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2.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xml"/>
  <Override ContentType="application/vnd.openxmlformats-officedocument.presentationml.slideLayout+xml" PartName="/ppt/slideLayouts/slideLayout10.xml"/>
  <Override ContentType="application/vnd.openxmlformats-officedocument.presentationml.slideLayout+xml" PartName="/ppt/slideLayouts/slideLayout7.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autoCompressPictures="0" embedTrueTypeFonts="1" strictFirstAndLastChars="0" saveSubsetFonts="1">
  <p:sldMasterIdLst>
    <p:sldMasterId id="2147483660"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Lst>
  <p:sldSz cy="6858000" cx="12192000"/>
  <p:notesSz cx="6858000" cy="9144000"/>
  <p:embeddedFontLst>
    <p:embeddedFont>
      <p:font typeface="Roboto"/>
      <p:regular r:id="rId36"/>
      <p:bold r:id="rId37"/>
      <p:italic r:id="rId38"/>
      <p:boldItalic r:id="rId39"/>
    </p:embeddedFont>
    <p:embeddedFont>
      <p:font typeface="Source Sans Pro Light"/>
      <p:regular r:id="rId40"/>
      <p:bold r:id="rId41"/>
      <p:italic r:id="rId42"/>
      <p:boldItalic r:id="rId43"/>
    </p:embeddedFont>
    <p:embeddedFont>
      <p:font typeface="Lato"/>
      <p:regular r:id="rId44"/>
      <p:bold r:id="rId45"/>
      <p:italic r:id="rId46"/>
      <p:boldItalic r:id="rId47"/>
    </p:embeddedFont>
    <p:embeddedFont>
      <p:font typeface="Open Sans SemiBold"/>
      <p:regular r:id="rId48"/>
      <p:bold r:id="rId49"/>
      <p:italic r:id="rId50"/>
      <p:boldItalic r:id="rId51"/>
    </p:embeddedFont>
    <p:embeddedFont>
      <p:font typeface="Open Sans Light"/>
      <p:regular r:id="rId52"/>
      <p:bold r:id="rId53"/>
      <p:italic r:id="rId54"/>
      <p:boldItalic r:id="rId55"/>
    </p:embeddedFont>
    <p:embeddedFont>
      <p:font typeface="Open Sans"/>
      <p:regular r:id="rId56"/>
      <p:bold r:id="rId57"/>
      <p:italic r:id="rId58"/>
      <p:boldItalic r:id="rId5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Comments="0">
  <p:slideViewPr>
    <p:cSldViewPr snapToGrid="0">
      <p:cViewPr varScale="1">
        <p:scale>
          <a:sx n="100" d="100"/>
          <a:sy n="100" d="100"/>
        </p:scale>
        <p:origin x="0" y="0"/>
      </p:cViewPr>
      <p:guideLst>
        <p:guide pos="2160" orient="horz"/>
        <p:guide pos="384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SourceSansProLight-regular.fntdata"/><Relationship Id="rId42" Type="http://schemas.openxmlformats.org/officeDocument/2006/relationships/font" Target="fonts/SourceSansProLight-italic.fntdata"/><Relationship Id="rId41" Type="http://schemas.openxmlformats.org/officeDocument/2006/relationships/font" Target="fonts/SourceSansProLight-bold.fntdata"/><Relationship Id="rId44" Type="http://schemas.openxmlformats.org/officeDocument/2006/relationships/font" Target="fonts/Lato-regular.fntdata"/><Relationship Id="rId43" Type="http://schemas.openxmlformats.org/officeDocument/2006/relationships/font" Target="fonts/SourceSansProLight-boldItalic.fntdata"/><Relationship Id="rId46" Type="http://schemas.openxmlformats.org/officeDocument/2006/relationships/font" Target="fonts/Lato-italic.fntdata"/><Relationship Id="rId45" Type="http://schemas.openxmlformats.org/officeDocument/2006/relationships/font" Target="fonts/Lato-bold.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48" Type="http://schemas.openxmlformats.org/officeDocument/2006/relationships/font" Target="fonts/OpenSansSemiBold-regular.fntdata"/><Relationship Id="rId47" Type="http://schemas.openxmlformats.org/officeDocument/2006/relationships/font" Target="fonts/Lato-boldItalic.fntdata"/><Relationship Id="rId49" Type="http://schemas.openxmlformats.org/officeDocument/2006/relationships/font" Target="fonts/OpenSansSemiBold-bold.fntdata"/><Relationship Id="rId5" Type="http://schemas.openxmlformats.org/officeDocument/2006/relationships/notesMaster" Target="notesMasters/notesMaster1.xml"/><Relationship Id="rId6" Type="http://schemas.openxmlformats.org/officeDocument/2006/relationships/slide" Target="slides/slide1.xml"/><Relationship Id="rId7" Type="http://schemas.openxmlformats.org/officeDocument/2006/relationships/slide" Target="slides/slide2.xml"/><Relationship Id="rId8" Type="http://schemas.openxmlformats.org/officeDocument/2006/relationships/slide" Target="slides/slide3.xml"/><Relationship Id="rId31" Type="http://schemas.openxmlformats.org/officeDocument/2006/relationships/slide" Target="slides/slide26.xml"/><Relationship Id="rId30" Type="http://schemas.openxmlformats.org/officeDocument/2006/relationships/slide" Target="slides/slide25.xml"/><Relationship Id="rId33" Type="http://schemas.openxmlformats.org/officeDocument/2006/relationships/slide" Target="slides/slide28.xml"/><Relationship Id="rId32" Type="http://schemas.openxmlformats.org/officeDocument/2006/relationships/slide" Target="slides/slide27.xml"/><Relationship Id="rId35" Type="http://schemas.openxmlformats.org/officeDocument/2006/relationships/slide" Target="slides/slide30.xml"/><Relationship Id="rId34" Type="http://schemas.openxmlformats.org/officeDocument/2006/relationships/slide" Target="slides/slide29.xml"/><Relationship Id="rId37" Type="http://schemas.openxmlformats.org/officeDocument/2006/relationships/font" Target="fonts/Roboto-bold.fntdata"/><Relationship Id="rId36" Type="http://schemas.openxmlformats.org/officeDocument/2006/relationships/font" Target="fonts/Roboto-regular.fntdata"/><Relationship Id="rId39" Type="http://schemas.openxmlformats.org/officeDocument/2006/relationships/font" Target="fonts/Roboto-boldItalic.fntdata"/><Relationship Id="rId38" Type="http://schemas.openxmlformats.org/officeDocument/2006/relationships/font" Target="fonts/Roboto-italic.fntdata"/><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slide" Target="slides/slide19.xml"/><Relationship Id="rId23" Type="http://schemas.openxmlformats.org/officeDocument/2006/relationships/slide" Target="slides/slide18.xml"/><Relationship Id="rId26" Type="http://schemas.openxmlformats.org/officeDocument/2006/relationships/slide" Target="slides/slide21.xml"/><Relationship Id="rId25" Type="http://schemas.openxmlformats.org/officeDocument/2006/relationships/slide" Target="slides/slide20.xml"/><Relationship Id="rId28" Type="http://schemas.openxmlformats.org/officeDocument/2006/relationships/slide" Target="slides/slide23.xml"/><Relationship Id="rId27" Type="http://schemas.openxmlformats.org/officeDocument/2006/relationships/slide" Target="slides/slide22.xml"/><Relationship Id="rId29" Type="http://schemas.openxmlformats.org/officeDocument/2006/relationships/slide" Target="slides/slide24.xml"/><Relationship Id="rId51" Type="http://schemas.openxmlformats.org/officeDocument/2006/relationships/font" Target="fonts/OpenSansSemiBold-boldItalic.fntdata"/><Relationship Id="rId50" Type="http://schemas.openxmlformats.org/officeDocument/2006/relationships/font" Target="fonts/OpenSansSemiBold-italic.fntdata"/><Relationship Id="rId53" Type="http://schemas.openxmlformats.org/officeDocument/2006/relationships/font" Target="fonts/OpenSansLight-bold.fntdata"/><Relationship Id="rId52" Type="http://schemas.openxmlformats.org/officeDocument/2006/relationships/font" Target="fonts/OpenSansLight-regular.fntdata"/><Relationship Id="rId11" Type="http://schemas.openxmlformats.org/officeDocument/2006/relationships/slide" Target="slides/slide6.xml"/><Relationship Id="rId55" Type="http://schemas.openxmlformats.org/officeDocument/2006/relationships/font" Target="fonts/OpenSansLight-boldItalic.fntdata"/><Relationship Id="rId10" Type="http://schemas.openxmlformats.org/officeDocument/2006/relationships/slide" Target="slides/slide5.xml"/><Relationship Id="rId54" Type="http://schemas.openxmlformats.org/officeDocument/2006/relationships/font" Target="fonts/OpenSansLight-italic.fntdata"/><Relationship Id="rId13" Type="http://schemas.openxmlformats.org/officeDocument/2006/relationships/slide" Target="slides/slide8.xml"/><Relationship Id="rId57" Type="http://schemas.openxmlformats.org/officeDocument/2006/relationships/font" Target="fonts/OpenSans-bold.fntdata"/><Relationship Id="rId12" Type="http://schemas.openxmlformats.org/officeDocument/2006/relationships/slide" Target="slides/slide7.xml"/><Relationship Id="rId56" Type="http://schemas.openxmlformats.org/officeDocument/2006/relationships/font" Target="fonts/OpenSans-regular.fntdata"/><Relationship Id="rId15" Type="http://schemas.openxmlformats.org/officeDocument/2006/relationships/slide" Target="slides/slide10.xml"/><Relationship Id="rId59" Type="http://schemas.openxmlformats.org/officeDocument/2006/relationships/font" Target="fonts/OpenSans-boldItalic.fntdata"/><Relationship Id="rId14" Type="http://schemas.openxmlformats.org/officeDocument/2006/relationships/slide" Target="slides/slide9.xml"/><Relationship Id="rId58" Type="http://schemas.openxmlformats.org/officeDocument/2006/relationships/font" Target="fonts/OpenSans-italic.fntdata"/><Relationship Id="rId17" Type="http://schemas.openxmlformats.org/officeDocument/2006/relationships/slide" Target="slides/slide12.xml"/><Relationship Id="rId16" Type="http://schemas.openxmlformats.org/officeDocument/2006/relationships/slide" Target="slides/slide11.xml"/><Relationship Id="rId19" Type="http://schemas.openxmlformats.org/officeDocument/2006/relationships/slide" Target="slides/slide14.xml"/><Relationship Id="rId18"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 name="Shape 2"/>
        <p:cNvGrpSpPr/>
        <p:nvPr/>
      </p:nvGrpSpPr>
      <p:grpSpPr>
        <a:xfrm>
          <a:off x="0" y="0"/>
          <a:ext cx="0" cy="0"/>
          <a:chOff x="0" y="0"/>
          <a:chExt cx="0" cy="0"/>
        </a:xfrm>
      </p:grpSpPr>
      <p:sp>
        <p:nvSpPr>
          <p:cNvPr id="3" name="Google Shape;3;n"/>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5" name="Shape 55"/>
        <p:cNvGrpSpPr/>
        <p:nvPr/>
      </p:nvGrpSpPr>
      <p:grpSpPr>
        <a:xfrm>
          <a:off x="0" y="0"/>
          <a:ext cx="0" cy="0"/>
          <a:chOff x="0" y="0"/>
          <a:chExt cx="0" cy="0"/>
        </a:xfrm>
      </p:grpSpPr>
      <p:sp>
        <p:nvSpPr>
          <p:cNvPr id="56" name="Google Shape;56;p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1: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73" name="Shape 573"/>
        <p:cNvGrpSpPr/>
        <p:nvPr/>
      </p:nvGrpSpPr>
      <p:grpSpPr>
        <a:xfrm>
          <a:off x="0" y="0"/>
          <a:ext cx="0" cy="0"/>
          <a:chOff x="0" y="0"/>
          <a:chExt cx="0" cy="0"/>
        </a:xfrm>
      </p:grpSpPr>
      <p:sp>
        <p:nvSpPr>
          <p:cNvPr id="574" name="Google Shape;574;p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0: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83" name="Shape 983"/>
        <p:cNvGrpSpPr/>
        <p:nvPr/>
      </p:nvGrpSpPr>
      <p:grpSpPr>
        <a:xfrm>
          <a:off x="0" y="0"/>
          <a:ext cx="0" cy="0"/>
          <a:chOff x="0" y="0"/>
          <a:chExt cx="0" cy="0"/>
        </a:xfrm>
      </p:grpSpPr>
      <p:sp>
        <p:nvSpPr>
          <p:cNvPr id="984" name="Google Shape;984;p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1: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98" name="Shape 998"/>
        <p:cNvGrpSpPr/>
        <p:nvPr/>
      </p:nvGrpSpPr>
      <p:grpSpPr>
        <a:xfrm>
          <a:off x="0" y="0"/>
          <a:ext cx="0" cy="0"/>
          <a:chOff x="0" y="0"/>
          <a:chExt cx="0" cy="0"/>
        </a:xfrm>
      </p:grpSpPr>
      <p:sp>
        <p:nvSpPr>
          <p:cNvPr id="999" name="Google Shape;999;p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2: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17" name="Shape 1017"/>
        <p:cNvGrpSpPr/>
        <p:nvPr/>
      </p:nvGrpSpPr>
      <p:grpSpPr>
        <a:xfrm>
          <a:off x="0" y="0"/>
          <a:ext cx="0" cy="0"/>
          <a:chOff x="0" y="0"/>
          <a:chExt cx="0" cy="0"/>
        </a:xfrm>
      </p:grpSpPr>
      <p:sp>
        <p:nvSpPr>
          <p:cNvPr id="1018" name="Google Shape;1018;p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3: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02" name="Shape 1202"/>
        <p:cNvGrpSpPr/>
        <p:nvPr/>
      </p:nvGrpSpPr>
      <p:grpSpPr>
        <a:xfrm>
          <a:off x="0" y="0"/>
          <a:ext cx="0" cy="0"/>
          <a:chOff x="0" y="0"/>
          <a:chExt cx="0" cy="0"/>
        </a:xfrm>
      </p:grpSpPr>
      <p:sp>
        <p:nvSpPr>
          <p:cNvPr id="1203" name="Google Shape;1203;p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4: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70" name="Shape 1570"/>
        <p:cNvGrpSpPr/>
        <p:nvPr/>
      </p:nvGrpSpPr>
      <p:grpSpPr>
        <a:xfrm>
          <a:off x="0" y="0"/>
          <a:ext cx="0" cy="0"/>
          <a:chOff x="0" y="0"/>
          <a:chExt cx="0" cy="0"/>
        </a:xfrm>
      </p:grpSpPr>
      <p:sp>
        <p:nvSpPr>
          <p:cNvPr id="1571" name="Google Shape;1571;p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5: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986" name="Shape 1986"/>
        <p:cNvGrpSpPr/>
        <p:nvPr/>
      </p:nvGrpSpPr>
      <p:grpSpPr>
        <a:xfrm>
          <a:off x="0" y="0"/>
          <a:ext cx="0" cy="0"/>
          <a:chOff x="0" y="0"/>
          <a:chExt cx="0" cy="0"/>
        </a:xfrm>
      </p:grpSpPr>
      <p:sp>
        <p:nvSpPr>
          <p:cNvPr id="1987" name="Google Shape;1987;p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6: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022" name="Shape 2022"/>
        <p:cNvGrpSpPr/>
        <p:nvPr/>
      </p:nvGrpSpPr>
      <p:grpSpPr>
        <a:xfrm>
          <a:off x="0" y="0"/>
          <a:ext cx="0" cy="0"/>
          <a:chOff x="0" y="0"/>
          <a:chExt cx="0" cy="0"/>
        </a:xfrm>
      </p:grpSpPr>
      <p:sp>
        <p:nvSpPr>
          <p:cNvPr id="2023" name="Google Shape;2023;p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7: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065" name="Shape 2065"/>
        <p:cNvGrpSpPr/>
        <p:nvPr/>
      </p:nvGrpSpPr>
      <p:grpSpPr>
        <a:xfrm>
          <a:off x="0" y="0"/>
          <a:ext cx="0" cy="0"/>
          <a:chOff x="0" y="0"/>
          <a:chExt cx="0" cy="0"/>
        </a:xfrm>
      </p:grpSpPr>
      <p:sp>
        <p:nvSpPr>
          <p:cNvPr id="2066" name="Google Shape;2066;p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8: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01" name="Shape 2101"/>
        <p:cNvGrpSpPr/>
        <p:nvPr/>
      </p:nvGrpSpPr>
      <p:grpSpPr>
        <a:xfrm>
          <a:off x="0" y="0"/>
          <a:ext cx="0" cy="0"/>
          <a:chOff x="0" y="0"/>
          <a:chExt cx="0" cy="0"/>
        </a:xfrm>
      </p:grpSpPr>
      <p:sp>
        <p:nvSpPr>
          <p:cNvPr id="2102" name="Google Shape;2102;p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9: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2" name="Shape 62"/>
        <p:cNvGrpSpPr/>
        <p:nvPr/>
      </p:nvGrpSpPr>
      <p:grpSpPr>
        <a:xfrm>
          <a:off x="0" y="0"/>
          <a:ext cx="0" cy="0"/>
          <a:chOff x="0" y="0"/>
          <a:chExt cx="0" cy="0"/>
        </a:xfrm>
      </p:grpSpPr>
      <p:sp>
        <p:nvSpPr>
          <p:cNvPr id="63" name="Google Shape;63;p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32" name="Shape 2132"/>
        <p:cNvGrpSpPr/>
        <p:nvPr/>
      </p:nvGrpSpPr>
      <p:grpSpPr>
        <a:xfrm>
          <a:off x="0" y="0"/>
          <a:ext cx="0" cy="0"/>
          <a:chOff x="0" y="0"/>
          <a:chExt cx="0" cy="0"/>
        </a:xfrm>
      </p:grpSpPr>
      <p:sp>
        <p:nvSpPr>
          <p:cNvPr id="2133" name="Google Shape;2133;p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0: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54" name="Shape 2154"/>
        <p:cNvGrpSpPr/>
        <p:nvPr/>
      </p:nvGrpSpPr>
      <p:grpSpPr>
        <a:xfrm>
          <a:off x="0" y="0"/>
          <a:ext cx="0" cy="0"/>
          <a:chOff x="0" y="0"/>
          <a:chExt cx="0" cy="0"/>
        </a:xfrm>
      </p:grpSpPr>
      <p:sp>
        <p:nvSpPr>
          <p:cNvPr id="2155" name="Google Shape;2155;p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1: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86" name="Shape 2186"/>
        <p:cNvGrpSpPr/>
        <p:nvPr/>
      </p:nvGrpSpPr>
      <p:grpSpPr>
        <a:xfrm>
          <a:off x="0" y="0"/>
          <a:ext cx="0" cy="0"/>
          <a:chOff x="0" y="0"/>
          <a:chExt cx="0" cy="0"/>
        </a:xfrm>
      </p:grpSpPr>
      <p:sp>
        <p:nvSpPr>
          <p:cNvPr id="2187" name="Google Shape;2187;p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2: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11" name="Shape 2211"/>
        <p:cNvGrpSpPr/>
        <p:nvPr/>
      </p:nvGrpSpPr>
      <p:grpSpPr>
        <a:xfrm>
          <a:off x="0" y="0"/>
          <a:ext cx="0" cy="0"/>
          <a:chOff x="0" y="0"/>
          <a:chExt cx="0" cy="0"/>
        </a:xfrm>
      </p:grpSpPr>
      <p:sp>
        <p:nvSpPr>
          <p:cNvPr id="2212" name="Google Shape;2212;p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3: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41" name="Shape 2241"/>
        <p:cNvGrpSpPr/>
        <p:nvPr/>
      </p:nvGrpSpPr>
      <p:grpSpPr>
        <a:xfrm>
          <a:off x="0" y="0"/>
          <a:ext cx="0" cy="0"/>
          <a:chOff x="0" y="0"/>
          <a:chExt cx="0" cy="0"/>
        </a:xfrm>
      </p:grpSpPr>
      <p:sp>
        <p:nvSpPr>
          <p:cNvPr id="2242" name="Google Shape;2242;p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4: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65" name="Shape 2265"/>
        <p:cNvGrpSpPr/>
        <p:nvPr/>
      </p:nvGrpSpPr>
      <p:grpSpPr>
        <a:xfrm>
          <a:off x="0" y="0"/>
          <a:ext cx="0" cy="0"/>
          <a:chOff x="0" y="0"/>
          <a:chExt cx="0" cy="0"/>
        </a:xfrm>
      </p:grpSpPr>
      <p:sp>
        <p:nvSpPr>
          <p:cNvPr id="2266" name="Google Shape;2266;p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5: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29" name="Shape 2329"/>
        <p:cNvGrpSpPr/>
        <p:nvPr/>
      </p:nvGrpSpPr>
      <p:grpSpPr>
        <a:xfrm>
          <a:off x="0" y="0"/>
          <a:ext cx="0" cy="0"/>
          <a:chOff x="0" y="0"/>
          <a:chExt cx="0" cy="0"/>
        </a:xfrm>
      </p:grpSpPr>
      <p:sp>
        <p:nvSpPr>
          <p:cNvPr id="2330" name="Google Shape;2330;p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6: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407" name="Shape 2407"/>
        <p:cNvGrpSpPr/>
        <p:nvPr/>
      </p:nvGrpSpPr>
      <p:grpSpPr>
        <a:xfrm>
          <a:off x="0" y="0"/>
          <a:ext cx="0" cy="0"/>
          <a:chOff x="0" y="0"/>
          <a:chExt cx="0" cy="0"/>
        </a:xfrm>
      </p:grpSpPr>
      <p:sp>
        <p:nvSpPr>
          <p:cNvPr id="2408" name="Google Shape;2408;p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7: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442" name="Shape 2442"/>
        <p:cNvGrpSpPr/>
        <p:nvPr/>
      </p:nvGrpSpPr>
      <p:grpSpPr>
        <a:xfrm>
          <a:off x="0" y="0"/>
          <a:ext cx="0" cy="0"/>
          <a:chOff x="0" y="0"/>
          <a:chExt cx="0" cy="0"/>
        </a:xfrm>
      </p:grpSpPr>
      <p:sp>
        <p:nvSpPr>
          <p:cNvPr id="2443" name="Google Shape;2443;p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8: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461" name="Shape 2461"/>
        <p:cNvGrpSpPr/>
        <p:nvPr/>
      </p:nvGrpSpPr>
      <p:grpSpPr>
        <a:xfrm>
          <a:off x="0" y="0"/>
          <a:ext cx="0" cy="0"/>
          <a:chOff x="0" y="0"/>
          <a:chExt cx="0" cy="0"/>
        </a:xfrm>
      </p:grpSpPr>
      <p:sp>
        <p:nvSpPr>
          <p:cNvPr id="2462" name="Google Shape;2462;p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9: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2" name="Shape 72"/>
        <p:cNvGrpSpPr/>
        <p:nvPr/>
      </p:nvGrpSpPr>
      <p:grpSpPr>
        <a:xfrm>
          <a:off x="0" y="0"/>
          <a:ext cx="0" cy="0"/>
          <a:chOff x="0" y="0"/>
          <a:chExt cx="0" cy="0"/>
        </a:xfrm>
      </p:grpSpPr>
      <p:sp>
        <p:nvSpPr>
          <p:cNvPr id="73" name="Google Shape;73;p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528" name="Shape 2528"/>
        <p:cNvGrpSpPr/>
        <p:nvPr/>
      </p:nvGrpSpPr>
      <p:grpSpPr>
        <a:xfrm>
          <a:off x="0" y="0"/>
          <a:ext cx="0" cy="0"/>
          <a:chOff x="0" y="0"/>
          <a:chExt cx="0" cy="0"/>
        </a:xfrm>
      </p:grpSpPr>
      <p:sp>
        <p:nvSpPr>
          <p:cNvPr id="2529" name="Google Shape;2529;p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30: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7" name="Shape 107"/>
        <p:cNvGrpSpPr/>
        <p:nvPr/>
      </p:nvGrpSpPr>
      <p:grpSpPr>
        <a:xfrm>
          <a:off x="0" y="0"/>
          <a:ext cx="0" cy="0"/>
          <a:chOff x="0" y="0"/>
          <a:chExt cx="0" cy="0"/>
        </a:xfrm>
      </p:grpSpPr>
      <p:sp>
        <p:nvSpPr>
          <p:cNvPr id="108" name="Google Shape;108;p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5" name="Shape 125"/>
        <p:cNvGrpSpPr/>
        <p:nvPr/>
      </p:nvGrpSpPr>
      <p:grpSpPr>
        <a:xfrm>
          <a:off x="0" y="0"/>
          <a:ext cx="0" cy="0"/>
          <a:chOff x="0" y="0"/>
          <a:chExt cx="0" cy="0"/>
        </a:xfrm>
      </p:grpSpPr>
      <p:sp>
        <p:nvSpPr>
          <p:cNvPr id="126" name="Google Shape;126;p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5: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5" name="Shape 135"/>
        <p:cNvGrpSpPr/>
        <p:nvPr/>
      </p:nvGrpSpPr>
      <p:grpSpPr>
        <a:xfrm>
          <a:off x="0" y="0"/>
          <a:ext cx="0" cy="0"/>
          <a:chOff x="0" y="0"/>
          <a:chExt cx="0" cy="0"/>
        </a:xfrm>
      </p:grpSpPr>
      <p:sp>
        <p:nvSpPr>
          <p:cNvPr id="136" name="Google Shape;136;p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6: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9" name="Shape 159"/>
        <p:cNvGrpSpPr/>
        <p:nvPr/>
      </p:nvGrpSpPr>
      <p:grpSpPr>
        <a:xfrm>
          <a:off x="0" y="0"/>
          <a:ext cx="0" cy="0"/>
          <a:chOff x="0" y="0"/>
          <a:chExt cx="0" cy="0"/>
        </a:xfrm>
      </p:grpSpPr>
      <p:sp>
        <p:nvSpPr>
          <p:cNvPr id="160" name="Google Shape;160;p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7: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5" name="Shape 185"/>
        <p:cNvGrpSpPr/>
        <p:nvPr/>
      </p:nvGrpSpPr>
      <p:grpSpPr>
        <a:xfrm>
          <a:off x="0" y="0"/>
          <a:ext cx="0" cy="0"/>
          <a:chOff x="0" y="0"/>
          <a:chExt cx="0" cy="0"/>
        </a:xfrm>
      </p:grpSpPr>
      <p:sp>
        <p:nvSpPr>
          <p:cNvPr id="186" name="Google Shape;186;p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8: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60" name="Shape 560"/>
        <p:cNvGrpSpPr/>
        <p:nvPr/>
      </p:nvGrpSpPr>
      <p:grpSpPr>
        <a:xfrm>
          <a:off x="0" y="0"/>
          <a:ext cx="0" cy="0"/>
          <a:chOff x="0" y="0"/>
          <a:chExt cx="0" cy="0"/>
        </a:xfrm>
      </p:grpSpPr>
      <p:sp>
        <p:nvSpPr>
          <p:cNvPr id="561" name="Google Shape;561;p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9: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Slide">
  <p:cSld name="Title Slide">
    <p:spTree>
      <p:nvGrpSpPr>
        <p:cNvPr id="8" name="Shape 8"/>
        <p:cNvGrpSpPr/>
        <p:nvPr/>
      </p:nvGrpSpPr>
      <p:grpSpPr>
        <a:xfrm>
          <a:off x="0" y="0"/>
          <a:ext cx="0" cy="0"/>
          <a:chOff x="0" y="0"/>
          <a:chExt cx="0" cy="0"/>
        </a:xfrm>
      </p:grpSpPr>
      <p:sp>
        <p:nvSpPr>
          <p:cNvPr id="9" name="Google Shape;9;p2"/>
          <p:cNvSpPr/>
          <p:nvPr>
            <p:ph idx="2" type="pic"/>
          </p:nvPr>
        </p:nvSpPr>
        <p:spPr>
          <a:xfrm>
            <a:off x="0" y="0"/>
            <a:ext cx="12192000" cy="6858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_Comparison">
  <p:cSld name="1_Comparison">
    <p:spTree>
      <p:nvGrpSpPr>
        <p:cNvPr id="36" name="Shape 36"/>
        <p:cNvGrpSpPr/>
        <p:nvPr/>
      </p:nvGrpSpPr>
      <p:grpSpPr>
        <a:xfrm>
          <a:off x="0" y="0"/>
          <a:ext cx="0" cy="0"/>
          <a:chOff x="0" y="0"/>
          <a:chExt cx="0" cy="0"/>
        </a:xfrm>
      </p:grpSpPr>
      <p:sp>
        <p:nvSpPr>
          <p:cNvPr id="37" name="Google Shape;37;p11"/>
          <p:cNvSpPr/>
          <p:nvPr>
            <p:ph idx="2" type="pic"/>
          </p:nvPr>
        </p:nvSpPr>
        <p:spPr>
          <a:xfrm>
            <a:off x="3058745" y="3479550"/>
            <a:ext cx="1943439" cy="1941405"/>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38" name="Google Shape;38;p11"/>
          <p:cNvSpPr/>
          <p:nvPr>
            <p:ph idx="3" type="pic"/>
          </p:nvPr>
        </p:nvSpPr>
        <p:spPr>
          <a:xfrm>
            <a:off x="5136146" y="1442615"/>
            <a:ext cx="1943439" cy="1941405"/>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39" name="Google Shape;39;p11"/>
          <p:cNvSpPr/>
          <p:nvPr>
            <p:ph idx="4" type="pic"/>
          </p:nvPr>
        </p:nvSpPr>
        <p:spPr>
          <a:xfrm>
            <a:off x="7212982" y="3479550"/>
            <a:ext cx="1943439" cy="1941405"/>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40" name="Google Shape;40;p11"/>
          <p:cNvSpPr/>
          <p:nvPr>
            <p:ph idx="5" type="pic"/>
          </p:nvPr>
        </p:nvSpPr>
        <p:spPr>
          <a:xfrm>
            <a:off x="9743222" y="1442615"/>
            <a:ext cx="1943439" cy="1941405"/>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41" name="Google Shape;41;p11"/>
          <p:cNvSpPr/>
          <p:nvPr>
            <p:ph idx="6" type="pic"/>
          </p:nvPr>
        </p:nvSpPr>
        <p:spPr>
          <a:xfrm>
            <a:off x="528338" y="1442615"/>
            <a:ext cx="1943439" cy="1941405"/>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2_Two Content">
  <p:cSld name="2_Two Content">
    <p:spTree>
      <p:nvGrpSpPr>
        <p:cNvPr id="42" name="Shape 42"/>
        <p:cNvGrpSpPr/>
        <p:nvPr/>
      </p:nvGrpSpPr>
      <p:grpSpPr>
        <a:xfrm>
          <a:off x="0" y="0"/>
          <a:ext cx="0" cy="0"/>
          <a:chOff x="0" y="0"/>
          <a:chExt cx="0" cy="0"/>
        </a:xfrm>
      </p:grpSpPr>
      <p:sp>
        <p:nvSpPr>
          <p:cNvPr id="43" name="Google Shape;43;p12"/>
          <p:cNvSpPr/>
          <p:nvPr>
            <p:ph idx="2" type="pic"/>
          </p:nvPr>
        </p:nvSpPr>
        <p:spPr>
          <a:xfrm>
            <a:off x="6365" y="1059543"/>
            <a:ext cx="12185635" cy="4801472"/>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44" name="Google Shape;44;p12"/>
          <p:cNvSpPr/>
          <p:nvPr>
            <p:ph idx="3" type="pic"/>
          </p:nvPr>
        </p:nvSpPr>
        <p:spPr>
          <a:xfrm>
            <a:off x="3114690" y="5174978"/>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45" name="Google Shape;45;p12"/>
          <p:cNvSpPr/>
          <p:nvPr>
            <p:ph idx="4" type="pic"/>
          </p:nvPr>
        </p:nvSpPr>
        <p:spPr>
          <a:xfrm>
            <a:off x="5217441" y="5174978"/>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46" name="Google Shape;46;p12"/>
          <p:cNvSpPr/>
          <p:nvPr>
            <p:ph idx="5" type="pic"/>
          </p:nvPr>
        </p:nvSpPr>
        <p:spPr>
          <a:xfrm>
            <a:off x="1011939" y="5174978"/>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47" name="Google Shape;47;p12"/>
          <p:cNvSpPr/>
          <p:nvPr>
            <p:ph idx="6" type="pic"/>
          </p:nvPr>
        </p:nvSpPr>
        <p:spPr>
          <a:xfrm>
            <a:off x="3114690" y="436091"/>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48" name="Google Shape;48;p12"/>
          <p:cNvSpPr/>
          <p:nvPr>
            <p:ph idx="7" type="pic"/>
          </p:nvPr>
        </p:nvSpPr>
        <p:spPr>
          <a:xfrm>
            <a:off x="5217441" y="436091"/>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49" name="Google Shape;49;p12"/>
          <p:cNvSpPr/>
          <p:nvPr>
            <p:ph idx="8" type="pic"/>
          </p:nvPr>
        </p:nvSpPr>
        <p:spPr>
          <a:xfrm>
            <a:off x="1011939" y="436091"/>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2_Comparison">
  <p:cSld name="2_Comparison">
    <p:spTree>
      <p:nvGrpSpPr>
        <p:cNvPr id="50" name="Shape 50"/>
        <p:cNvGrpSpPr/>
        <p:nvPr/>
      </p:nvGrpSpPr>
      <p:grpSpPr>
        <a:xfrm>
          <a:off x="0" y="0"/>
          <a:ext cx="0" cy="0"/>
          <a:chOff x="0" y="0"/>
          <a:chExt cx="0" cy="0"/>
        </a:xfrm>
      </p:grpSpPr>
      <p:sp>
        <p:nvSpPr>
          <p:cNvPr id="51" name="Google Shape;51;p13"/>
          <p:cNvSpPr/>
          <p:nvPr>
            <p:ph idx="2" type="pic"/>
          </p:nvPr>
        </p:nvSpPr>
        <p:spPr>
          <a:xfrm>
            <a:off x="6340835" y="2204671"/>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52" name="Google Shape;52;p13"/>
          <p:cNvSpPr/>
          <p:nvPr>
            <p:ph idx="3" type="pic"/>
          </p:nvPr>
        </p:nvSpPr>
        <p:spPr>
          <a:xfrm>
            <a:off x="4586357" y="4045400"/>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53" name="Google Shape;53;p13"/>
          <p:cNvSpPr/>
          <p:nvPr>
            <p:ph idx="4" type="pic"/>
          </p:nvPr>
        </p:nvSpPr>
        <p:spPr>
          <a:xfrm>
            <a:off x="6340835" y="4045400"/>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54" name="Google Shape;54;p13"/>
          <p:cNvSpPr/>
          <p:nvPr>
            <p:ph idx="5" type="pic"/>
          </p:nvPr>
        </p:nvSpPr>
        <p:spPr>
          <a:xfrm>
            <a:off x="4586357" y="2204671"/>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Content">
  <p:cSld name="Title and Content">
    <p:spTree>
      <p:nvGrpSpPr>
        <p:cNvPr id="10" name="Shape 10"/>
        <p:cNvGrpSpPr/>
        <p:nvPr/>
      </p:nvGrpSpPr>
      <p:grpSpPr>
        <a:xfrm>
          <a:off x="0" y="0"/>
          <a:ext cx="0" cy="0"/>
          <a:chOff x="0" y="0"/>
          <a:chExt cx="0" cy="0"/>
        </a:xfrm>
      </p:grpSpPr>
      <p:sp>
        <p:nvSpPr>
          <p:cNvPr id="11" name="Google Shape;11;p3"/>
          <p:cNvSpPr/>
          <p:nvPr>
            <p:ph idx="2" type="pic"/>
          </p:nvPr>
        </p:nvSpPr>
        <p:spPr>
          <a:xfrm>
            <a:off x="3475398" y="2079797"/>
            <a:ext cx="2574388" cy="1974334"/>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2" name="Google Shape;12;p3"/>
          <p:cNvSpPr/>
          <p:nvPr>
            <p:ph idx="3" type="pic"/>
          </p:nvPr>
        </p:nvSpPr>
        <p:spPr>
          <a:xfrm>
            <a:off x="6156291" y="2079797"/>
            <a:ext cx="2574388" cy="1974334"/>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3" name="Google Shape;13;p3"/>
          <p:cNvSpPr/>
          <p:nvPr>
            <p:ph idx="4" type="pic"/>
          </p:nvPr>
        </p:nvSpPr>
        <p:spPr>
          <a:xfrm>
            <a:off x="8837184" y="2079797"/>
            <a:ext cx="2574388" cy="1974334"/>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4" name="Google Shape;14;p3"/>
          <p:cNvSpPr/>
          <p:nvPr>
            <p:ph idx="5" type="pic"/>
          </p:nvPr>
        </p:nvSpPr>
        <p:spPr>
          <a:xfrm>
            <a:off x="794505" y="2079797"/>
            <a:ext cx="2574388" cy="1974334"/>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ection Header">
  <p:cSld name="Section Header">
    <p:spTree>
      <p:nvGrpSpPr>
        <p:cNvPr id="15" name="Shape 15"/>
        <p:cNvGrpSpPr/>
        <p:nvPr/>
      </p:nvGrpSpPr>
      <p:grpSpPr>
        <a:xfrm>
          <a:off x="0" y="0"/>
          <a:ext cx="0" cy="0"/>
          <a:chOff x="0" y="0"/>
          <a:chExt cx="0" cy="0"/>
        </a:xfrm>
      </p:grpSpPr>
      <p:sp>
        <p:nvSpPr>
          <p:cNvPr id="16" name="Google Shape;16;p4"/>
          <p:cNvSpPr/>
          <p:nvPr>
            <p:ph idx="2" type="pic"/>
          </p:nvPr>
        </p:nvSpPr>
        <p:spPr>
          <a:xfrm>
            <a:off x="1081799" y="1390918"/>
            <a:ext cx="10046748" cy="4700789"/>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wo Content">
  <p:cSld name="Two Content">
    <p:spTree>
      <p:nvGrpSpPr>
        <p:cNvPr id="17" name="Shape 17"/>
        <p:cNvGrpSpPr/>
        <p:nvPr/>
      </p:nvGrpSpPr>
      <p:grpSpPr>
        <a:xfrm>
          <a:off x="0" y="0"/>
          <a:ext cx="0" cy="0"/>
          <a:chOff x="0" y="0"/>
          <a:chExt cx="0" cy="0"/>
        </a:xfrm>
      </p:grpSpPr>
      <p:sp>
        <p:nvSpPr>
          <p:cNvPr id="18" name="Google Shape;18;p5"/>
          <p:cNvSpPr/>
          <p:nvPr>
            <p:ph idx="2" type="pic"/>
          </p:nvPr>
        </p:nvSpPr>
        <p:spPr>
          <a:xfrm>
            <a:off x="9473441" y="4426777"/>
            <a:ext cx="1224000" cy="1224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9" name="Google Shape;19;p5"/>
          <p:cNvSpPr/>
          <p:nvPr>
            <p:ph idx="3" type="pic"/>
          </p:nvPr>
        </p:nvSpPr>
        <p:spPr>
          <a:xfrm>
            <a:off x="7797097" y="4426777"/>
            <a:ext cx="1224000" cy="1224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Comparison">
  <p:cSld name="Comparison">
    <p:spTree>
      <p:nvGrpSpPr>
        <p:cNvPr id="20" name="Shape 20"/>
        <p:cNvGrpSpPr/>
        <p:nvPr/>
      </p:nvGrpSpPr>
      <p:grpSpPr>
        <a:xfrm>
          <a:off x="0" y="0"/>
          <a:ext cx="0" cy="0"/>
          <a:chOff x="0" y="0"/>
          <a:chExt cx="0" cy="0"/>
        </a:xfrm>
      </p:grpSpPr>
      <p:sp>
        <p:nvSpPr>
          <p:cNvPr id="21" name="Google Shape;21;p6"/>
          <p:cNvSpPr/>
          <p:nvPr>
            <p:ph idx="2" type="pic"/>
          </p:nvPr>
        </p:nvSpPr>
        <p:spPr>
          <a:xfrm>
            <a:off x="4523226" y="2402488"/>
            <a:ext cx="3406262" cy="195541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22" name="Google Shape;22;p6"/>
          <p:cNvSpPr/>
          <p:nvPr>
            <p:ph idx="3" type="pic"/>
          </p:nvPr>
        </p:nvSpPr>
        <p:spPr>
          <a:xfrm>
            <a:off x="7974905" y="4404529"/>
            <a:ext cx="3406262" cy="195541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23" name="Google Shape;23;p6"/>
          <p:cNvSpPr/>
          <p:nvPr>
            <p:ph idx="4" type="pic"/>
          </p:nvPr>
        </p:nvSpPr>
        <p:spPr>
          <a:xfrm>
            <a:off x="7974905" y="406197"/>
            <a:ext cx="3406262" cy="195541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_Title Slide">
  <p:cSld name="1_Title Slide">
    <p:spTree>
      <p:nvGrpSpPr>
        <p:cNvPr id="24" name="Shape 24"/>
        <p:cNvGrpSpPr/>
        <p:nvPr/>
      </p:nvGrpSpPr>
      <p:grpSpPr>
        <a:xfrm>
          <a:off x="0" y="0"/>
          <a:ext cx="0" cy="0"/>
          <a:chOff x="0" y="0"/>
          <a:chExt cx="0" cy="0"/>
        </a:xfrm>
      </p:grpSpPr>
      <p:sp>
        <p:nvSpPr>
          <p:cNvPr id="25" name="Google Shape;25;p7"/>
          <p:cNvSpPr/>
          <p:nvPr>
            <p:ph idx="2" type="pic"/>
          </p:nvPr>
        </p:nvSpPr>
        <p:spPr>
          <a:xfrm>
            <a:off x="6756363" y="3459556"/>
            <a:ext cx="1575000" cy="1575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26" name="Google Shape;26;p7"/>
          <p:cNvSpPr/>
          <p:nvPr>
            <p:ph idx="3" type="pic"/>
          </p:nvPr>
        </p:nvSpPr>
        <p:spPr>
          <a:xfrm>
            <a:off x="5477916" y="1273010"/>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_Title and Content">
  <p:cSld name="1_Title and Content">
    <p:spTree>
      <p:nvGrpSpPr>
        <p:cNvPr id="27" name="Shape 27"/>
        <p:cNvGrpSpPr/>
        <p:nvPr/>
      </p:nvGrpSpPr>
      <p:grpSpPr>
        <a:xfrm>
          <a:off x="0" y="0"/>
          <a:ext cx="0" cy="0"/>
          <a:chOff x="0" y="0"/>
          <a:chExt cx="0" cy="0"/>
        </a:xfrm>
      </p:grpSpPr>
      <p:sp>
        <p:nvSpPr>
          <p:cNvPr id="28" name="Google Shape;28;p8"/>
          <p:cNvSpPr/>
          <p:nvPr>
            <p:ph idx="2" type="pic"/>
          </p:nvPr>
        </p:nvSpPr>
        <p:spPr>
          <a:xfrm>
            <a:off x="5477916" y="2715209"/>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29" name="Google Shape;29;p8"/>
          <p:cNvSpPr/>
          <p:nvPr>
            <p:ph idx="3" type="pic"/>
          </p:nvPr>
        </p:nvSpPr>
        <p:spPr>
          <a:xfrm>
            <a:off x="5477916" y="4462216"/>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30" name="Google Shape;30;p8"/>
          <p:cNvSpPr/>
          <p:nvPr>
            <p:ph idx="4" type="pic"/>
          </p:nvPr>
        </p:nvSpPr>
        <p:spPr>
          <a:xfrm>
            <a:off x="5477916" y="968202"/>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_Section Header">
  <p:cSld name="1_Section Header">
    <p:spTree>
      <p:nvGrpSpPr>
        <p:cNvPr id="31" name="Shape 31"/>
        <p:cNvGrpSpPr/>
        <p:nvPr/>
      </p:nvGrpSpPr>
      <p:grpSpPr>
        <a:xfrm>
          <a:off x="0" y="0"/>
          <a:ext cx="0" cy="0"/>
          <a:chOff x="0" y="0"/>
          <a:chExt cx="0" cy="0"/>
        </a:xfrm>
      </p:grpSpPr>
      <p:sp>
        <p:nvSpPr>
          <p:cNvPr id="32" name="Google Shape;32;p9"/>
          <p:cNvSpPr/>
          <p:nvPr>
            <p:ph idx="2" type="pic"/>
          </p:nvPr>
        </p:nvSpPr>
        <p:spPr>
          <a:xfrm>
            <a:off x="5477916" y="3201626"/>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33" name="Google Shape;33;p9"/>
          <p:cNvSpPr/>
          <p:nvPr>
            <p:ph idx="3" type="pic"/>
          </p:nvPr>
        </p:nvSpPr>
        <p:spPr>
          <a:xfrm>
            <a:off x="5466900" y="1120790"/>
            <a:ext cx="1260000" cy="1260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_Two Content">
  <p:cSld name="1_Two Content">
    <p:spTree>
      <p:nvGrpSpPr>
        <p:cNvPr id="34" name="Shape 34"/>
        <p:cNvGrpSpPr/>
        <p:nvPr/>
      </p:nvGrpSpPr>
      <p:grpSpPr>
        <a:xfrm>
          <a:off x="0" y="0"/>
          <a:ext cx="0" cy="0"/>
          <a:chOff x="0" y="0"/>
          <a:chExt cx="0" cy="0"/>
        </a:xfrm>
      </p:grpSpPr>
      <p:sp>
        <p:nvSpPr>
          <p:cNvPr id="35" name="Google Shape;35;p10"/>
          <p:cNvSpPr/>
          <p:nvPr>
            <p:ph idx="2" type="pic"/>
          </p:nvPr>
        </p:nvSpPr>
        <p:spPr>
          <a:xfrm>
            <a:off x="43542" y="257903"/>
            <a:ext cx="5343135" cy="66240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2800"/>
              <a:buFont typeface="Arial"/>
              <a:buChar char="•"/>
              <a:defRPr sz="2800">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theme" Target="../theme/theme1.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 name="Shape 5"/>
        <p:cNvGrpSpPr/>
        <p:nvPr/>
      </p:nvGrpSpPr>
      <p:grpSpPr>
        <a:xfrm>
          <a:off x="0" y="0"/>
          <a:ext cx="0" cy="0"/>
          <a:chOff x="0" y="0"/>
          <a:chExt cx="0" cy="0"/>
        </a:xfrm>
      </p:grpSpPr>
      <p:sp>
        <p:nvSpPr>
          <p:cNvPr id="6" name="Google Shape;6;p1"/>
          <p:cNvSpPr/>
          <p:nvPr/>
        </p:nvSpPr>
        <p:spPr>
          <a:xfrm>
            <a:off x="11462081" y="6409217"/>
            <a:ext cx="1010653" cy="336885"/>
          </a:xfrm>
          <a:prstGeom prst="flowChartTerminator">
            <a:avLst/>
          </a:prstGeom>
          <a:solidFill>
            <a:srgbClr val="26262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sp>
        <p:nvSpPr>
          <p:cNvPr id="7" name="Google Shape;7;p1"/>
          <p:cNvSpPr txBox="1"/>
          <p:nvPr/>
        </p:nvSpPr>
        <p:spPr>
          <a:xfrm>
            <a:off x="9878885" y="6451421"/>
            <a:ext cx="1760907"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0" i="0" lang="id-ID" sz="1200" u="none" cap="none" strike="noStrike">
                <a:solidFill>
                  <a:schemeClr val="accent2"/>
                </a:solidFill>
                <a:latin typeface="Arial"/>
                <a:ea typeface="Arial"/>
                <a:cs typeface="Arial"/>
                <a:sym typeface="Arial"/>
              </a:rPr>
              <a:t>T</a:t>
            </a:r>
            <a:r>
              <a:rPr b="0" i="0" lang="id-ID" sz="1200" u="none" cap="none" strike="noStrike">
                <a:solidFill>
                  <a:schemeClr val="accent3"/>
                </a:solidFill>
                <a:latin typeface="Arial"/>
                <a:ea typeface="Arial"/>
                <a:cs typeface="Arial"/>
                <a:sym typeface="Arial"/>
              </a:rPr>
              <a:t>H</a:t>
            </a:r>
            <a:r>
              <a:rPr b="0" i="0" lang="id-ID" sz="1200" u="none" cap="none" strike="noStrike">
                <a:solidFill>
                  <a:schemeClr val="accent4"/>
                </a:solidFill>
                <a:latin typeface="Arial"/>
                <a:ea typeface="Arial"/>
                <a:cs typeface="Arial"/>
                <a:sym typeface="Arial"/>
              </a:rPr>
              <a:t>R</a:t>
            </a:r>
            <a:r>
              <a:rPr b="0" i="0" lang="id-ID" sz="1200" u="none" cap="none" strike="noStrike">
                <a:solidFill>
                  <a:schemeClr val="accent5"/>
                </a:solidFill>
                <a:latin typeface="Arial"/>
                <a:ea typeface="Arial"/>
                <a:cs typeface="Arial"/>
                <a:sym typeface="Arial"/>
              </a:rPr>
              <a:t>E</a:t>
            </a:r>
            <a:r>
              <a:rPr b="0" i="0" lang="id-ID" sz="1200" u="none" cap="none" strike="noStrike">
                <a:solidFill>
                  <a:schemeClr val="accent6"/>
                </a:solidFill>
                <a:latin typeface="Arial"/>
                <a:ea typeface="Arial"/>
                <a:cs typeface="Arial"/>
                <a:sym typeface="Arial"/>
              </a:rPr>
              <a:t>E</a:t>
            </a:r>
            <a:r>
              <a:rPr b="0" i="0" lang="id-ID" sz="1200" u="none" cap="none" strike="noStrike">
                <a:solidFill>
                  <a:srgbClr val="0C0C0C"/>
                </a:solidFill>
                <a:latin typeface="Arial"/>
                <a:ea typeface="Arial"/>
                <a:cs typeface="Arial"/>
                <a:sym typeface="Arial"/>
              </a:rPr>
              <a:t>POWERPOINT</a:t>
            </a:r>
            <a:endParaRPr b="0" i="0" sz="1200" u="none" cap="none" strike="noStrike">
              <a:solidFill>
                <a:srgbClr val="A5A5A5"/>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xml"/><Relationship Id="rId3" Type="http://schemas.openxmlformats.org/officeDocument/2006/relationships/image" Target="../media/image3.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 Id="rId3" Type="http://schemas.openxmlformats.org/officeDocument/2006/relationships/image" Target="../media/image4.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 Id="rId3" Type="http://schemas.openxmlformats.org/officeDocument/2006/relationships/image" Target="../media/image1.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2.xml"/><Relationship Id="rId3" Type="http://schemas.openxmlformats.org/officeDocument/2006/relationships/image" Target="../media/image5.jpg"/><Relationship Id="rId4" Type="http://schemas.openxmlformats.org/officeDocument/2006/relationships/image" Target="../media/image6.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 Id="rId3" Type="http://schemas.openxmlformats.org/officeDocument/2006/relationships/image" Target="../media/image5.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 Id="rId3" Type="http://schemas.openxmlformats.org/officeDocument/2006/relationships/image" Target="../media/image5.jpg"/><Relationship Id="rId4" Type="http://schemas.openxmlformats.org/officeDocument/2006/relationships/image" Target="../media/image7.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xml"/><Relationship Id="rId3" Type="http://schemas.openxmlformats.org/officeDocument/2006/relationships/image" Target="../media/image1.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6.xml"/><Relationship Id="rId3" Type="http://schemas.openxmlformats.org/officeDocument/2006/relationships/image" Target="../media/image8.jpg"/><Relationship Id="rId4" Type="http://schemas.openxmlformats.org/officeDocument/2006/relationships/image" Target="../media/image10.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xml"/><Relationship Id="rId3" Type="http://schemas.openxmlformats.org/officeDocument/2006/relationships/image" Target="../media/image1.jpg"/><Relationship Id="rId4" Type="http://schemas.openxmlformats.org/officeDocument/2006/relationships/image" Target="../media/image7.jpg"/><Relationship Id="rId5" Type="http://schemas.openxmlformats.org/officeDocument/2006/relationships/image" Target="../media/image9.jpg"/><Relationship Id="rId6" Type="http://schemas.openxmlformats.org/officeDocument/2006/relationships/image" Target="../media/image5.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9.xml"/><Relationship Id="rId3" Type="http://schemas.openxmlformats.org/officeDocument/2006/relationships/image" Target="../media/image9.jpg"/><Relationship Id="rId4" Type="http://schemas.openxmlformats.org/officeDocument/2006/relationships/image" Target="../media/image7.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 Id="rId3" Type="http://schemas.openxmlformats.org/officeDocument/2006/relationships/image" Target="../media/image2.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0.xml"/><Relationship Id="rId3" Type="http://schemas.openxmlformats.org/officeDocument/2006/relationships/image" Target="../media/image1.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xml"/><Relationship Id="rId3" Type="http://schemas.openxmlformats.org/officeDocument/2006/relationships/image" Target="../media/image1.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8" name="Shape 58"/>
        <p:cNvGrpSpPr/>
        <p:nvPr/>
      </p:nvGrpSpPr>
      <p:grpSpPr>
        <a:xfrm>
          <a:off x="0" y="0"/>
          <a:ext cx="0" cy="0"/>
          <a:chOff x="0" y="0"/>
          <a:chExt cx="0" cy="0"/>
        </a:xfrm>
      </p:grpSpPr>
      <p:pic>
        <p:nvPicPr>
          <p:cNvPr id="59" name="Google Shape;59;p14"/>
          <p:cNvPicPr preferRelativeResize="0"/>
          <p:nvPr>
            <p:ph idx="2" type="pic"/>
          </p:nvPr>
        </p:nvPicPr>
        <p:blipFill rotWithShape="1">
          <a:blip r:embed="rId3">
            <a:alphaModFix/>
          </a:blip>
          <a:srcRect b="0" l="0" r="0" t="0"/>
          <a:stretch/>
        </p:blipFill>
        <p:spPr>
          <a:xfrm>
            <a:off x="0" y="0"/>
            <a:ext cx="12192000" cy="6858000"/>
          </a:xfrm>
          <a:prstGeom prst="rect">
            <a:avLst/>
          </a:prstGeom>
          <a:noFill/>
          <a:ln>
            <a:noFill/>
          </a:ln>
        </p:spPr>
      </p:pic>
      <p:sp>
        <p:nvSpPr>
          <p:cNvPr id="60" name="Google Shape;60;p14"/>
          <p:cNvSpPr/>
          <p:nvPr/>
        </p:nvSpPr>
        <p:spPr>
          <a:xfrm>
            <a:off x="0" y="-22322"/>
            <a:ext cx="12206069" cy="6916926"/>
          </a:xfrm>
          <a:custGeom>
            <a:rect b="b" l="l" r="r" t="t"/>
            <a:pathLst>
              <a:path extrusionOk="0" h="6916926" w="12206069">
                <a:moveTo>
                  <a:pt x="0" y="0"/>
                </a:moveTo>
                <a:lnTo>
                  <a:pt x="12206069" y="0"/>
                </a:lnTo>
                <a:lnTo>
                  <a:pt x="12206069" y="6916926"/>
                </a:lnTo>
                <a:lnTo>
                  <a:pt x="8976521" y="6916926"/>
                </a:lnTo>
                <a:lnTo>
                  <a:pt x="9145572" y="6888705"/>
                </a:lnTo>
                <a:cubicBezTo>
                  <a:pt x="9484423" y="6818676"/>
                  <a:pt x="9759658" y="6691955"/>
                  <a:pt x="9971277" y="6508540"/>
                </a:cubicBezTo>
                <a:cubicBezTo>
                  <a:pt x="10309869" y="6215077"/>
                  <a:pt x="10479660" y="5795651"/>
                  <a:pt x="10480655" y="5250268"/>
                </a:cubicBezTo>
                <a:lnTo>
                  <a:pt x="10480655" y="4717447"/>
                </a:lnTo>
                <a:cubicBezTo>
                  <a:pt x="10483466" y="4371735"/>
                  <a:pt x="10410358" y="4077583"/>
                  <a:pt x="10261336" y="3834994"/>
                </a:cubicBezTo>
                <a:cubicBezTo>
                  <a:pt x="10112310" y="3592405"/>
                  <a:pt x="9870493" y="3412187"/>
                  <a:pt x="9535886" y="3294346"/>
                </a:cubicBezTo>
                <a:cubicBezTo>
                  <a:pt x="9859761" y="3188588"/>
                  <a:pt x="10098506" y="3020440"/>
                  <a:pt x="10252130" y="2789900"/>
                </a:cubicBezTo>
                <a:cubicBezTo>
                  <a:pt x="10405760" y="2559361"/>
                  <a:pt x="10481930" y="2262745"/>
                  <a:pt x="10480655" y="1900046"/>
                </a:cubicBezTo>
                <a:lnTo>
                  <a:pt x="10480655" y="1725653"/>
                </a:lnTo>
                <a:cubicBezTo>
                  <a:pt x="10479660" y="1180235"/>
                  <a:pt x="10309869" y="760791"/>
                  <a:pt x="9971277" y="467320"/>
                </a:cubicBezTo>
                <a:cubicBezTo>
                  <a:pt x="9632686" y="173849"/>
                  <a:pt x="9131239" y="25516"/>
                  <a:pt x="8466938" y="22322"/>
                </a:cubicBezTo>
                <a:cubicBezTo>
                  <a:pt x="7802583" y="25516"/>
                  <a:pt x="7301108" y="173849"/>
                  <a:pt x="6962516" y="467320"/>
                </a:cubicBezTo>
                <a:cubicBezTo>
                  <a:pt x="6623919" y="760791"/>
                  <a:pt x="6454129" y="1180235"/>
                  <a:pt x="6453143" y="1725653"/>
                </a:cubicBezTo>
                <a:lnTo>
                  <a:pt x="6453143" y="2093812"/>
                </a:lnTo>
                <a:lnTo>
                  <a:pt x="7729108" y="2093812"/>
                </a:lnTo>
                <a:lnTo>
                  <a:pt x="7729108" y="1657837"/>
                </a:lnTo>
                <a:cubicBezTo>
                  <a:pt x="7731417" y="1418050"/>
                  <a:pt x="7794440" y="1246079"/>
                  <a:pt x="7918181" y="1141925"/>
                </a:cubicBezTo>
                <a:cubicBezTo>
                  <a:pt x="8041917" y="1037773"/>
                  <a:pt x="8212544" y="986907"/>
                  <a:pt x="8430050" y="989328"/>
                </a:cubicBezTo>
                <a:cubicBezTo>
                  <a:pt x="8647552" y="983476"/>
                  <a:pt x="8818179" y="1036357"/>
                  <a:pt x="8941915" y="1147982"/>
                </a:cubicBezTo>
                <a:cubicBezTo>
                  <a:pt x="9065656" y="1259602"/>
                  <a:pt x="9128679" y="1465080"/>
                  <a:pt x="9130983" y="1764410"/>
                </a:cubicBezTo>
                <a:lnTo>
                  <a:pt x="9130983" y="2142254"/>
                </a:lnTo>
                <a:cubicBezTo>
                  <a:pt x="9128679" y="2409490"/>
                  <a:pt x="9056431" y="2596800"/>
                  <a:pt x="8914249" y="2704180"/>
                </a:cubicBezTo>
                <a:cubicBezTo>
                  <a:pt x="8772062" y="2811559"/>
                  <a:pt x="8573774" y="2863229"/>
                  <a:pt x="8319375" y="2859190"/>
                </a:cubicBezTo>
                <a:lnTo>
                  <a:pt x="7790595" y="2859190"/>
                </a:lnTo>
                <a:lnTo>
                  <a:pt x="7790595" y="3826195"/>
                </a:lnTo>
                <a:lnTo>
                  <a:pt x="8245591" y="3826195"/>
                </a:lnTo>
                <a:cubicBezTo>
                  <a:pt x="8551483" y="3822765"/>
                  <a:pt x="8775906" y="3887749"/>
                  <a:pt x="8918862" y="4021154"/>
                </a:cubicBezTo>
                <a:cubicBezTo>
                  <a:pt x="9061812" y="4154559"/>
                  <a:pt x="9132519" y="4376970"/>
                  <a:pt x="9130983" y="4688384"/>
                </a:cubicBezTo>
                <a:lnTo>
                  <a:pt x="9130983" y="5221204"/>
                </a:lnTo>
                <a:cubicBezTo>
                  <a:pt x="9128679" y="5515867"/>
                  <a:pt x="9065656" y="5718500"/>
                  <a:pt x="8941915" y="5829101"/>
                </a:cubicBezTo>
                <a:cubicBezTo>
                  <a:pt x="8818179" y="5939701"/>
                  <a:pt x="8647552" y="5992174"/>
                  <a:pt x="8430050" y="5986524"/>
                </a:cubicBezTo>
                <a:cubicBezTo>
                  <a:pt x="8212544" y="5988946"/>
                  <a:pt x="8041922" y="5938087"/>
                  <a:pt x="7918181" y="5833943"/>
                </a:cubicBezTo>
                <a:cubicBezTo>
                  <a:pt x="7794440" y="5729803"/>
                  <a:pt x="7731417" y="5557848"/>
                  <a:pt x="7729108" y="5318080"/>
                </a:cubicBezTo>
                <a:lnTo>
                  <a:pt x="7729108" y="4688384"/>
                </a:lnTo>
                <a:lnTo>
                  <a:pt x="6453143" y="4688384"/>
                </a:lnTo>
                <a:lnTo>
                  <a:pt x="6453143" y="5250268"/>
                </a:lnTo>
                <a:cubicBezTo>
                  <a:pt x="6454129" y="5795651"/>
                  <a:pt x="6623919" y="6215077"/>
                  <a:pt x="6962516" y="6508540"/>
                </a:cubicBezTo>
                <a:cubicBezTo>
                  <a:pt x="7174136" y="6691955"/>
                  <a:pt x="7449382" y="6818676"/>
                  <a:pt x="7788254" y="6888705"/>
                </a:cubicBezTo>
                <a:lnTo>
                  <a:pt x="7957317" y="6916926"/>
                </a:lnTo>
                <a:lnTo>
                  <a:pt x="0" y="6916926"/>
                </a:lnTo>
                <a:close/>
              </a:path>
            </a:pathLst>
          </a:custGeom>
          <a:solidFill>
            <a:schemeClr val="lt1">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sp>
        <p:nvSpPr>
          <p:cNvPr id="61" name="Google Shape;61;p14"/>
          <p:cNvSpPr txBox="1"/>
          <p:nvPr>
            <p:ph idx="1" type="subTitle"/>
          </p:nvPr>
        </p:nvSpPr>
        <p:spPr>
          <a:xfrm>
            <a:off x="627791" y="2913089"/>
            <a:ext cx="6578219" cy="1031821"/>
          </a:xfrm>
          <a:prstGeom prst="rect">
            <a:avLst/>
          </a:prstGeom>
          <a:noFill/>
          <a:ln>
            <a:noFill/>
          </a:ln>
        </p:spPr>
        <p:txBody>
          <a:bodyPr anchorCtr="0" anchor="t" bIns="45700" lIns="91425" spcFirstLastPara="1" rIns="91425" wrap="square" tIns="45700">
            <a:noAutofit/>
          </a:bodyPr>
          <a:lstStyle/>
          <a:p>
            <a:pPr indent="0" lvl="0" marL="0" marR="0" rtl="0" algn="r">
              <a:lnSpc>
                <a:spcPct val="90000"/>
              </a:lnSpc>
              <a:spcBef>
                <a:spcPts val="0"/>
              </a:spcBef>
              <a:spcAft>
                <a:spcPts val="0"/>
              </a:spcAft>
              <a:buClr>
                <a:schemeClr val="accent2"/>
              </a:buClr>
              <a:buSzPts val="6600"/>
              <a:buFont typeface="Arial"/>
              <a:buNone/>
            </a:pPr>
            <a:r>
              <a:rPr b="1" i="0" lang="id-ID" sz="6600" u="none" cap="none" strike="noStrike">
                <a:solidFill>
                  <a:schemeClr val="accent2"/>
                </a:solidFill>
                <a:latin typeface="Arial"/>
                <a:ea typeface="Arial"/>
                <a:cs typeface="Arial"/>
                <a:sym typeface="Arial"/>
              </a:rPr>
              <a:t>T</a:t>
            </a:r>
            <a:r>
              <a:rPr b="1" i="0" lang="id-ID" sz="6600" u="none" cap="none" strike="noStrike">
                <a:solidFill>
                  <a:schemeClr val="accent3"/>
                </a:solidFill>
                <a:latin typeface="Arial"/>
                <a:ea typeface="Arial"/>
                <a:cs typeface="Arial"/>
                <a:sym typeface="Arial"/>
              </a:rPr>
              <a:t>H</a:t>
            </a:r>
            <a:r>
              <a:rPr b="1" i="0" lang="id-ID" sz="6600" u="none" cap="none" strike="noStrike">
                <a:solidFill>
                  <a:schemeClr val="accent4"/>
                </a:solidFill>
                <a:latin typeface="Arial"/>
                <a:ea typeface="Arial"/>
                <a:cs typeface="Arial"/>
                <a:sym typeface="Arial"/>
              </a:rPr>
              <a:t>R</a:t>
            </a:r>
            <a:r>
              <a:rPr b="1" i="0" lang="id-ID" sz="6600" u="none" cap="none" strike="noStrike">
                <a:solidFill>
                  <a:schemeClr val="accent5"/>
                </a:solidFill>
                <a:latin typeface="Arial"/>
                <a:ea typeface="Arial"/>
                <a:cs typeface="Arial"/>
                <a:sym typeface="Arial"/>
              </a:rPr>
              <a:t>E</a:t>
            </a:r>
            <a:r>
              <a:rPr b="1" i="0" lang="id-ID" sz="6600" u="none" cap="none" strike="noStrike">
                <a:solidFill>
                  <a:schemeClr val="accent6"/>
                </a:solidFill>
                <a:latin typeface="Arial"/>
                <a:ea typeface="Arial"/>
                <a:cs typeface="Arial"/>
                <a:sym typeface="Arial"/>
              </a:rPr>
              <a:t>E</a:t>
            </a:r>
            <a:r>
              <a:rPr b="1" i="0" lang="id-ID" sz="6600" u="none" cap="none" strike="noStrike">
                <a:solidFill>
                  <a:srgbClr val="0C0C0C"/>
                </a:solidFill>
                <a:latin typeface="Arial"/>
                <a:ea typeface="Arial"/>
                <a:cs typeface="Arial"/>
                <a:sym typeface="Arial"/>
              </a:rPr>
              <a:t>POWERPOINT</a:t>
            </a:r>
            <a:endParaRPr b="1" i="0" sz="8800" u="none" cap="none" strike="noStrike">
              <a:solidFill>
                <a:srgbClr val="0C0C0C"/>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1">
                                            <p:txEl>
                                              <p:pRg end="0" st="0"/>
                                            </p:txEl>
                                          </p:spTgt>
                                        </p:tgtEl>
                                        <p:attrNameLst>
                                          <p:attrName>style.visibility</p:attrName>
                                        </p:attrNameLst>
                                      </p:cBhvr>
                                      <p:to>
                                        <p:strVal val="visible"/>
                                      </p:to>
                                    </p:set>
                                    <p:animEffect filter="fade" transition="in">
                                      <p:cBhvr>
                                        <p:cTn dur="1250"/>
                                        <p:tgtEl>
                                          <p:spTgt spid="61">
                                            <p:txEl>
                                              <p:pRg end="0" st="0"/>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76" name="Shape 576"/>
        <p:cNvGrpSpPr/>
        <p:nvPr/>
      </p:nvGrpSpPr>
      <p:grpSpPr>
        <a:xfrm>
          <a:off x="0" y="0"/>
          <a:ext cx="0" cy="0"/>
          <a:chOff x="0" y="0"/>
          <a:chExt cx="0" cy="0"/>
        </a:xfrm>
      </p:grpSpPr>
      <p:sp>
        <p:nvSpPr>
          <p:cNvPr id="577" name="Google Shape;577;p23"/>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578" name="Google Shape;578;p23"/>
          <p:cNvSpPr txBox="1"/>
          <p:nvPr/>
        </p:nvSpPr>
        <p:spPr>
          <a:xfrm>
            <a:off x="3506380" y="-2999"/>
            <a:ext cx="5157310" cy="1015663"/>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Office on the World</a:t>
            </a:r>
            <a:endParaRPr sz="4000">
              <a:solidFill>
                <a:srgbClr val="7F7F7F"/>
              </a:solidFill>
              <a:latin typeface="Arial"/>
              <a:ea typeface="Arial"/>
              <a:cs typeface="Arial"/>
              <a:sym typeface="Arial"/>
            </a:endParaRPr>
          </a:p>
        </p:txBody>
      </p:sp>
      <p:sp>
        <p:nvSpPr>
          <p:cNvPr id="579" name="Google Shape;579;p23"/>
          <p:cNvSpPr txBox="1"/>
          <p:nvPr/>
        </p:nvSpPr>
        <p:spPr>
          <a:xfrm>
            <a:off x="4350889" y="750720"/>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grpSp>
        <p:nvGrpSpPr>
          <p:cNvPr id="580" name="Google Shape;580;p23"/>
          <p:cNvGrpSpPr/>
          <p:nvPr/>
        </p:nvGrpSpPr>
        <p:grpSpPr>
          <a:xfrm>
            <a:off x="1395902" y="1639823"/>
            <a:ext cx="9418542" cy="4297736"/>
            <a:chOff x="1832768" y="1268759"/>
            <a:chExt cx="6240462" cy="3571875"/>
          </a:xfrm>
        </p:grpSpPr>
        <p:sp>
          <p:nvSpPr>
            <p:cNvPr id="581" name="Google Shape;581;p23"/>
            <p:cNvSpPr/>
            <p:nvPr/>
          </p:nvSpPr>
          <p:spPr>
            <a:xfrm>
              <a:off x="7151176" y="4464397"/>
              <a:ext cx="63500" cy="68263"/>
            </a:xfrm>
            <a:custGeom>
              <a:rect b="b" l="l" r="r" t="t"/>
              <a:pathLst>
                <a:path extrusionOk="0" h="216" w="201">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82" name="Google Shape;582;p23"/>
            <p:cNvSpPr/>
            <p:nvPr/>
          </p:nvSpPr>
          <p:spPr>
            <a:xfrm>
              <a:off x="6600313" y="3878609"/>
              <a:ext cx="704850" cy="550863"/>
            </a:xfrm>
            <a:custGeom>
              <a:rect b="b" l="l" r="r" t="t"/>
              <a:pathLst>
                <a:path extrusionOk="0" h="1736" w="2217">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83" name="Google Shape;583;p23"/>
            <p:cNvSpPr/>
            <p:nvPr/>
          </p:nvSpPr>
          <p:spPr>
            <a:xfrm>
              <a:off x="7529001" y="4462809"/>
              <a:ext cx="134938" cy="146050"/>
            </a:xfrm>
            <a:custGeom>
              <a:rect b="b" l="l" r="r" t="t"/>
              <a:pathLst>
                <a:path extrusionOk="0" h="463" w="424">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84" name="Google Shape;584;p23"/>
            <p:cNvSpPr/>
            <p:nvPr/>
          </p:nvSpPr>
          <p:spPr>
            <a:xfrm>
              <a:off x="7636951" y="4327872"/>
              <a:ext cx="100013" cy="157163"/>
            </a:xfrm>
            <a:custGeom>
              <a:rect b="b" l="l" r="r" t="t"/>
              <a:pathLst>
                <a:path extrusionOk="0" h="495" w="313">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85" name="Google Shape;585;p23"/>
            <p:cNvSpPr/>
            <p:nvPr/>
          </p:nvSpPr>
          <p:spPr>
            <a:xfrm>
              <a:off x="7612855" y="4050059"/>
              <a:ext cx="50800" cy="41275"/>
            </a:xfrm>
            <a:custGeom>
              <a:rect b="b" l="l" r="r" t="t"/>
              <a:pathLst>
                <a:path extrusionOk="0" h="133" w="159">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86" name="Google Shape;586;p23"/>
            <p:cNvSpPr/>
            <p:nvPr/>
          </p:nvSpPr>
          <p:spPr>
            <a:xfrm>
              <a:off x="5965030" y="2859434"/>
              <a:ext cx="192088" cy="92075"/>
            </a:xfrm>
            <a:custGeom>
              <a:rect b="b" l="l" r="r" t="t"/>
              <a:pathLst>
                <a:path extrusionOk="0" h="288" w="604">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87" name="Google Shape;587;p23"/>
            <p:cNvSpPr/>
            <p:nvPr/>
          </p:nvSpPr>
          <p:spPr>
            <a:xfrm>
              <a:off x="5933280" y="2910234"/>
              <a:ext cx="131763" cy="98425"/>
            </a:xfrm>
            <a:custGeom>
              <a:rect b="b" l="l" r="r" t="t"/>
              <a:pathLst>
                <a:path extrusionOk="0" h="312" w="417">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88" name="Google Shape;588;p23"/>
            <p:cNvSpPr/>
            <p:nvPr/>
          </p:nvSpPr>
          <p:spPr>
            <a:xfrm>
              <a:off x="5995192" y="2930872"/>
              <a:ext cx="4763" cy="6350"/>
            </a:xfrm>
            <a:custGeom>
              <a:rect b="b" l="l" r="r" t="t"/>
              <a:pathLst>
                <a:path extrusionOk="0" h="22" w="16">
                  <a:moveTo>
                    <a:pt x="16" y="19"/>
                  </a:moveTo>
                  <a:lnTo>
                    <a:pt x="14" y="12"/>
                  </a:lnTo>
                  <a:lnTo>
                    <a:pt x="5" y="0"/>
                  </a:lnTo>
                  <a:lnTo>
                    <a:pt x="0" y="6"/>
                  </a:lnTo>
                  <a:lnTo>
                    <a:pt x="1" y="13"/>
                  </a:lnTo>
                  <a:lnTo>
                    <a:pt x="3" y="21"/>
                  </a:lnTo>
                  <a:lnTo>
                    <a:pt x="12" y="22"/>
                  </a:lnTo>
                  <a:lnTo>
                    <a:pt x="16" y="1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89" name="Google Shape;589;p23"/>
            <p:cNvSpPr/>
            <p:nvPr/>
          </p:nvSpPr>
          <p:spPr>
            <a:xfrm>
              <a:off x="6006305" y="2934047"/>
              <a:ext cx="4763" cy="3175"/>
            </a:xfrm>
            <a:custGeom>
              <a:rect b="b" l="l" r="r" t="t"/>
              <a:pathLst>
                <a:path extrusionOk="0" h="9" w="15">
                  <a:moveTo>
                    <a:pt x="15" y="4"/>
                  </a:moveTo>
                  <a:lnTo>
                    <a:pt x="7" y="0"/>
                  </a:lnTo>
                  <a:lnTo>
                    <a:pt x="0" y="3"/>
                  </a:lnTo>
                  <a:lnTo>
                    <a:pt x="6" y="9"/>
                  </a:lnTo>
                  <a:lnTo>
                    <a:pt x="14" y="6"/>
                  </a:lnTo>
                  <a:lnTo>
                    <a:pt x="15" y="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90" name="Google Shape;590;p23"/>
            <p:cNvSpPr/>
            <p:nvPr/>
          </p:nvSpPr>
          <p:spPr>
            <a:xfrm>
              <a:off x="5987255" y="2937222"/>
              <a:ext cx="3175" cy="3175"/>
            </a:xfrm>
            <a:custGeom>
              <a:rect b="b" l="l" r="r" t="t"/>
              <a:pathLst>
                <a:path extrusionOk="0" h="8" w="12">
                  <a:moveTo>
                    <a:pt x="12" y="6"/>
                  </a:moveTo>
                  <a:lnTo>
                    <a:pt x="8" y="0"/>
                  </a:lnTo>
                  <a:lnTo>
                    <a:pt x="0" y="1"/>
                  </a:lnTo>
                  <a:lnTo>
                    <a:pt x="2" y="8"/>
                  </a:lnTo>
                  <a:lnTo>
                    <a:pt x="11" y="8"/>
                  </a:lnTo>
                  <a:lnTo>
                    <a:pt x="12" y="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91" name="Google Shape;591;p23"/>
            <p:cNvSpPr/>
            <p:nvPr/>
          </p:nvSpPr>
          <p:spPr>
            <a:xfrm>
              <a:off x="5812630" y="2968972"/>
              <a:ext cx="250825" cy="190500"/>
            </a:xfrm>
            <a:custGeom>
              <a:rect b="b" l="l" r="r" t="t"/>
              <a:pathLst>
                <a:path extrusionOk="0" h="599" w="788">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92" name="Google Shape;592;p23"/>
            <p:cNvSpPr/>
            <p:nvPr/>
          </p:nvSpPr>
          <p:spPr>
            <a:xfrm>
              <a:off x="6419055" y="3594447"/>
              <a:ext cx="188913" cy="200025"/>
            </a:xfrm>
            <a:custGeom>
              <a:rect b="b" l="l" r="r" t="t"/>
              <a:pathLst>
                <a:path extrusionOk="0" h="626" w="594">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93" name="Google Shape;593;p23"/>
            <p:cNvSpPr/>
            <p:nvPr/>
          </p:nvSpPr>
          <p:spPr>
            <a:xfrm>
              <a:off x="6593680" y="3794472"/>
              <a:ext cx="160338" cy="50800"/>
            </a:xfrm>
            <a:custGeom>
              <a:rect b="b" l="l" r="r" t="t"/>
              <a:pathLst>
                <a:path extrusionOk="0" h="158" w="506">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94" name="Google Shape;594;p23"/>
            <p:cNvSpPr/>
            <p:nvPr/>
          </p:nvSpPr>
          <p:spPr>
            <a:xfrm>
              <a:off x="6657180" y="3616672"/>
              <a:ext cx="173038" cy="147638"/>
            </a:xfrm>
            <a:custGeom>
              <a:rect b="b" l="l" r="r" t="t"/>
              <a:pathLst>
                <a:path extrusionOk="0" h="467" w="54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95" name="Google Shape;595;p23"/>
            <p:cNvSpPr/>
            <p:nvPr/>
          </p:nvSpPr>
          <p:spPr>
            <a:xfrm>
              <a:off x="7344567" y="3764309"/>
              <a:ext cx="69850" cy="38100"/>
            </a:xfrm>
            <a:custGeom>
              <a:rect b="b" l="l" r="r" t="t"/>
              <a:pathLst>
                <a:path extrusionOk="0" h="117" w="223">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96" name="Google Shape;596;p23"/>
            <p:cNvSpPr/>
            <p:nvPr/>
          </p:nvSpPr>
          <p:spPr>
            <a:xfrm>
              <a:off x="7087677" y="3737322"/>
              <a:ext cx="173038" cy="141288"/>
            </a:xfrm>
            <a:custGeom>
              <a:rect b="b" l="l" r="r" t="t"/>
              <a:pathLst>
                <a:path extrusionOk="0" h="446" w="544">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597" name="Google Shape;597;p23"/>
            <p:cNvGrpSpPr/>
            <p:nvPr/>
          </p:nvGrpSpPr>
          <p:grpSpPr>
            <a:xfrm>
              <a:off x="6801642" y="3364259"/>
              <a:ext cx="161925" cy="231775"/>
              <a:chOff x="3802" y="2280"/>
              <a:chExt cx="102" cy="146"/>
            </a:xfrm>
          </p:grpSpPr>
          <p:sp>
            <p:nvSpPr>
              <p:cNvPr id="598" name="Google Shape;598;p23"/>
              <p:cNvSpPr/>
              <p:nvPr/>
            </p:nvSpPr>
            <p:spPr>
              <a:xfrm>
                <a:off x="3802" y="2362"/>
                <a:ext cx="25" cy="33"/>
              </a:xfrm>
              <a:custGeom>
                <a:rect b="b" l="l" r="r" t="t"/>
                <a:pathLst>
                  <a:path extrusionOk="0" h="163" w="129">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599" name="Google Shape;599;p23"/>
              <p:cNvSpPr/>
              <p:nvPr/>
            </p:nvSpPr>
            <p:spPr>
              <a:xfrm>
                <a:off x="3835" y="2339"/>
                <a:ext cx="14" cy="14"/>
              </a:xfrm>
              <a:custGeom>
                <a:rect b="b" l="l" r="r" t="t"/>
                <a:pathLst>
                  <a:path extrusionOk="0" h="71" w="67">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00" name="Google Shape;600;p23"/>
              <p:cNvSpPr/>
              <p:nvPr/>
            </p:nvSpPr>
            <p:spPr>
              <a:xfrm>
                <a:off x="3830" y="2280"/>
                <a:ext cx="47" cy="69"/>
              </a:xfrm>
              <a:custGeom>
                <a:rect b="b" l="l" r="r" t="t"/>
                <a:pathLst>
                  <a:path extrusionOk="0" h="345" w="236">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01" name="Google Shape;601;p23"/>
              <p:cNvSpPr/>
              <p:nvPr/>
            </p:nvSpPr>
            <p:spPr>
              <a:xfrm>
                <a:off x="3867" y="2349"/>
                <a:ext cx="9" cy="9"/>
              </a:xfrm>
              <a:custGeom>
                <a:rect b="b" l="l" r="r" t="t"/>
                <a:pathLst>
                  <a:path extrusionOk="0" h="45" w="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02" name="Google Shape;602;p23"/>
              <p:cNvSpPr/>
              <p:nvPr/>
            </p:nvSpPr>
            <p:spPr>
              <a:xfrm>
                <a:off x="3879" y="2348"/>
                <a:ext cx="15" cy="17"/>
              </a:xfrm>
              <a:custGeom>
                <a:rect b="b" l="l" r="r" t="t"/>
                <a:pathLst>
                  <a:path extrusionOk="0" h="85" w="77">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03" name="Google Shape;603;p23"/>
              <p:cNvSpPr/>
              <p:nvPr/>
            </p:nvSpPr>
            <p:spPr>
              <a:xfrm>
                <a:off x="3853" y="2356"/>
                <a:ext cx="13" cy="17"/>
              </a:xfrm>
              <a:custGeom>
                <a:rect b="b" l="l" r="r" t="t"/>
                <a:pathLst>
                  <a:path extrusionOk="0" h="83" w="6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04" name="Google Shape;604;p23"/>
              <p:cNvSpPr/>
              <p:nvPr/>
            </p:nvSpPr>
            <p:spPr>
              <a:xfrm>
                <a:off x="3858" y="2367"/>
                <a:ext cx="12" cy="21"/>
              </a:xfrm>
              <a:custGeom>
                <a:rect b="b" l="l" r="r" t="t"/>
                <a:pathLst>
                  <a:path extrusionOk="0" h="107" w="59">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05" name="Google Shape;605;p23"/>
              <p:cNvSpPr/>
              <p:nvPr/>
            </p:nvSpPr>
            <p:spPr>
              <a:xfrm>
                <a:off x="3879" y="2361"/>
                <a:ext cx="10" cy="16"/>
              </a:xfrm>
              <a:custGeom>
                <a:rect b="b" l="l" r="r" t="t"/>
                <a:pathLst>
                  <a:path extrusionOk="0" h="81" w="5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06" name="Google Shape;606;p23"/>
              <p:cNvSpPr/>
              <p:nvPr/>
            </p:nvSpPr>
            <p:spPr>
              <a:xfrm>
                <a:off x="3869" y="2363"/>
                <a:ext cx="7" cy="20"/>
              </a:xfrm>
              <a:custGeom>
                <a:rect b="b" l="l" r="r" t="t"/>
                <a:pathLst>
                  <a:path extrusionOk="0" h="99" w="38">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07" name="Google Shape;607;p23"/>
              <p:cNvSpPr/>
              <p:nvPr/>
            </p:nvSpPr>
            <p:spPr>
              <a:xfrm>
                <a:off x="3874" y="2375"/>
                <a:ext cx="8" cy="7"/>
              </a:xfrm>
              <a:custGeom>
                <a:rect b="b" l="l" r="r" t="t"/>
                <a:pathLst>
                  <a:path extrusionOk="0" h="31" w="39">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08" name="Google Shape;608;p23"/>
              <p:cNvSpPr/>
              <p:nvPr/>
            </p:nvSpPr>
            <p:spPr>
              <a:xfrm>
                <a:off x="3853" y="2380"/>
                <a:ext cx="51" cy="46"/>
              </a:xfrm>
              <a:custGeom>
                <a:rect b="b" l="l" r="r" t="t"/>
                <a:pathLst>
                  <a:path extrusionOk="0" h="227" w="254">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09" name="Google Shape;609;p23"/>
            <p:cNvSpPr/>
            <p:nvPr/>
          </p:nvSpPr>
          <p:spPr>
            <a:xfrm>
              <a:off x="6744492" y="3603972"/>
              <a:ext cx="23813" cy="19050"/>
            </a:xfrm>
            <a:custGeom>
              <a:rect b="b" l="l" r="r" t="t"/>
              <a:pathLst>
                <a:path extrusionOk="0" h="58" w="77">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0" name="Google Shape;610;p23"/>
            <p:cNvSpPr/>
            <p:nvPr/>
          </p:nvSpPr>
          <p:spPr>
            <a:xfrm>
              <a:off x="6781005" y="3748434"/>
              <a:ext cx="4763" cy="14288"/>
            </a:xfrm>
            <a:custGeom>
              <a:rect b="b" l="l" r="r" t="t"/>
              <a:pathLst>
                <a:path extrusionOk="0" h="42" w="15">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1" name="Google Shape;611;p23"/>
            <p:cNvSpPr/>
            <p:nvPr/>
          </p:nvSpPr>
          <p:spPr>
            <a:xfrm>
              <a:off x="6931817" y="3837334"/>
              <a:ext cx="42863" cy="19050"/>
            </a:xfrm>
            <a:custGeom>
              <a:rect b="b" l="l" r="r" t="t"/>
              <a:pathLst>
                <a:path extrusionOk="0" h="61" w="133">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2" name="Google Shape;612;p23"/>
            <p:cNvSpPr/>
            <p:nvPr/>
          </p:nvSpPr>
          <p:spPr>
            <a:xfrm>
              <a:off x="6911180" y="3850034"/>
              <a:ext cx="26988" cy="22225"/>
            </a:xfrm>
            <a:custGeom>
              <a:rect b="b" l="l" r="r" t="t"/>
              <a:pathLst>
                <a:path extrusionOk="0" h="71" w="85">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3" name="Google Shape;613;p23"/>
            <p:cNvSpPr/>
            <p:nvPr/>
          </p:nvSpPr>
          <p:spPr>
            <a:xfrm>
              <a:off x="6987380" y="3740497"/>
              <a:ext cx="50800" cy="19050"/>
            </a:xfrm>
            <a:custGeom>
              <a:rect b="b" l="l" r="r" t="t"/>
              <a:pathLst>
                <a:path extrusionOk="0" h="59" w="162">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4" name="Google Shape;614;p23"/>
            <p:cNvSpPr/>
            <p:nvPr/>
          </p:nvSpPr>
          <p:spPr>
            <a:xfrm>
              <a:off x="6830217" y="3662709"/>
              <a:ext cx="109538" cy="128588"/>
            </a:xfrm>
            <a:custGeom>
              <a:rect b="b" l="l" r="r" t="t"/>
              <a:pathLst>
                <a:path extrusionOk="0" h="404" w="345">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5" name="Google Shape;615;p23"/>
            <p:cNvSpPr/>
            <p:nvPr/>
          </p:nvSpPr>
          <p:spPr>
            <a:xfrm>
              <a:off x="6977855" y="3653184"/>
              <a:ext cx="25400" cy="53975"/>
            </a:xfrm>
            <a:custGeom>
              <a:rect b="b" l="l" r="r" t="t"/>
              <a:pathLst>
                <a:path extrusionOk="0" h="170" w="8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6" name="Google Shape;616;p23"/>
            <p:cNvSpPr/>
            <p:nvPr/>
          </p:nvSpPr>
          <p:spPr>
            <a:xfrm>
              <a:off x="6911463" y="3699222"/>
              <a:ext cx="180975" cy="152400"/>
            </a:xfrm>
            <a:custGeom>
              <a:rect b="b" l="l" r="r" t="t"/>
              <a:pathLst>
                <a:path extrusionOk="0" h="480" w="568">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7" name="Google Shape;617;p23"/>
            <p:cNvSpPr/>
            <p:nvPr/>
          </p:nvSpPr>
          <p:spPr>
            <a:xfrm>
              <a:off x="7387430" y="3737322"/>
              <a:ext cx="41275" cy="38100"/>
            </a:xfrm>
            <a:custGeom>
              <a:rect b="b" l="l" r="r" t="t"/>
              <a:pathLst>
                <a:path extrusionOk="0" h="119" w="12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8" name="Google Shape;618;p23"/>
            <p:cNvSpPr/>
            <p:nvPr/>
          </p:nvSpPr>
          <p:spPr>
            <a:xfrm>
              <a:off x="6538117" y="3280122"/>
              <a:ext cx="125413" cy="263525"/>
            </a:xfrm>
            <a:custGeom>
              <a:rect b="b" l="l" r="r" t="t"/>
              <a:pathLst>
                <a:path extrusionOk="0" h="832" w="395">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19" name="Google Shape;619;p23"/>
            <p:cNvSpPr/>
            <p:nvPr/>
          </p:nvSpPr>
          <p:spPr>
            <a:xfrm>
              <a:off x="6668292" y="3572222"/>
              <a:ext cx="168275" cy="104775"/>
            </a:xfrm>
            <a:custGeom>
              <a:rect b="b" l="l" r="r" t="t"/>
              <a:pathLst>
                <a:path extrusionOk="0" h="330" w="5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0" name="Google Shape;620;p23"/>
            <p:cNvSpPr/>
            <p:nvPr/>
          </p:nvSpPr>
          <p:spPr>
            <a:xfrm>
              <a:off x="6504780" y="3575397"/>
              <a:ext cx="71438" cy="93663"/>
            </a:xfrm>
            <a:custGeom>
              <a:rect b="b" l="l" r="r" t="t"/>
              <a:pathLst>
                <a:path extrusionOk="0" h="291" w="226">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1" name="Google Shape;621;p23"/>
            <p:cNvSpPr/>
            <p:nvPr/>
          </p:nvSpPr>
          <p:spPr>
            <a:xfrm>
              <a:off x="6460330" y="3326159"/>
              <a:ext cx="136525" cy="268288"/>
            </a:xfrm>
            <a:custGeom>
              <a:rect b="b" l="l" r="r" t="t"/>
              <a:pathLst>
                <a:path extrusionOk="0" h="844" w="431">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2" name="Google Shape;622;p23"/>
            <p:cNvSpPr/>
            <p:nvPr/>
          </p:nvSpPr>
          <p:spPr>
            <a:xfrm>
              <a:off x="6366667" y="3181697"/>
              <a:ext cx="153988" cy="333375"/>
            </a:xfrm>
            <a:custGeom>
              <a:rect b="b" l="l" r="r" t="t"/>
              <a:pathLst>
                <a:path extrusionOk="0" h="1050" w="489">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3" name="Google Shape;623;p23"/>
            <p:cNvSpPr/>
            <p:nvPr/>
          </p:nvSpPr>
          <p:spPr>
            <a:xfrm>
              <a:off x="6541292" y="3435697"/>
              <a:ext cx="92075" cy="74613"/>
            </a:xfrm>
            <a:custGeom>
              <a:rect b="b" l="l" r="r" t="t"/>
              <a:pathLst>
                <a:path extrusionOk="0" h="237" w="290">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4" name="Google Shape;624;p23"/>
            <p:cNvSpPr/>
            <p:nvPr/>
          </p:nvSpPr>
          <p:spPr>
            <a:xfrm>
              <a:off x="6504780" y="3292822"/>
              <a:ext cx="125413" cy="155575"/>
            </a:xfrm>
            <a:custGeom>
              <a:rect b="b" l="l" r="r" t="t"/>
              <a:pathLst>
                <a:path extrusionOk="0" h="490" w="398">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25" name="Google Shape;625;p23"/>
            <p:cNvGrpSpPr/>
            <p:nvPr/>
          </p:nvGrpSpPr>
          <p:grpSpPr>
            <a:xfrm>
              <a:off x="5818980" y="3002309"/>
              <a:ext cx="636588" cy="587375"/>
              <a:chOff x="3183" y="2052"/>
              <a:chExt cx="401" cy="370"/>
            </a:xfrm>
          </p:grpSpPr>
          <p:sp>
            <p:nvSpPr>
              <p:cNvPr id="626" name="Google Shape;626;p23"/>
              <p:cNvSpPr/>
              <p:nvPr/>
            </p:nvSpPr>
            <p:spPr>
              <a:xfrm>
                <a:off x="3509" y="2232"/>
                <a:ext cx="3" cy="5"/>
              </a:xfrm>
              <a:custGeom>
                <a:rect b="b" l="l" r="r" t="t"/>
                <a:pathLst>
                  <a:path extrusionOk="0" h="27" w="14">
                    <a:moveTo>
                      <a:pt x="0" y="4"/>
                    </a:moveTo>
                    <a:lnTo>
                      <a:pt x="1" y="26"/>
                    </a:lnTo>
                    <a:lnTo>
                      <a:pt x="9" y="27"/>
                    </a:lnTo>
                    <a:lnTo>
                      <a:pt x="14" y="21"/>
                    </a:lnTo>
                    <a:lnTo>
                      <a:pt x="14" y="12"/>
                    </a:lnTo>
                    <a:lnTo>
                      <a:pt x="9" y="3"/>
                    </a:lnTo>
                    <a:lnTo>
                      <a:pt x="5" y="0"/>
                    </a:lnTo>
                    <a:lnTo>
                      <a:pt x="0" y="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7" name="Google Shape;627;p23"/>
              <p:cNvSpPr/>
              <p:nvPr/>
            </p:nvSpPr>
            <p:spPr>
              <a:xfrm>
                <a:off x="3262" y="2066"/>
                <a:ext cx="322" cy="332"/>
              </a:xfrm>
              <a:custGeom>
                <a:rect b="b" l="l" r="r" t="t"/>
                <a:pathLst>
                  <a:path extrusionOk="0" h="1661" w="1608">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8" name="Google Shape;628;p23"/>
              <p:cNvSpPr/>
              <p:nvPr/>
            </p:nvSpPr>
            <p:spPr>
              <a:xfrm>
                <a:off x="3183" y="2052"/>
                <a:ext cx="184" cy="168"/>
              </a:xfrm>
              <a:custGeom>
                <a:rect b="b" l="l" r="r" t="t"/>
                <a:pathLst>
                  <a:path extrusionOk="0" h="842" w="921">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29" name="Google Shape;629;p23"/>
              <p:cNvSpPr/>
              <p:nvPr/>
            </p:nvSpPr>
            <p:spPr>
              <a:xfrm>
                <a:off x="3489" y="2165"/>
                <a:ext cx="37" cy="20"/>
              </a:xfrm>
              <a:custGeom>
                <a:rect b="b" l="l" r="r" t="t"/>
                <a:pathLst>
                  <a:path extrusionOk="0" h="98" w="187">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0" name="Google Shape;630;p23"/>
              <p:cNvSpPr/>
              <p:nvPr/>
            </p:nvSpPr>
            <p:spPr>
              <a:xfrm>
                <a:off x="3394" y="2140"/>
                <a:ext cx="88" cy="49"/>
              </a:xfrm>
              <a:custGeom>
                <a:rect b="b" l="l" r="r" t="t"/>
                <a:pathLst>
                  <a:path extrusionOk="0" h="244" w="441">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1" name="Google Shape;631;p23"/>
              <p:cNvSpPr/>
              <p:nvPr/>
            </p:nvSpPr>
            <p:spPr>
              <a:xfrm>
                <a:off x="3479" y="2187"/>
                <a:ext cx="52" cy="67"/>
              </a:xfrm>
              <a:custGeom>
                <a:rect b="b" l="l" r="r" t="t"/>
                <a:pathLst>
                  <a:path extrusionOk="0" h="337" w="262">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2" name="Google Shape;632;p23"/>
              <p:cNvSpPr/>
              <p:nvPr/>
            </p:nvSpPr>
            <p:spPr>
              <a:xfrm>
                <a:off x="3390" y="2379"/>
                <a:ext cx="23" cy="43"/>
              </a:xfrm>
              <a:custGeom>
                <a:rect b="b" l="l" r="r" t="t"/>
                <a:pathLst>
                  <a:path extrusionOk="0" h="211" w="116">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33" name="Google Shape;633;p23"/>
            <p:cNvSpPr/>
            <p:nvPr/>
          </p:nvSpPr>
          <p:spPr>
            <a:xfrm>
              <a:off x="6850855" y="3240434"/>
              <a:ext cx="30163" cy="63500"/>
            </a:xfrm>
            <a:custGeom>
              <a:rect b="b" l="l" r="r" t="t"/>
              <a:pathLst>
                <a:path extrusionOk="0" h="199" w="97">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34" name="Google Shape;634;p23"/>
            <p:cNvGrpSpPr/>
            <p:nvPr/>
          </p:nvGrpSpPr>
          <p:grpSpPr>
            <a:xfrm>
              <a:off x="7017542" y="2807047"/>
              <a:ext cx="282575" cy="320675"/>
              <a:chOff x="3938" y="1929"/>
              <a:chExt cx="178" cy="202"/>
            </a:xfrm>
          </p:grpSpPr>
          <p:sp>
            <p:nvSpPr>
              <p:cNvPr id="635" name="Google Shape;635;p23"/>
              <p:cNvSpPr/>
              <p:nvPr/>
            </p:nvSpPr>
            <p:spPr>
              <a:xfrm>
                <a:off x="4050" y="1929"/>
                <a:ext cx="66" cy="61"/>
              </a:xfrm>
              <a:custGeom>
                <a:rect b="b" l="l" r="r" t="t"/>
                <a:pathLst>
                  <a:path extrusionOk="0" h="307" w="330">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6" name="Google Shape;636;p23"/>
              <p:cNvSpPr/>
              <p:nvPr/>
            </p:nvSpPr>
            <p:spPr>
              <a:xfrm>
                <a:off x="3952" y="1989"/>
                <a:ext cx="123" cy="110"/>
              </a:xfrm>
              <a:custGeom>
                <a:rect b="b" l="l" r="r" t="t"/>
                <a:pathLst>
                  <a:path extrusionOk="0" h="552" w="613">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7" name="Google Shape;637;p23"/>
              <p:cNvSpPr/>
              <p:nvPr/>
            </p:nvSpPr>
            <p:spPr>
              <a:xfrm>
                <a:off x="3966" y="2088"/>
                <a:ext cx="28" cy="21"/>
              </a:xfrm>
              <a:custGeom>
                <a:rect b="b" l="l" r="r" t="t"/>
                <a:pathLst>
                  <a:path extrusionOk="0" h="107" w="140">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38" name="Google Shape;638;p23"/>
              <p:cNvSpPr/>
              <p:nvPr/>
            </p:nvSpPr>
            <p:spPr>
              <a:xfrm>
                <a:off x="3938" y="2093"/>
                <a:ext cx="26" cy="38"/>
              </a:xfrm>
              <a:custGeom>
                <a:rect b="b" l="l" r="r" t="t"/>
                <a:pathLst>
                  <a:path extrusionOk="0" h="187" w="131">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39" name="Google Shape;639;p23"/>
            <p:cNvSpPr/>
            <p:nvPr/>
          </p:nvSpPr>
          <p:spPr>
            <a:xfrm>
              <a:off x="6955630" y="2968972"/>
              <a:ext cx="60325" cy="90488"/>
            </a:xfrm>
            <a:custGeom>
              <a:rect b="b" l="l" r="r" t="t"/>
              <a:pathLst>
                <a:path extrusionOk="0" h="285" w="190">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40" name="Google Shape;640;p23"/>
            <p:cNvSpPr/>
            <p:nvPr/>
          </p:nvSpPr>
          <p:spPr>
            <a:xfrm>
              <a:off x="6288880" y="2629247"/>
              <a:ext cx="550863" cy="269875"/>
            </a:xfrm>
            <a:custGeom>
              <a:rect b="b" l="l" r="r" t="t"/>
              <a:pathLst>
                <a:path extrusionOk="0" h="848" w="1734">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41" name="Google Shape;641;p23"/>
            <p:cNvSpPr/>
            <p:nvPr/>
          </p:nvSpPr>
          <p:spPr>
            <a:xfrm>
              <a:off x="6650830" y="3335684"/>
              <a:ext cx="41275" cy="36513"/>
            </a:xfrm>
            <a:custGeom>
              <a:rect b="b" l="l" r="r" t="t"/>
              <a:pathLst>
                <a:path extrusionOk="0" h="113" w="127">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42" name="Google Shape;642;p23"/>
            <p:cNvSpPr/>
            <p:nvPr/>
          </p:nvSpPr>
          <p:spPr>
            <a:xfrm>
              <a:off x="6041230" y="2592734"/>
              <a:ext cx="1066800" cy="741363"/>
            </a:xfrm>
            <a:custGeom>
              <a:rect b="b" l="l" r="r" t="t"/>
              <a:pathLst>
                <a:path extrusionOk="0" h="2335" w="3356">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43" name="Google Shape;643;p23"/>
            <p:cNvSpPr/>
            <p:nvPr/>
          </p:nvSpPr>
          <p:spPr>
            <a:xfrm>
              <a:off x="6925467" y="2867372"/>
              <a:ext cx="109538" cy="120650"/>
            </a:xfrm>
            <a:custGeom>
              <a:rect b="b" l="l" r="r" t="t"/>
              <a:pathLst>
                <a:path extrusionOk="0" h="377" w="349">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44" name="Google Shape;644;p23"/>
            <p:cNvGrpSpPr/>
            <p:nvPr/>
          </p:nvGrpSpPr>
          <p:grpSpPr>
            <a:xfrm>
              <a:off x="5099842" y="1268760"/>
              <a:ext cx="2973388" cy="1638300"/>
              <a:chOff x="2730" y="960"/>
              <a:chExt cx="1873" cy="1032"/>
            </a:xfrm>
          </p:grpSpPr>
          <p:grpSp>
            <p:nvGrpSpPr>
              <p:cNvPr id="645" name="Google Shape;645;p23"/>
              <p:cNvGrpSpPr/>
              <p:nvPr/>
            </p:nvGrpSpPr>
            <p:grpSpPr>
              <a:xfrm>
                <a:off x="3044" y="960"/>
                <a:ext cx="1473" cy="481"/>
                <a:chOff x="3044" y="960"/>
                <a:chExt cx="1473" cy="481"/>
              </a:xfrm>
            </p:grpSpPr>
            <p:sp>
              <p:nvSpPr>
                <p:cNvPr id="646" name="Google Shape;646;p23"/>
                <p:cNvSpPr/>
                <p:nvPr/>
              </p:nvSpPr>
              <p:spPr>
                <a:xfrm>
                  <a:off x="3044" y="1416"/>
                  <a:ext cx="23" cy="25"/>
                </a:xfrm>
                <a:custGeom>
                  <a:rect b="b" l="l" r="r" t="t"/>
                  <a:pathLst>
                    <a:path extrusionOk="0" h="126" w="11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47" name="Google Shape;647;p23"/>
                <p:cNvSpPr/>
                <p:nvPr/>
              </p:nvSpPr>
              <p:spPr>
                <a:xfrm>
                  <a:off x="3605" y="995"/>
                  <a:ext cx="67" cy="84"/>
                </a:xfrm>
                <a:custGeom>
                  <a:rect b="b" l="l" r="r" t="t"/>
                  <a:pathLst>
                    <a:path extrusionOk="0" h="418" w="337">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48" name="Google Shape;648;p23"/>
                <p:cNvSpPr/>
                <p:nvPr/>
              </p:nvSpPr>
              <p:spPr>
                <a:xfrm>
                  <a:off x="4015" y="1163"/>
                  <a:ext cx="73" cy="67"/>
                </a:xfrm>
                <a:custGeom>
                  <a:rect b="b" l="l" r="r" t="t"/>
                  <a:pathLst>
                    <a:path extrusionOk="0" h="334" w="365">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49" name="Google Shape;649;p23"/>
                <p:cNvSpPr/>
                <p:nvPr/>
              </p:nvSpPr>
              <p:spPr>
                <a:xfrm>
                  <a:off x="4066" y="1166"/>
                  <a:ext cx="44" cy="50"/>
                </a:xfrm>
                <a:custGeom>
                  <a:rect b="b" l="l" r="r" t="t"/>
                  <a:pathLst>
                    <a:path extrusionOk="0" h="248" w="224">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50" name="Google Shape;650;p23"/>
                <p:cNvSpPr/>
                <p:nvPr/>
              </p:nvSpPr>
              <p:spPr>
                <a:xfrm>
                  <a:off x="4119" y="1193"/>
                  <a:ext cx="54" cy="36"/>
                </a:xfrm>
                <a:custGeom>
                  <a:rect b="b" l="l" r="r" t="t"/>
                  <a:pathLst>
                    <a:path extrusionOk="0" h="180" w="266">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51" name="Google Shape;651;p23"/>
                <p:cNvSpPr/>
                <p:nvPr/>
              </p:nvSpPr>
              <p:spPr>
                <a:xfrm>
                  <a:off x="4047" y="1261"/>
                  <a:ext cx="43" cy="27"/>
                </a:xfrm>
                <a:custGeom>
                  <a:rect b="b" l="l" r="r" t="t"/>
                  <a:pathLst>
                    <a:path extrusionOk="0" h="136" w="212">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52" name="Google Shape;652;p23"/>
                <p:cNvSpPr/>
                <p:nvPr/>
              </p:nvSpPr>
              <p:spPr>
                <a:xfrm>
                  <a:off x="3080" y="1282"/>
                  <a:ext cx="68" cy="102"/>
                </a:xfrm>
                <a:custGeom>
                  <a:rect b="b" l="l" r="r" t="t"/>
                  <a:pathLst>
                    <a:path extrusionOk="0" h="508" w="33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53" name="Google Shape;653;p23"/>
                <p:cNvSpPr/>
                <p:nvPr/>
              </p:nvSpPr>
              <p:spPr>
                <a:xfrm>
                  <a:off x="3104" y="1129"/>
                  <a:ext cx="169" cy="159"/>
                </a:xfrm>
                <a:custGeom>
                  <a:rect b="b" l="l" r="r" t="t"/>
                  <a:pathLst>
                    <a:path extrusionOk="0" h="796" w="843">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54" name="Google Shape;654;p23"/>
                <p:cNvSpPr/>
                <p:nvPr/>
              </p:nvSpPr>
              <p:spPr>
                <a:xfrm>
                  <a:off x="3090" y="1355"/>
                  <a:ext cx="9" cy="16"/>
                </a:xfrm>
                <a:custGeom>
                  <a:rect b="b" l="l" r="r" t="t"/>
                  <a:pathLst>
                    <a:path extrusionOk="0" h="81" w="48">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55" name="Google Shape;655;p23"/>
                <p:cNvSpPr/>
                <p:nvPr/>
              </p:nvSpPr>
              <p:spPr>
                <a:xfrm>
                  <a:off x="4042" y="1314"/>
                  <a:ext cx="17" cy="13"/>
                </a:xfrm>
                <a:custGeom>
                  <a:rect b="b" l="l" r="r" t="t"/>
                  <a:pathLst>
                    <a:path extrusionOk="0" h="61" w="85">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56" name="Google Shape;656;p23"/>
                <p:cNvSpPr/>
                <p:nvPr/>
              </p:nvSpPr>
              <p:spPr>
                <a:xfrm>
                  <a:off x="3158" y="1386"/>
                  <a:ext cx="22" cy="25"/>
                </a:xfrm>
                <a:custGeom>
                  <a:rect b="b" l="l" r="r" t="t"/>
                  <a:pathLst>
                    <a:path extrusionOk="0" h="123" w="112">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57" name="Google Shape;657;p23"/>
                <p:cNvSpPr/>
                <p:nvPr/>
              </p:nvSpPr>
              <p:spPr>
                <a:xfrm>
                  <a:off x="3534" y="960"/>
                  <a:ext cx="81" cy="75"/>
                </a:xfrm>
                <a:custGeom>
                  <a:rect b="b" l="l" r="r" t="t"/>
                  <a:pathLst>
                    <a:path extrusionOk="0" h="373" w="405">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58" name="Google Shape;658;p23"/>
                <p:cNvSpPr/>
                <p:nvPr/>
              </p:nvSpPr>
              <p:spPr>
                <a:xfrm>
                  <a:off x="4473" y="1348"/>
                  <a:ext cx="44" cy="25"/>
                </a:xfrm>
                <a:custGeom>
                  <a:rect b="b" l="l" r="r" t="t"/>
                  <a:pathLst>
                    <a:path extrusionOk="0" h="125" w="218">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59" name="Google Shape;659;p23"/>
              <p:cNvSpPr/>
              <p:nvPr/>
            </p:nvSpPr>
            <p:spPr>
              <a:xfrm>
                <a:off x="4071" y="1777"/>
                <a:ext cx="34" cy="144"/>
              </a:xfrm>
              <a:custGeom>
                <a:rect b="b" l="l" r="r" t="t"/>
                <a:pathLst>
                  <a:path extrusionOk="0" h="721" w="170">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60" name="Google Shape;660;p23"/>
              <p:cNvSpPr/>
              <p:nvPr/>
            </p:nvSpPr>
            <p:spPr>
              <a:xfrm>
                <a:off x="2817" y="1091"/>
                <a:ext cx="1786" cy="901"/>
              </a:xfrm>
              <a:custGeom>
                <a:rect b="b" l="l" r="r" t="t"/>
                <a:pathLst>
                  <a:path extrusionOk="0" h="4504" w="8931">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61" name="Google Shape;661;p23"/>
              <p:cNvSpPr/>
              <p:nvPr/>
            </p:nvSpPr>
            <p:spPr>
              <a:xfrm>
                <a:off x="2730" y="1750"/>
                <a:ext cx="36" cy="27"/>
              </a:xfrm>
              <a:custGeom>
                <a:rect b="b" l="l" r="r" t="t"/>
                <a:pathLst>
                  <a:path extrusionOk="0" h="134" w="180">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662" name="Google Shape;662;p23"/>
            <p:cNvGrpSpPr/>
            <p:nvPr/>
          </p:nvGrpSpPr>
          <p:grpSpPr>
            <a:xfrm>
              <a:off x="5214142" y="2886422"/>
              <a:ext cx="647700" cy="585788"/>
              <a:chOff x="2802" y="1979"/>
              <a:chExt cx="408" cy="369"/>
            </a:xfrm>
          </p:grpSpPr>
          <p:sp>
            <p:nvSpPr>
              <p:cNvPr id="663" name="Google Shape;663;p23"/>
              <p:cNvSpPr/>
              <p:nvPr/>
            </p:nvSpPr>
            <p:spPr>
              <a:xfrm>
                <a:off x="2899" y="2082"/>
                <a:ext cx="19" cy="23"/>
              </a:xfrm>
              <a:custGeom>
                <a:rect b="b" l="l" r="r" t="t"/>
                <a:pathLst>
                  <a:path extrusionOk="0" h="116" w="95">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64" name="Google Shape;664;p23"/>
              <p:cNvGrpSpPr/>
              <p:nvPr/>
            </p:nvGrpSpPr>
            <p:grpSpPr>
              <a:xfrm>
                <a:off x="2889" y="2101"/>
                <a:ext cx="17" cy="51"/>
                <a:chOff x="2889" y="2101"/>
                <a:chExt cx="17" cy="51"/>
              </a:xfrm>
            </p:grpSpPr>
            <p:sp>
              <p:nvSpPr>
                <p:cNvPr id="665" name="Google Shape;665;p23"/>
                <p:cNvSpPr/>
                <p:nvPr/>
              </p:nvSpPr>
              <p:spPr>
                <a:xfrm>
                  <a:off x="2897" y="2111"/>
                  <a:ext cx="8" cy="16"/>
                </a:xfrm>
                <a:custGeom>
                  <a:rect b="b" l="l" r="r" t="t"/>
                  <a:pathLst>
                    <a:path extrusionOk="0" h="80" w="37">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66" name="Google Shape;666;p23"/>
                <p:cNvSpPr/>
                <p:nvPr/>
              </p:nvSpPr>
              <p:spPr>
                <a:xfrm>
                  <a:off x="2889" y="2124"/>
                  <a:ext cx="4" cy="5"/>
                </a:xfrm>
                <a:custGeom>
                  <a:rect b="b" l="l" r="r" t="t"/>
                  <a:pathLst>
                    <a:path extrusionOk="0" h="24" w="18">
                      <a:moveTo>
                        <a:pt x="1" y="24"/>
                      </a:moveTo>
                      <a:lnTo>
                        <a:pt x="8" y="21"/>
                      </a:lnTo>
                      <a:lnTo>
                        <a:pt x="7" y="16"/>
                      </a:lnTo>
                      <a:lnTo>
                        <a:pt x="18" y="5"/>
                      </a:lnTo>
                      <a:lnTo>
                        <a:pt x="14" y="0"/>
                      </a:lnTo>
                      <a:lnTo>
                        <a:pt x="0" y="14"/>
                      </a:lnTo>
                      <a:lnTo>
                        <a:pt x="1" y="2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67" name="Google Shape;667;p23"/>
                <p:cNvSpPr/>
                <p:nvPr/>
              </p:nvSpPr>
              <p:spPr>
                <a:xfrm>
                  <a:off x="2890" y="2101"/>
                  <a:ext cx="16" cy="51"/>
                </a:xfrm>
                <a:custGeom>
                  <a:rect b="b" l="l" r="r" t="t"/>
                  <a:pathLst>
                    <a:path extrusionOk="0" h="251" w="8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68" name="Google Shape;668;p23"/>
              <p:cNvSpPr/>
              <p:nvPr/>
            </p:nvSpPr>
            <p:spPr>
              <a:xfrm>
                <a:off x="3027" y="2143"/>
                <a:ext cx="19" cy="19"/>
              </a:xfrm>
              <a:custGeom>
                <a:rect b="b" l="l" r="r" t="t"/>
                <a:pathLst>
                  <a:path extrusionOk="0" h="95" w="96">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69" name="Google Shape;669;p23"/>
              <p:cNvGrpSpPr/>
              <p:nvPr/>
            </p:nvGrpSpPr>
            <p:grpSpPr>
              <a:xfrm>
                <a:off x="2896" y="2116"/>
                <a:ext cx="231" cy="189"/>
                <a:chOff x="2896" y="2116"/>
                <a:chExt cx="231" cy="189"/>
              </a:xfrm>
            </p:grpSpPr>
            <p:sp>
              <p:nvSpPr>
                <p:cNvPr id="670" name="Google Shape;670;p23"/>
                <p:cNvSpPr/>
                <p:nvPr/>
              </p:nvSpPr>
              <p:spPr>
                <a:xfrm>
                  <a:off x="2896" y="2116"/>
                  <a:ext cx="231" cy="189"/>
                </a:xfrm>
                <a:custGeom>
                  <a:rect b="b" l="l" r="r" t="t"/>
                  <a:pathLst>
                    <a:path extrusionOk="0" h="13229" w="15957">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1" name="Google Shape;671;p23"/>
                <p:cNvSpPr/>
                <p:nvPr/>
              </p:nvSpPr>
              <p:spPr>
                <a:xfrm>
                  <a:off x="2896" y="2116"/>
                  <a:ext cx="231" cy="189"/>
                </a:xfrm>
                <a:custGeom>
                  <a:rect b="b" l="l" r="r" t="t"/>
                  <a:pathLst>
                    <a:path extrusionOk="0" h="13229" w="15957">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672" name="Google Shape;672;p23"/>
              <p:cNvGrpSpPr/>
              <p:nvPr/>
            </p:nvGrpSpPr>
            <p:grpSpPr>
              <a:xfrm>
                <a:off x="2984" y="2276"/>
                <a:ext cx="114" cy="72"/>
                <a:chOff x="2984" y="2276"/>
                <a:chExt cx="114" cy="72"/>
              </a:xfrm>
            </p:grpSpPr>
            <p:sp>
              <p:nvSpPr>
                <p:cNvPr id="673" name="Google Shape;673;p23"/>
                <p:cNvSpPr/>
                <p:nvPr/>
              </p:nvSpPr>
              <p:spPr>
                <a:xfrm>
                  <a:off x="2984" y="2276"/>
                  <a:ext cx="114" cy="72"/>
                </a:xfrm>
                <a:custGeom>
                  <a:rect b="b" l="l" r="r" t="t"/>
                  <a:pathLst>
                    <a:path extrusionOk="0" h="9942" w="15675">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4" name="Google Shape;674;p23"/>
                <p:cNvSpPr/>
                <p:nvPr/>
              </p:nvSpPr>
              <p:spPr>
                <a:xfrm>
                  <a:off x="2984" y="2276"/>
                  <a:ext cx="114" cy="72"/>
                </a:xfrm>
                <a:custGeom>
                  <a:rect b="b" l="l" r="r" t="t"/>
                  <a:pathLst>
                    <a:path extrusionOk="0" h="9942" w="15675">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75" name="Google Shape;675;p23"/>
              <p:cNvSpPr/>
              <p:nvPr/>
            </p:nvSpPr>
            <p:spPr>
              <a:xfrm>
                <a:off x="3104" y="2214"/>
                <a:ext cx="3" cy="2"/>
              </a:xfrm>
              <a:custGeom>
                <a:rect b="b" l="l" r="r" t="t"/>
                <a:pathLst>
                  <a:path extrusionOk="0" h="9" w="16">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76" name="Google Shape;676;p23"/>
              <p:cNvGrpSpPr/>
              <p:nvPr/>
            </p:nvGrpSpPr>
            <p:grpSpPr>
              <a:xfrm>
                <a:off x="3086" y="2189"/>
                <a:ext cx="85" cy="114"/>
                <a:chOff x="3086" y="2189"/>
                <a:chExt cx="85" cy="114"/>
              </a:xfrm>
            </p:grpSpPr>
            <p:sp>
              <p:nvSpPr>
                <p:cNvPr id="677" name="Google Shape;677;p23"/>
                <p:cNvSpPr/>
                <p:nvPr/>
              </p:nvSpPr>
              <p:spPr>
                <a:xfrm>
                  <a:off x="3130" y="2189"/>
                  <a:ext cx="4" cy="8"/>
                </a:xfrm>
                <a:custGeom>
                  <a:rect b="b" l="l" r="r" t="t"/>
                  <a:pathLst>
                    <a:path extrusionOk="0" h="40" w="19">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78" name="Google Shape;678;p23"/>
                <p:cNvSpPr/>
                <p:nvPr/>
              </p:nvSpPr>
              <p:spPr>
                <a:xfrm>
                  <a:off x="3086" y="2207"/>
                  <a:ext cx="85" cy="96"/>
                </a:xfrm>
                <a:custGeom>
                  <a:rect b="b" l="l" r="r" t="t"/>
                  <a:pathLst>
                    <a:path extrusionOk="0" h="482" w="427">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79" name="Google Shape;679;p23"/>
              <p:cNvSpPr/>
              <p:nvPr/>
            </p:nvSpPr>
            <p:spPr>
              <a:xfrm>
                <a:off x="3069" y="2190"/>
                <a:ext cx="1" cy="3"/>
              </a:xfrm>
              <a:custGeom>
                <a:rect b="b" l="l" r="r" t="t"/>
                <a:pathLst>
                  <a:path extrusionOk="0" h="19" w="8">
                    <a:moveTo>
                      <a:pt x="8" y="3"/>
                    </a:moveTo>
                    <a:lnTo>
                      <a:pt x="0" y="0"/>
                    </a:lnTo>
                    <a:lnTo>
                      <a:pt x="0" y="11"/>
                    </a:lnTo>
                    <a:lnTo>
                      <a:pt x="3" y="19"/>
                    </a:lnTo>
                    <a:lnTo>
                      <a:pt x="8" y="17"/>
                    </a:lnTo>
                    <a:lnTo>
                      <a:pt x="8" y="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80" name="Google Shape;680;p23"/>
              <p:cNvGrpSpPr/>
              <p:nvPr/>
            </p:nvGrpSpPr>
            <p:grpSpPr>
              <a:xfrm>
                <a:off x="3000" y="2012"/>
                <a:ext cx="210" cy="192"/>
                <a:chOff x="3000" y="2012"/>
                <a:chExt cx="210" cy="192"/>
              </a:xfrm>
            </p:grpSpPr>
            <p:sp>
              <p:nvSpPr>
                <p:cNvPr id="681" name="Google Shape;681;p23"/>
                <p:cNvSpPr/>
                <p:nvPr/>
              </p:nvSpPr>
              <p:spPr>
                <a:xfrm>
                  <a:off x="3122" y="2182"/>
                  <a:ext cx="10" cy="5"/>
                </a:xfrm>
                <a:custGeom>
                  <a:rect b="b" l="l" r="r" t="t"/>
                  <a:pathLst>
                    <a:path extrusionOk="0" h="26" w="50">
                      <a:moveTo>
                        <a:pt x="50" y="2"/>
                      </a:moveTo>
                      <a:lnTo>
                        <a:pt x="45" y="0"/>
                      </a:lnTo>
                      <a:lnTo>
                        <a:pt x="27" y="2"/>
                      </a:lnTo>
                      <a:lnTo>
                        <a:pt x="23" y="10"/>
                      </a:lnTo>
                      <a:lnTo>
                        <a:pt x="12" y="18"/>
                      </a:lnTo>
                      <a:lnTo>
                        <a:pt x="0" y="22"/>
                      </a:lnTo>
                      <a:lnTo>
                        <a:pt x="1" y="26"/>
                      </a:lnTo>
                      <a:lnTo>
                        <a:pt x="27" y="19"/>
                      </a:lnTo>
                      <a:lnTo>
                        <a:pt x="50" y="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2" name="Google Shape;682;p23"/>
                <p:cNvSpPr/>
                <p:nvPr/>
              </p:nvSpPr>
              <p:spPr>
                <a:xfrm>
                  <a:off x="3000" y="2012"/>
                  <a:ext cx="210" cy="192"/>
                </a:xfrm>
                <a:custGeom>
                  <a:rect b="b" l="l" r="r" t="t"/>
                  <a:pathLst>
                    <a:path extrusionOk="0" h="961" w="1049">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83" name="Google Shape;683;p23"/>
              <p:cNvSpPr/>
              <p:nvPr/>
            </p:nvSpPr>
            <p:spPr>
              <a:xfrm>
                <a:off x="2941" y="2045"/>
                <a:ext cx="107" cy="109"/>
              </a:xfrm>
              <a:custGeom>
                <a:rect b="b" l="l" r="r" t="t"/>
                <a:pathLst>
                  <a:path extrusionOk="0" h="548" w="534">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4" name="Google Shape;684;p23"/>
              <p:cNvSpPr/>
              <p:nvPr/>
            </p:nvSpPr>
            <p:spPr>
              <a:xfrm>
                <a:off x="3072" y="2191"/>
                <a:ext cx="9" cy="20"/>
              </a:xfrm>
              <a:custGeom>
                <a:rect b="b" l="l" r="r" t="t"/>
                <a:pathLst>
                  <a:path extrusionOk="0" h="98" w="45">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5" name="Google Shape;685;p23"/>
              <p:cNvSpPr/>
              <p:nvPr/>
            </p:nvSpPr>
            <p:spPr>
              <a:xfrm>
                <a:off x="3075" y="2192"/>
                <a:ext cx="58" cy="43"/>
              </a:xfrm>
              <a:custGeom>
                <a:rect b="b" l="l" r="r" t="t"/>
                <a:pathLst>
                  <a:path extrusionOk="0" h="215" w="288">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86" name="Google Shape;686;p23"/>
              <p:cNvGrpSpPr/>
              <p:nvPr/>
            </p:nvGrpSpPr>
            <p:grpSpPr>
              <a:xfrm>
                <a:off x="2802" y="1979"/>
                <a:ext cx="205" cy="88"/>
                <a:chOff x="2802" y="1979"/>
                <a:chExt cx="205" cy="88"/>
              </a:xfrm>
            </p:grpSpPr>
            <p:sp>
              <p:nvSpPr>
                <p:cNvPr id="687" name="Google Shape;687;p23"/>
                <p:cNvSpPr/>
                <p:nvPr/>
              </p:nvSpPr>
              <p:spPr>
                <a:xfrm>
                  <a:off x="2803" y="1979"/>
                  <a:ext cx="204" cy="88"/>
                </a:xfrm>
                <a:custGeom>
                  <a:rect b="b" l="l" r="r" t="t"/>
                  <a:pathLst>
                    <a:path extrusionOk="0" h="439" w="1022">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88" name="Google Shape;688;p23"/>
                <p:cNvSpPr/>
                <p:nvPr/>
              </p:nvSpPr>
              <p:spPr>
                <a:xfrm>
                  <a:off x="2802" y="1980"/>
                  <a:ext cx="33" cy="28"/>
                </a:xfrm>
                <a:custGeom>
                  <a:rect b="b" l="l" r="r" t="t"/>
                  <a:pathLst>
                    <a:path extrusionOk="0" h="140" w="166">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89" name="Google Shape;689;p23"/>
              <p:cNvSpPr/>
              <p:nvPr/>
            </p:nvSpPr>
            <p:spPr>
              <a:xfrm>
                <a:off x="2898" y="2100"/>
                <a:ext cx="47" cy="54"/>
              </a:xfrm>
              <a:custGeom>
                <a:rect b="b" l="l" r="r" t="t"/>
                <a:pathLst>
                  <a:path extrusionOk="0" h="269" w="231">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0" name="Google Shape;690;p23"/>
              <p:cNvSpPr/>
              <p:nvPr/>
            </p:nvSpPr>
            <p:spPr>
              <a:xfrm>
                <a:off x="2905" y="2047"/>
                <a:ext cx="77" cy="67"/>
              </a:xfrm>
              <a:custGeom>
                <a:rect b="b" l="l" r="r" t="t"/>
                <a:pathLst>
                  <a:path extrusionOk="0" h="337" w="38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1" name="Google Shape;691;p23"/>
              <p:cNvSpPr/>
              <p:nvPr/>
            </p:nvSpPr>
            <p:spPr>
              <a:xfrm>
                <a:off x="2871" y="2069"/>
                <a:ext cx="25" cy="15"/>
              </a:xfrm>
              <a:custGeom>
                <a:rect b="b" l="l" r="r" t="t"/>
                <a:pathLst>
                  <a:path extrusionOk="0" h="75" w="126">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692" name="Google Shape;692;p23"/>
            <p:cNvSpPr/>
            <p:nvPr/>
          </p:nvSpPr>
          <p:spPr>
            <a:xfrm>
              <a:off x="5515767" y="2903884"/>
              <a:ext cx="53975" cy="55563"/>
            </a:xfrm>
            <a:custGeom>
              <a:rect b="b" l="l" r="r" t="t"/>
              <a:pathLst>
                <a:path extrusionOk="0" h="175" w="170">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3" name="Google Shape;693;p23"/>
            <p:cNvSpPr/>
            <p:nvPr/>
          </p:nvSpPr>
          <p:spPr>
            <a:xfrm>
              <a:off x="5569742" y="2532409"/>
              <a:ext cx="708025" cy="377825"/>
            </a:xfrm>
            <a:custGeom>
              <a:rect b="b" l="l" r="r" t="t"/>
              <a:pathLst>
                <a:path extrusionOk="0" h="1190" w="223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4" name="Google Shape;694;p23"/>
            <p:cNvSpPr/>
            <p:nvPr/>
          </p:nvSpPr>
          <p:spPr>
            <a:xfrm>
              <a:off x="5453855" y="2851497"/>
              <a:ext cx="117475" cy="57150"/>
            </a:xfrm>
            <a:custGeom>
              <a:rect b="b" l="l" r="r" t="t"/>
              <a:pathLst>
                <a:path extrusionOk="0" h="182" w="368">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5" name="Google Shape;695;p23"/>
            <p:cNvSpPr/>
            <p:nvPr/>
          </p:nvSpPr>
          <p:spPr>
            <a:xfrm>
              <a:off x="5734842" y="2802284"/>
              <a:ext cx="298450" cy="193675"/>
            </a:xfrm>
            <a:custGeom>
              <a:rect b="b" l="l" r="r" t="t"/>
              <a:pathLst>
                <a:path extrusionOk="0" h="612" w="940">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6" name="Google Shape;696;p23"/>
            <p:cNvSpPr/>
            <p:nvPr/>
          </p:nvSpPr>
          <p:spPr>
            <a:xfrm>
              <a:off x="5672930" y="2868959"/>
              <a:ext cx="247650" cy="171450"/>
            </a:xfrm>
            <a:custGeom>
              <a:rect b="b" l="l" r="r" t="t"/>
              <a:pathLst>
                <a:path extrusionOk="0" h="536" w="778">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697" name="Google Shape;697;p23"/>
            <p:cNvGrpSpPr/>
            <p:nvPr/>
          </p:nvGrpSpPr>
          <p:grpSpPr>
            <a:xfrm>
              <a:off x="5539580" y="2891184"/>
              <a:ext cx="96838" cy="77788"/>
              <a:chOff x="3007" y="1982"/>
              <a:chExt cx="61" cy="49"/>
            </a:xfrm>
          </p:grpSpPr>
          <p:sp>
            <p:nvSpPr>
              <p:cNvPr id="698" name="Google Shape;698;p23"/>
              <p:cNvSpPr/>
              <p:nvPr/>
            </p:nvSpPr>
            <p:spPr>
              <a:xfrm>
                <a:off x="3007" y="2013"/>
                <a:ext cx="13" cy="12"/>
              </a:xfrm>
              <a:custGeom>
                <a:rect b="b" l="l" r="r" t="t"/>
                <a:pathLst>
                  <a:path extrusionOk="0" h="59" w="65">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699" name="Google Shape;699;p23"/>
              <p:cNvSpPr/>
              <p:nvPr/>
            </p:nvSpPr>
            <p:spPr>
              <a:xfrm>
                <a:off x="3009" y="1982"/>
                <a:ext cx="59" cy="49"/>
              </a:xfrm>
              <a:custGeom>
                <a:rect b="b" l="l" r="r" t="t"/>
                <a:pathLst>
                  <a:path extrusionOk="0" h="245" w="294">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700" name="Google Shape;700;p23"/>
            <p:cNvSpPr/>
            <p:nvPr/>
          </p:nvSpPr>
          <p:spPr>
            <a:xfrm>
              <a:off x="4333081" y="2130772"/>
              <a:ext cx="190500" cy="130175"/>
            </a:xfrm>
            <a:custGeom>
              <a:rect b="b" l="l" r="r" t="t"/>
              <a:pathLst>
                <a:path extrusionOk="0" h="409" w="603">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701" name="Google Shape;701;p23"/>
            <p:cNvGrpSpPr/>
            <p:nvPr/>
          </p:nvGrpSpPr>
          <p:grpSpPr>
            <a:xfrm>
              <a:off x="4945856" y="1268759"/>
              <a:ext cx="287338" cy="296863"/>
              <a:chOff x="3202" y="1036"/>
              <a:chExt cx="181" cy="187"/>
            </a:xfrm>
          </p:grpSpPr>
          <p:sp>
            <p:nvSpPr>
              <p:cNvPr id="702" name="Google Shape;702;p23"/>
              <p:cNvSpPr/>
              <p:nvPr/>
            </p:nvSpPr>
            <p:spPr>
              <a:xfrm>
                <a:off x="3202" y="1036"/>
                <a:ext cx="118" cy="187"/>
              </a:xfrm>
              <a:custGeom>
                <a:rect b="b" l="l" r="r" t="t"/>
                <a:pathLst>
                  <a:path extrusionOk="0" h="937" w="591">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3" name="Google Shape;703;p23"/>
              <p:cNvSpPr/>
              <p:nvPr/>
            </p:nvSpPr>
            <p:spPr>
              <a:xfrm>
                <a:off x="3306" y="1118"/>
                <a:ext cx="25" cy="23"/>
              </a:xfrm>
              <a:custGeom>
                <a:rect b="b" l="l" r="r" t="t"/>
                <a:pathLst>
                  <a:path extrusionOk="0" h="117" w="126">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4" name="Google Shape;704;p23"/>
              <p:cNvSpPr/>
              <p:nvPr/>
            </p:nvSpPr>
            <p:spPr>
              <a:xfrm>
                <a:off x="3340" y="1146"/>
                <a:ext cx="1" cy="1"/>
              </a:xfrm>
              <a:custGeom>
                <a:rect b="b" l="l" r="r" t="t"/>
                <a:pathLst>
                  <a:path extrusionOk="0" h="2" w="1">
                    <a:moveTo>
                      <a:pt x="0" y="0"/>
                    </a:moveTo>
                    <a:lnTo>
                      <a:pt x="0" y="2"/>
                    </a:lnTo>
                    <a:lnTo>
                      <a:pt x="1" y="2"/>
                    </a:lnTo>
                    <a:lnTo>
                      <a:pt x="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5" name="Google Shape;705;p23"/>
              <p:cNvSpPr/>
              <p:nvPr/>
            </p:nvSpPr>
            <p:spPr>
              <a:xfrm>
                <a:off x="3340" y="1147"/>
                <a:ext cx="1" cy="1"/>
              </a:xfrm>
              <a:custGeom>
                <a:rect b="b" l="l" r="r" t="t"/>
                <a:pathLst>
                  <a:path extrusionOk="0" h="1" w="120000">
                    <a:moveTo>
                      <a:pt x="0" y="0"/>
                    </a:moveTo>
                    <a:lnTo>
                      <a:pt x="0" y="0"/>
                    </a:lnTo>
                    <a:lnTo>
                      <a:pt x="0" y="1"/>
                    </a:lnTo>
                    <a:lnTo>
                      <a:pt x="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6" name="Google Shape;706;p23"/>
              <p:cNvSpPr/>
              <p:nvPr/>
            </p:nvSpPr>
            <p:spPr>
              <a:xfrm>
                <a:off x="3313" y="1136"/>
                <a:ext cx="45" cy="54"/>
              </a:xfrm>
              <a:custGeom>
                <a:rect b="b" l="l" r="r" t="t"/>
                <a:pathLst>
                  <a:path extrusionOk="0" h="268" w="222">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7" name="Google Shape;707;p23"/>
              <p:cNvSpPr/>
              <p:nvPr/>
            </p:nvSpPr>
            <p:spPr>
              <a:xfrm>
                <a:off x="3284" y="1036"/>
                <a:ext cx="99" cy="52"/>
              </a:xfrm>
              <a:custGeom>
                <a:rect b="b" l="l" r="r" t="t"/>
                <a:pathLst>
                  <a:path extrusionOk="0" h="260" w="496">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708" name="Google Shape;708;p23"/>
            <p:cNvSpPr/>
            <p:nvPr/>
          </p:nvSpPr>
          <p:spPr>
            <a:xfrm>
              <a:off x="3993356" y="2386359"/>
              <a:ext cx="6350" cy="6350"/>
            </a:xfrm>
            <a:custGeom>
              <a:rect b="b" l="l" r="r" t="t"/>
              <a:pathLst>
                <a:path extrusionOk="0" h="22" w="19">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09" name="Google Shape;709;p23"/>
            <p:cNvSpPr/>
            <p:nvPr/>
          </p:nvSpPr>
          <p:spPr>
            <a:xfrm>
              <a:off x="4331493" y="1810097"/>
              <a:ext cx="46038" cy="44450"/>
            </a:xfrm>
            <a:custGeom>
              <a:rect b="b" l="l" r="r" t="t"/>
              <a:pathLst>
                <a:path extrusionOk="0" h="140" w="141">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0" name="Google Shape;710;p23"/>
            <p:cNvSpPr/>
            <p:nvPr/>
          </p:nvSpPr>
          <p:spPr>
            <a:xfrm>
              <a:off x="4271168" y="1913284"/>
              <a:ext cx="46038" cy="31750"/>
            </a:xfrm>
            <a:custGeom>
              <a:rect b="b" l="l" r="r" t="t"/>
              <a:pathLst>
                <a:path extrusionOk="0" h="102" w="146">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1" name="Google Shape;711;p23"/>
            <p:cNvSpPr/>
            <p:nvPr/>
          </p:nvSpPr>
          <p:spPr>
            <a:xfrm>
              <a:off x="3994943" y="2381597"/>
              <a:ext cx="14288" cy="4763"/>
            </a:xfrm>
            <a:custGeom>
              <a:rect b="b" l="l" r="r" t="t"/>
              <a:pathLst>
                <a:path extrusionOk="0" h="15" w="44">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2" name="Google Shape;712;p23"/>
            <p:cNvSpPr/>
            <p:nvPr/>
          </p:nvSpPr>
          <p:spPr>
            <a:xfrm>
              <a:off x="3490118" y="1268759"/>
              <a:ext cx="963613" cy="1114425"/>
            </a:xfrm>
            <a:custGeom>
              <a:rect b="b" l="l" r="r" t="t"/>
              <a:pathLst>
                <a:path extrusionOk="0" h="3510" w="3035">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3" name="Google Shape;713;p23"/>
            <p:cNvSpPr/>
            <p:nvPr/>
          </p:nvSpPr>
          <p:spPr>
            <a:xfrm>
              <a:off x="3804443" y="1951384"/>
              <a:ext cx="52388" cy="52388"/>
            </a:xfrm>
            <a:custGeom>
              <a:rect b="b" l="l" r="r" t="t"/>
              <a:pathLst>
                <a:path extrusionOk="0" h="166" w="163">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4" name="Google Shape;714;p23"/>
            <p:cNvSpPr/>
            <p:nvPr/>
          </p:nvSpPr>
          <p:spPr>
            <a:xfrm>
              <a:off x="3559968" y="1500534"/>
              <a:ext cx="52388" cy="19050"/>
            </a:xfrm>
            <a:custGeom>
              <a:rect b="b" l="l" r="r" t="t"/>
              <a:pathLst>
                <a:path extrusionOk="0" h="61" w="167">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715" name="Google Shape;715;p23"/>
            <p:cNvGrpSpPr/>
            <p:nvPr/>
          </p:nvGrpSpPr>
          <p:grpSpPr>
            <a:xfrm>
              <a:off x="3344068" y="3475384"/>
              <a:ext cx="808038" cy="1365250"/>
              <a:chOff x="1624" y="2350"/>
              <a:chExt cx="509" cy="860"/>
            </a:xfrm>
          </p:grpSpPr>
          <p:sp>
            <p:nvSpPr>
              <p:cNvPr id="716" name="Google Shape;716;p23"/>
              <p:cNvSpPr/>
              <p:nvPr/>
            </p:nvSpPr>
            <p:spPr>
              <a:xfrm>
                <a:off x="1709" y="3154"/>
                <a:ext cx="23" cy="27"/>
              </a:xfrm>
              <a:custGeom>
                <a:rect b="b" l="l" r="r" t="t"/>
                <a:pathLst>
                  <a:path extrusionOk="0" h="134" w="115">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7" name="Google Shape;717;p23"/>
              <p:cNvSpPr/>
              <p:nvPr/>
            </p:nvSpPr>
            <p:spPr>
              <a:xfrm>
                <a:off x="1712" y="2353"/>
                <a:ext cx="148" cy="126"/>
              </a:xfrm>
              <a:custGeom>
                <a:rect b="b" l="l" r="r" t="t"/>
                <a:pathLst>
                  <a:path extrusionOk="0" h="631" w="743">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8" name="Google Shape;718;p23"/>
              <p:cNvSpPr/>
              <p:nvPr/>
            </p:nvSpPr>
            <p:spPr>
              <a:xfrm>
                <a:off x="1629" y="2473"/>
                <a:ext cx="62" cy="69"/>
              </a:xfrm>
              <a:custGeom>
                <a:rect b="b" l="l" r="r" t="t"/>
                <a:pathLst>
                  <a:path extrusionOk="0" h="345" w="311">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19" name="Google Shape;719;p23"/>
              <p:cNvSpPr/>
              <p:nvPr/>
            </p:nvSpPr>
            <p:spPr>
              <a:xfrm>
                <a:off x="1828" y="2701"/>
                <a:ext cx="92" cy="98"/>
              </a:xfrm>
              <a:custGeom>
                <a:rect b="b" l="l" r="r" t="t"/>
                <a:pathLst>
                  <a:path extrusionOk="0" h="491" w="459">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0" name="Google Shape;720;p23"/>
              <p:cNvSpPr/>
              <p:nvPr/>
            </p:nvSpPr>
            <p:spPr>
              <a:xfrm>
                <a:off x="1687" y="2681"/>
                <a:ext cx="93" cy="506"/>
              </a:xfrm>
              <a:custGeom>
                <a:rect b="b" l="l" r="r" t="t"/>
                <a:pathLst>
                  <a:path extrusionOk="0" h="2531" w="463">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1" name="Google Shape;721;p23"/>
              <p:cNvSpPr/>
              <p:nvPr/>
            </p:nvSpPr>
            <p:spPr>
              <a:xfrm>
                <a:off x="1733" y="3162"/>
                <a:ext cx="31" cy="47"/>
              </a:xfrm>
              <a:custGeom>
                <a:rect b="b" l="l" r="r" t="t"/>
                <a:pathLst>
                  <a:path extrusionOk="0" h="235" w="152">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2" name="Google Shape;722;p23"/>
              <p:cNvSpPr/>
              <p:nvPr/>
            </p:nvSpPr>
            <p:spPr>
              <a:xfrm>
                <a:off x="1964" y="2482"/>
                <a:ext cx="6" cy="5"/>
              </a:xfrm>
              <a:custGeom>
                <a:rect b="b" l="l" r="r" t="t"/>
                <a:pathLst>
                  <a:path extrusionOk="0" h="27" w="32">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3" name="Google Shape;723;p23"/>
              <p:cNvSpPr/>
              <p:nvPr/>
            </p:nvSpPr>
            <p:spPr>
              <a:xfrm>
                <a:off x="1971" y="2487"/>
                <a:ext cx="4" cy="2"/>
              </a:xfrm>
              <a:custGeom>
                <a:rect b="b" l="l" r="r" t="t"/>
                <a:pathLst>
                  <a:path extrusionOk="0" h="12" w="18">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4" name="Google Shape;724;p23"/>
              <p:cNvSpPr/>
              <p:nvPr/>
            </p:nvSpPr>
            <p:spPr>
              <a:xfrm>
                <a:off x="1962" y="2489"/>
                <a:ext cx="23" cy="17"/>
              </a:xfrm>
              <a:custGeom>
                <a:rect b="b" l="l" r="r" t="t"/>
                <a:pathLst>
                  <a:path extrusionOk="0" h="87" w="116">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5" name="Google Shape;725;p23"/>
              <p:cNvSpPr/>
              <p:nvPr/>
            </p:nvSpPr>
            <p:spPr>
              <a:xfrm>
                <a:off x="1955" y="2487"/>
                <a:ext cx="7" cy="8"/>
              </a:xfrm>
              <a:custGeom>
                <a:rect b="b" l="l" r="r" t="t"/>
                <a:pathLst>
                  <a:path extrusionOk="0" h="38" w="31">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6" name="Google Shape;726;p23"/>
              <p:cNvSpPr/>
              <p:nvPr/>
            </p:nvSpPr>
            <p:spPr>
              <a:xfrm>
                <a:off x="1967" y="2482"/>
                <a:ext cx="1" cy="1"/>
              </a:xfrm>
              <a:custGeom>
                <a:rect b="b" l="l" r="r" t="t"/>
                <a:pathLst>
                  <a:path extrusionOk="0" h="7" w="6">
                    <a:moveTo>
                      <a:pt x="5" y="0"/>
                    </a:moveTo>
                    <a:lnTo>
                      <a:pt x="6" y="5"/>
                    </a:lnTo>
                    <a:lnTo>
                      <a:pt x="5" y="7"/>
                    </a:lnTo>
                    <a:lnTo>
                      <a:pt x="3" y="7"/>
                    </a:lnTo>
                    <a:lnTo>
                      <a:pt x="0" y="7"/>
                    </a:lnTo>
                    <a:lnTo>
                      <a:pt x="0" y="3"/>
                    </a:lnTo>
                    <a:lnTo>
                      <a:pt x="1" y="1"/>
                    </a:lnTo>
                    <a:lnTo>
                      <a:pt x="5"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7" name="Google Shape;727;p23"/>
              <p:cNvSpPr/>
              <p:nvPr/>
            </p:nvSpPr>
            <p:spPr>
              <a:xfrm>
                <a:off x="1963" y="2487"/>
                <a:ext cx="2" cy="1"/>
              </a:xfrm>
              <a:custGeom>
                <a:rect b="b" l="l" r="r" t="t"/>
                <a:pathLst>
                  <a:path extrusionOk="0" h="6" w="8">
                    <a:moveTo>
                      <a:pt x="7" y="0"/>
                    </a:moveTo>
                    <a:lnTo>
                      <a:pt x="8" y="2"/>
                    </a:lnTo>
                    <a:lnTo>
                      <a:pt x="8" y="6"/>
                    </a:lnTo>
                    <a:lnTo>
                      <a:pt x="3" y="6"/>
                    </a:lnTo>
                    <a:lnTo>
                      <a:pt x="0" y="1"/>
                    </a:lnTo>
                    <a:lnTo>
                      <a:pt x="7"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8" name="Google Shape;728;p23"/>
              <p:cNvSpPr/>
              <p:nvPr/>
            </p:nvSpPr>
            <p:spPr>
              <a:xfrm>
                <a:off x="1706" y="2430"/>
                <a:ext cx="427" cy="448"/>
              </a:xfrm>
              <a:custGeom>
                <a:rect b="b" l="l" r="r" t="t"/>
                <a:pathLst>
                  <a:path extrusionOk="0" h="2241" w="2135">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29" name="Google Shape;729;p23"/>
              <p:cNvSpPr/>
              <p:nvPr/>
            </p:nvSpPr>
            <p:spPr>
              <a:xfrm>
                <a:off x="1650" y="2350"/>
                <a:ext cx="132" cy="182"/>
              </a:xfrm>
              <a:custGeom>
                <a:rect b="b" l="l" r="r" t="t"/>
                <a:pathLst>
                  <a:path extrusionOk="0" h="909" w="663">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30" name="Google Shape;730;p23"/>
              <p:cNvSpPr/>
              <p:nvPr/>
            </p:nvSpPr>
            <p:spPr>
              <a:xfrm>
                <a:off x="1751" y="2592"/>
                <a:ext cx="132" cy="151"/>
              </a:xfrm>
              <a:custGeom>
                <a:rect b="b" l="l" r="r" t="t"/>
                <a:pathLst>
                  <a:path extrusionOk="0" h="754" w="658">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31" name="Google Shape;731;p23"/>
              <p:cNvSpPr/>
              <p:nvPr/>
            </p:nvSpPr>
            <p:spPr>
              <a:xfrm>
                <a:off x="1874" y="2831"/>
                <a:ext cx="59" cy="63"/>
              </a:xfrm>
              <a:custGeom>
                <a:rect b="b" l="l" r="r" t="t"/>
                <a:pathLst>
                  <a:path extrusionOk="0" h="314" w="292">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32" name="Google Shape;732;p23"/>
              <p:cNvSpPr/>
              <p:nvPr/>
            </p:nvSpPr>
            <p:spPr>
              <a:xfrm>
                <a:off x="1844" y="2396"/>
                <a:ext cx="53" cy="77"/>
              </a:xfrm>
              <a:custGeom>
                <a:rect b="b" l="l" r="r" t="t"/>
                <a:pathLst>
                  <a:path extrusionOk="0" h="386" w="265">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33" name="Google Shape;733;p23"/>
              <p:cNvSpPr/>
              <p:nvPr/>
            </p:nvSpPr>
            <p:spPr>
              <a:xfrm>
                <a:off x="1919" y="2425"/>
                <a:ext cx="32" cy="40"/>
              </a:xfrm>
              <a:custGeom>
                <a:rect b="b" l="l" r="r" t="t"/>
                <a:pathLst>
                  <a:path extrusionOk="0" h="200" w="157">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34" name="Google Shape;734;p23"/>
              <p:cNvSpPr/>
              <p:nvPr/>
            </p:nvSpPr>
            <p:spPr>
              <a:xfrm>
                <a:off x="1624" y="2488"/>
                <a:ext cx="137" cy="201"/>
              </a:xfrm>
              <a:custGeom>
                <a:rect b="b" l="l" r="r" t="t"/>
                <a:pathLst>
                  <a:path extrusionOk="0" h="1005" w="686">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35" name="Google Shape;735;p23"/>
              <p:cNvSpPr/>
              <p:nvPr/>
            </p:nvSpPr>
            <p:spPr>
              <a:xfrm>
                <a:off x="1711" y="2730"/>
                <a:ext cx="216" cy="429"/>
              </a:xfrm>
              <a:custGeom>
                <a:rect b="b" l="l" r="r" t="t"/>
                <a:pathLst>
                  <a:path extrusionOk="0" h="2146" w="1080">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36" name="Google Shape;736;p23"/>
              <p:cNvSpPr/>
              <p:nvPr/>
            </p:nvSpPr>
            <p:spPr>
              <a:xfrm>
                <a:off x="1763" y="3165"/>
                <a:ext cx="38" cy="45"/>
              </a:xfrm>
              <a:custGeom>
                <a:rect b="b" l="l" r="r" t="t"/>
                <a:pathLst>
                  <a:path extrusionOk="0" h="224" w="193">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37" name="Google Shape;737;p23"/>
              <p:cNvSpPr/>
              <p:nvPr/>
            </p:nvSpPr>
            <p:spPr>
              <a:xfrm>
                <a:off x="1879" y="2422"/>
                <a:ext cx="45" cy="45"/>
              </a:xfrm>
              <a:custGeom>
                <a:rect b="b" l="l" r="r" t="t"/>
                <a:pathLst>
                  <a:path extrusionOk="0" h="221" w="226">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38" name="Google Shape;738;p23"/>
              <p:cNvSpPr/>
              <p:nvPr/>
            </p:nvSpPr>
            <p:spPr>
              <a:xfrm rot="-1047951">
                <a:off x="1790" y="2357"/>
                <a:ext cx="4" cy="4"/>
              </a:xfrm>
              <a:custGeom>
                <a:rect b="b" l="l" r="r" t="t"/>
                <a:pathLst>
                  <a:path extrusionOk="0" h="93" w="18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39" name="Google Shape;739;p23"/>
              <p:cNvSpPr/>
              <p:nvPr/>
            </p:nvSpPr>
            <p:spPr>
              <a:xfrm rot="-1047951">
                <a:off x="1753" y="2352"/>
                <a:ext cx="3" cy="4"/>
              </a:xfrm>
              <a:custGeom>
                <a:rect b="b" l="l" r="r" t="t"/>
                <a:pathLst>
                  <a:path extrusionOk="0" h="102" w="101">
                    <a:moveTo>
                      <a:pt x="24" y="37"/>
                    </a:moveTo>
                    <a:lnTo>
                      <a:pt x="0" y="0"/>
                    </a:lnTo>
                    <a:lnTo>
                      <a:pt x="0" y="10"/>
                    </a:lnTo>
                    <a:lnTo>
                      <a:pt x="5" y="41"/>
                    </a:lnTo>
                    <a:lnTo>
                      <a:pt x="24" y="72"/>
                    </a:lnTo>
                    <a:lnTo>
                      <a:pt x="101" y="102"/>
                    </a:lnTo>
                    <a:lnTo>
                      <a:pt x="101" y="85"/>
                    </a:lnTo>
                    <a:lnTo>
                      <a:pt x="59" y="68"/>
                    </a:lnTo>
                    <a:lnTo>
                      <a:pt x="24" y="3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40" name="Google Shape;740;p23"/>
              <p:cNvSpPr/>
              <p:nvPr/>
            </p:nvSpPr>
            <p:spPr>
              <a:xfrm rot="-1047951">
                <a:off x="1758" y="2351"/>
                <a:ext cx="2" cy="4"/>
              </a:xfrm>
              <a:custGeom>
                <a:rect b="b" l="l" r="r" t="t"/>
                <a:pathLst>
                  <a:path extrusionOk="0" h="85" w="69">
                    <a:moveTo>
                      <a:pt x="20" y="17"/>
                    </a:moveTo>
                    <a:lnTo>
                      <a:pt x="0" y="0"/>
                    </a:lnTo>
                    <a:lnTo>
                      <a:pt x="13" y="26"/>
                    </a:lnTo>
                    <a:lnTo>
                      <a:pt x="38" y="51"/>
                    </a:lnTo>
                    <a:lnTo>
                      <a:pt x="52" y="82"/>
                    </a:lnTo>
                    <a:lnTo>
                      <a:pt x="62" y="85"/>
                    </a:lnTo>
                    <a:lnTo>
                      <a:pt x="69" y="38"/>
                    </a:lnTo>
                    <a:lnTo>
                      <a:pt x="52" y="23"/>
                    </a:lnTo>
                    <a:lnTo>
                      <a:pt x="20" y="1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741" name="Google Shape;741;p23"/>
            <p:cNvSpPr/>
            <p:nvPr/>
          </p:nvSpPr>
          <p:spPr>
            <a:xfrm>
              <a:off x="3234531" y="3429347"/>
              <a:ext cx="74613" cy="74613"/>
            </a:xfrm>
            <a:custGeom>
              <a:rect b="b" l="l" r="r" t="t"/>
              <a:pathLst>
                <a:path extrusionOk="0" h="236" w="234">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42" name="Google Shape;742;p23"/>
            <p:cNvSpPr/>
            <p:nvPr/>
          </p:nvSpPr>
          <p:spPr>
            <a:xfrm>
              <a:off x="3313906" y="3524597"/>
              <a:ext cx="101600" cy="42863"/>
            </a:xfrm>
            <a:custGeom>
              <a:rect b="b" l="l" r="r" t="t"/>
              <a:pathLst>
                <a:path extrusionOk="0" h="135" w="318">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43" name="Google Shape;743;p23"/>
            <p:cNvSpPr/>
            <p:nvPr/>
          </p:nvSpPr>
          <p:spPr>
            <a:xfrm>
              <a:off x="3153568" y="3378547"/>
              <a:ext cx="68263" cy="74613"/>
            </a:xfrm>
            <a:custGeom>
              <a:rect b="b" l="l" r="r" t="t"/>
              <a:pathLst>
                <a:path extrusionOk="0" h="235" w="212">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44" name="Google Shape;744;p23"/>
            <p:cNvSpPr/>
            <p:nvPr/>
          </p:nvSpPr>
          <p:spPr>
            <a:xfrm>
              <a:off x="3205956" y="3367434"/>
              <a:ext cx="19050" cy="46038"/>
            </a:xfrm>
            <a:custGeom>
              <a:rect b="b" l="l" r="r" t="t"/>
              <a:pathLst>
                <a:path extrusionOk="0" h="145" w="62">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45" name="Google Shape;745;p23"/>
            <p:cNvSpPr/>
            <p:nvPr/>
          </p:nvSpPr>
          <p:spPr>
            <a:xfrm>
              <a:off x="3191668" y="3440459"/>
              <a:ext cx="39688" cy="22225"/>
            </a:xfrm>
            <a:custGeom>
              <a:rect b="b" l="l" r="r" t="t"/>
              <a:pathLst>
                <a:path extrusionOk="0" h="71" w="125">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46" name="Google Shape;746;p23"/>
            <p:cNvSpPr/>
            <p:nvPr/>
          </p:nvSpPr>
          <p:spPr>
            <a:xfrm>
              <a:off x="3264693" y="3497609"/>
              <a:ext cx="57150" cy="50800"/>
            </a:xfrm>
            <a:custGeom>
              <a:rect b="b" l="l" r="r" t="t"/>
              <a:pathLst>
                <a:path extrusionOk="0" h="157" w="180">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47" name="Google Shape;747;p23"/>
            <p:cNvSpPr/>
            <p:nvPr/>
          </p:nvSpPr>
          <p:spPr>
            <a:xfrm>
              <a:off x="3202781" y="3411884"/>
              <a:ext cx="106363" cy="53975"/>
            </a:xfrm>
            <a:custGeom>
              <a:rect b="b" l="l" r="r" t="t"/>
              <a:pathLst>
                <a:path extrusionOk="0" h="166" w="337">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48" name="Google Shape;748;p23"/>
            <p:cNvSpPr/>
            <p:nvPr/>
          </p:nvSpPr>
          <p:spPr>
            <a:xfrm>
              <a:off x="2721768" y="3094384"/>
              <a:ext cx="525463" cy="342900"/>
            </a:xfrm>
            <a:custGeom>
              <a:rect b="b" l="l" r="r" t="t"/>
              <a:pathLst>
                <a:path extrusionOk="0" h="1083" w="1657">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749" name="Google Shape;749;p23"/>
            <p:cNvGrpSpPr/>
            <p:nvPr/>
          </p:nvGrpSpPr>
          <p:grpSpPr>
            <a:xfrm>
              <a:off x="1832768" y="1897409"/>
              <a:ext cx="1765300" cy="1346200"/>
              <a:chOff x="672" y="1356"/>
              <a:chExt cx="1112" cy="848"/>
            </a:xfrm>
          </p:grpSpPr>
          <p:grpSp>
            <p:nvGrpSpPr>
              <p:cNvPr id="750" name="Google Shape;750;p23"/>
              <p:cNvGrpSpPr/>
              <p:nvPr/>
            </p:nvGrpSpPr>
            <p:grpSpPr>
              <a:xfrm>
                <a:off x="672" y="1356"/>
                <a:ext cx="418" cy="413"/>
                <a:chOff x="672" y="1356"/>
                <a:chExt cx="418" cy="413"/>
              </a:xfrm>
            </p:grpSpPr>
            <p:sp>
              <p:nvSpPr>
                <p:cNvPr id="751" name="Google Shape;751;p23"/>
                <p:cNvSpPr/>
                <p:nvPr/>
              </p:nvSpPr>
              <p:spPr>
                <a:xfrm>
                  <a:off x="776" y="1738"/>
                  <a:ext cx="3" cy="7"/>
                </a:xfrm>
                <a:custGeom>
                  <a:rect b="b" l="l" r="r" t="t"/>
                  <a:pathLst>
                    <a:path extrusionOk="0" h="33" w="12">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2" name="Google Shape;752;p23"/>
                <p:cNvSpPr/>
                <p:nvPr/>
              </p:nvSpPr>
              <p:spPr>
                <a:xfrm>
                  <a:off x="833" y="1721"/>
                  <a:ext cx="6" cy="4"/>
                </a:xfrm>
                <a:custGeom>
                  <a:rect b="b" l="l" r="r" t="t"/>
                  <a:pathLst>
                    <a:path extrusionOk="0" h="18" w="27">
                      <a:moveTo>
                        <a:pt x="13" y="9"/>
                      </a:moveTo>
                      <a:lnTo>
                        <a:pt x="5" y="18"/>
                      </a:lnTo>
                      <a:lnTo>
                        <a:pt x="0" y="9"/>
                      </a:lnTo>
                      <a:lnTo>
                        <a:pt x="5" y="2"/>
                      </a:lnTo>
                      <a:lnTo>
                        <a:pt x="10" y="0"/>
                      </a:lnTo>
                      <a:lnTo>
                        <a:pt x="13" y="1"/>
                      </a:lnTo>
                      <a:lnTo>
                        <a:pt x="26" y="1"/>
                      </a:lnTo>
                      <a:lnTo>
                        <a:pt x="27" y="3"/>
                      </a:lnTo>
                      <a:lnTo>
                        <a:pt x="13" y="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3" name="Google Shape;753;p23"/>
                <p:cNvSpPr/>
                <p:nvPr/>
              </p:nvSpPr>
              <p:spPr>
                <a:xfrm>
                  <a:off x="817" y="1706"/>
                  <a:ext cx="29" cy="24"/>
                </a:xfrm>
                <a:custGeom>
                  <a:rect b="b" l="l" r="r" t="t"/>
                  <a:pathLst>
                    <a:path extrusionOk="0" h="117" w="145">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4" name="Google Shape;754;p23"/>
                <p:cNvSpPr/>
                <p:nvPr/>
              </p:nvSpPr>
              <p:spPr>
                <a:xfrm>
                  <a:off x="672" y="1356"/>
                  <a:ext cx="328" cy="411"/>
                </a:xfrm>
                <a:custGeom>
                  <a:rect b="b" l="l" r="r" t="t"/>
                  <a:pathLst>
                    <a:path extrusionOk="0" h="2054" w="1638">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5" name="Google Shape;755;p23"/>
                <p:cNvSpPr/>
                <p:nvPr/>
              </p:nvSpPr>
              <p:spPr>
                <a:xfrm>
                  <a:off x="999" y="1668"/>
                  <a:ext cx="91" cy="101"/>
                </a:xfrm>
                <a:custGeom>
                  <a:rect b="b" l="l" r="r" t="t"/>
                  <a:pathLst>
                    <a:path extrusionOk="0" h="507" w="456">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756" name="Google Shape;756;p23"/>
              <p:cNvGrpSpPr/>
              <p:nvPr/>
            </p:nvGrpSpPr>
            <p:grpSpPr>
              <a:xfrm>
                <a:off x="1149" y="1865"/>
                <a:ext cx="635" cy="339"/>
                <a:chOff x="1149" y="1865"/>
                <a:chExt cx="635" cy="339"/>
              </a:xfrm>
            </p:grpSpPr>
            <p:sp>
              <p:nvSpPr>
                <p:cNvPr id="757" name="Google Shape;757;p23"/>
                <p:cNvSpPr/>
                <p:nvPr/>
              </p:nvSpPr>
              <p:spPr>
                <a:xfrm>
                  <a:off x="1782" y="1939"/>
                  <a:ext cx="2" cy="3"/>
                </a:xfrm>
                <a:custGeom>
                  <a:rect b="b" l="l" r="r" t="t"/>
                  <a:pathLst>
                    <a:path extrusionOk="0" h="15" w="10">
                      <a:moveTo>
                        <a:pt x="5" y="0"/>
                      </a:moveTo>
                      <a:lnTo>
                        <a:pt x="2" y="3"/>
                      </a:lnTo>
                      <a:lnTo>
                        <a:pt x="1" y="10"/>
                      </a:lnTo>
                      <a:lnTo>
                        <a:pt x="0" y="15"/>
                      </a:lnTo>
                      <a:lnTo>
                        <a:pt x="5" y="10"/>
                      </a:lnTo>
                      <a:lnTo>
                        <a:pt x="8" y="10"/>
                      </a:lnTo>
                      <a:lnTo>
                        <a:pt x="8" y="6"/>
                      </a:lnTo>
                      <a:lnTo>
                        <a:pt x="10" y="1"/>
                      </a:lnTo>
                      <a:lnTo>
                        <a:pt x="5"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8" name="Google Shape;758;p23"/>
                <p:cNvSpPr/>
                <p:nvPr/>
              </p:nvSpPr>
              <p:spPr>
                <a:xfrm>
                  <a:off x="1782" y="1939"/>
                  <a:ext cx="2" cy="3"/>
                </a:xfrm>
                <a:custGeom>
                  <a:rect b="b" l="l" r="r" t="t"/>
                  <a:pathLst>
                    <a:path extrusionOk="0" h="15" w="10">
                      <a:moveTo>
                        <a:pt x="5" y="0"/>
                      </a:moveTo>
                      <a:lnTo>
                        <a:pt x="2" y="3"/>
                      </a:lnTo>
                      <a:lnTo>
                        <a:pt x="1" y="10"/>
                      </a:lnTo>
                      <a:lnTo>
                        <a:pt x="0" y="15"/>
                      </a:lnTo>
                      <a:lnTo>
                        <a:pt x="5" y="10"/>
                      </a:lnTo>
                      <a:lnTo>
                        <a:pt x="8" y="10"/>
                      </a:lnTo>
                      <a:lnTo>
                        <a:pt x="8" y="6"/>
                      </a:lnTo>
                      <a:lnTo>
                        <a:pt x="10" y="1"/>
                      </a:lnTo>
                      <a:lnTo>
                        <a:pt x="5"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59" name="Google Shape;759;p23"/>
                <p:cNvSpPr/>
                <p:nvPr/>
              </p:nvSpPr>
              <p:spPr>
                <a:xfrm>
                  <a:off x="1671" y="2027"/>
                  <a:ext cx="1" cy="1"/>
                </a:xfrm>
                <a:custGeom>
                  <a:rect b="b" l="l" r="r" t="t"/>
                  <a:pathLst>
                    <a:path extrusionOk="0" h="3" w="120000">
                      <a:moveTo>
                        <a:pt x="0" y="3"/>
                      </a:moveTo>
                      <a:lnTo>
                        <a:pt x="0" y="0"/>
                      </a:lnTo>
                      <a:lnTo>
                        <a:pt x="0" y="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0" name="Google Shape;760;p23"/>
                <p:cNvSpPr/>
                <p:nvPr/>
              </p:nvSpPr>
              <p:spPr>
                <a:xfrm>
                  <a:off x="1670" y="2025"/>
                  <a:ext cx="1" cy="1"/>
                </a:xfrm>
                <a:custGeom>
                  <a:rect b="b" l="l" r="r" t="t"/>
                  <a:pathLst>
                    <a:path extrusionOk="0" h="6" w="5">
                      <a:moveTo>
                        <a:pt x="3" y="2"/>
                      </a:moveTo>
                      <a:lnTo>
                        <a:pt x="0" y="0"/>
                      </a:lnTo>
                      <a:lnTo>
                        <a:pt x="3" y="2"/>
                      </a:lnTo>
                      <a:lnTo>
                        <a:pt x="5" y="6"/>
                      </a:lnTo>
                      <a:lnTo>
                        <a:pt x="3" y="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1" name="Google Shape;761;p23"/>
                <p:cNvSpPr/>
                <p:nvPr/>
              </p:nvSpPr>
              <p:spPr>
                <a:xfrm>
                  <a:off x="1149" y="1865"/>
                  <a:ext cx="633" cy="339"/>
                </a:xfrm>
                <a:custGeom>
                  <a:rect b="b" l="l" r="r" t="t"/>
                  <a:pathLst>
                    <a:path extrusionOk="0" h="1693" w="3166">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762" name="Google Shape;762;p23"/>
            <p:cNvGrpSpPr/>
            <p:nvPr/>
          </p:nvGrpSpPr>
          <p:grpSpPr>
            <a:xfrm>
              <a:off x="2304256" y="1268760"/>
              <a:ext cx="1538288" cy="1622426"/>
              <a:chOff x="969" y="960"/>
              <a:chExt cx="969" cy="1022"/>
            </a:xfrm>
          </p:grpSpPr>
          <p:sp>
            <p:nvSpPr>
              <p:cNvPr id="763" name="Google Shape;763;p23"/>
              <p:cNvSpPr/>
              <p:nvPr/>
            </p:nvSpPr>
            <p:spPr>
              <a:xfrm>
                <a:off x="1903" y="1791"/>
                <a:ext cx="1" cy="1"/>
              </a:xfrm>
              <a:custGeom>
                <a:rect b="b" l="l" r="r" t="t"/>
                <a:pathLst>
                  <a:path extrusionOk="0" h="2" w="3">
                    <a:moveTo>
                      <a:pt x="0" y="0"/>
                    </a:moveTo>
                    <a:lnTo>
                      <a:pt x="0" y="1"/>
                    </a:lnTo>
                    <a:lnTo>
                      <a:pt x="3" y="2"/>
                    </a:lnTo>
                    <a:lnTo>
                      <a:pt x="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4" name="Google Shape;764;p23"/>
              <p:cNvSpPr/>
              <p:nvPr/>
            </p:nvSpPr>
            <p:spPr>
              <a:xfrm>
                <a:off x="1865" y="1826"/>
                <a:ext cx="73" cy="84"/>
              </a:xfrm>
              <a:custGeom>
                <a:rect b="b" l="l" r="r" t="t"/>
                <a:pathLst>
                  <a:path extrusionOk="0" h="420" w="362">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5" name="Google Shape;765;p23"/>
              <p:cNvSpPr/>
              <p:nvPr/>
            </p:nvSpPr>
            <p:spPr>
              <a:xfrm>
                <a:off x="1108" y="1839"/>
                <a:ext cx="55" cy="43"/>
              </a:xfrm>
              <a:custGeom>
                <a:rect b="b" l="l" r="r" t="t"/>
                <a:pathLst>
                  <a:path extrusionOk="0" h="214" w="275">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6" name="Google Shape;766;p23"/>
              <p:cNvSpPr/>
              <p:nvPr/>
            </p:nvSpPr>
            <p:spPr>
              <a:xfrm>
                <a:off x="1425" y="1404"/>
                <a:ext cx="47" cy="44"/>
              </a:xfrm>
              <a:custGeom>
                <a:rect b="b" l="l" r="r" t="t"/>
                <a:pathLst>
                  <a:path extrusionOk="0" h="221" w="236">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7" name="Google Shape;767;p23"/>
              <p:cNvSpPr/>
              <p:nvPr/>
            </p:nvSpPr>
            <p:spPr>
              <a:xfrm>
                <a:off x="1134" y="1234"/>
                <a:ext cx="117" cy="130"/>
              </a:xfrm>
              <a:custGeom>
                <a:rect b="b" l="l" r="r" t="t"/>
                <a:pathLst>
                  <a:path extrusionOk="0" h="653" w="582">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8" name="Google Shape;768;p23"/>
              <p:cNvSpPr/>
              <p:nvPr/>
            </p:nvSpPr>
            <p:spPr>
              <a:xfrm>
                <a:off x="1210" y="1283"/>
                <a:ext cx="200" cy="164"/>
              </a:xfrm>
              <a:custGeom>
                <a:rect b="b" l="l" r="r" t="t"/>
                <a:pathLst>
                  <a:path extrusionOk="0" h="819" w="99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69" name="Google Shape;769;p23"/>
              <p:cNvSpPr/>
              <p:nvPr/>
            </p:nvSpPr>
            <p:spPr>
              <a:xfrm>
                <a:off x="1342" y="1267"/>
                <a:ext cx="27" cy="34"/>
              </a:xfrm>
              <a:custGeom>
                <a:rect b="b" l="l" r="r" t="t"/>
                <a:pathLst>
                  <a:path extrusionOk="0" h="167" w="13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0" name="Google Shape;770;p23"/>
              <p:cNvSpPr/>
              <p:nvPr/>
            </p:nvSpPr>
            <p:spPr>
              <a:xfrm>
                <a:off x="1392" y="1262"/>
                <a:ext cx="67" cy="97"/>
              </a:xfrm>
              <a:custGeom>
                <a:rect b="b" l="l" r="r" t="t"/>
                <a:pathLst>
                  <a:path extrusionOk="0" h="484" w="331">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1" name="Google Shape;771;p23"/>
              <p:cNvSpPr/>
              <p:nvPr/>
            </p:nvSpPr>
            <p:spPr>
              <a:xfrm>
                <a:off x="1388" y="1141"/>
                <a:ext cx="59" cy="76"/>
              </a:xfrm>
              <a:custGeom>
                <a:rect b="b" l="l" r="r" t="t"/>
                <a:pathLst>
                  <a:path extrusionOk="0" h="380" w="292">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2" name="Google Shape;772;p23"/>
              <p:cNvSpPr/>
              <p:nvPr/>
            </p:nvSpPr>
            <p:spPr>
              <a:xfrm>
                <a:off x="1225" y="1133"/>
                <a:ext cx="134" cy="107"/>
              </a:xfrm>
              <a:custGeom>
                <a:rect b="b" l="l" r="r" t="t"/>
                <a:pathLst>
                  <a:path extrusionOk="0" h="534" w="672">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3" name="Google Shape;773;p23"/>
              <p:cNvSpPr/>
              <p:nvPr/>
            </p:nvSpPr>
            <p:spPr>
              <a:xfrm>
                <a:off x="1168" y="1099"/>
                <a:ext cx="80" cy="82"/>
              </a:xfrm>
              <a:custGeom>
                <a:rect b="b" l="l" r="r" t="t"/>
                <a:pathLst>
                  <a:path extrusionOk="0" h="411" w="399">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4" name="Google Shape;774;p23"/>
              <p:cNvSpPr/>
              <p:nvPr/>
            </p:nvSpPr>
            <p:spPr>
              <a:xfrm>
                <a:off x="1271" y="1070"/>
                <a:ext cx="40" cy="39"/>
              </a:xfrm>
              <a:custGeom>
                <a:rect b="b" l="l" r="r" t="t"/>
                <a:pathLst>
                  <a:path extrusionOk="0" h="195" w="200">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5" name="Google Shape;775;p23"/>
              <p:cNvSpPr/>
              <p:nvPr/>
            </p:nvSpPr>
            <p:spPr>
              <a:xfrm>
                <a:off x="1271" y="1035"/>
                <a:ext cx="44" cy="26"/>
              </a:xfrm>
              <a:custGeom>
                <a:rect b="b" l="l" r="r" t="t"/>
                <a:pathLst>
                  <a:path extrusionOk="0" h="133" w="219">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6" name="Google Shape;776;p23"/>
              <p:cNvSpPr/>
              <p:nvPr/>
            </p:nvSpPr>
            <p:spPr>
              <a:xfrm>
                <a:off x="1461" y="1086"/>
                <a:ext cx="33" cy="21"/>
              </a:xfrm>
              <a:custGeom>
                <a:rect b="b" l="l" r="r" t="t"/>
                <a:pathLst>
                  <a:path extrusionOk="0" h="103" w="164">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7" name="Google Shape;777;p23"/>
              <p:cNvSpPr/>
              <p:nvPr/>
            </p:nvSpPr>
            <p:spPr>
              <a:xfrm>
                <a:off x="1452" y="1121"/>
                <a:ext cx="189" cy="119"/>
              </a:xfrm>
              <a:custGeom>
                <a:rect b="b" l="l" r="r" t="t"/>
                <a:pathLst>
                  <a:path extrusionOk="0" h="593" w="946">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8" name="Google Shape;778;p23"/>
              <p:cNvSpPr/>
              <p:nvPr/>
            </p:nvSpPr>
            <p:spPr>
              <a:xfrm>
                <a:off x="1457" y="1187"/>
                <a:ext cx="33" cy="46"/>
              </a:xfrm>
              <a:custGeom>
                <a:rect b="b" l="l" r="r" t="t"/>
                <a:pathLst>
                  <a:path extrusionOk="0" h="229" w="163">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79" name="Google Shape;779;p23"/>
              <p:cNvSpPr/>
              <p:nvPr/>
            </p:nvSpPr>
            <p:spPr>
              <a:xfrm>
                <a:off x="1559" y="1520"/>
                <a:ext cx="77" cy="70"/>
              </a:xfrm>
              <a:custGeom>
                <a:rect b="b" l="l" r="r" t="t"/>
                <a:pathLst>
                  <a:path extrusionOk="0" h="349" w="384">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80" name="Google Shape;780;p23"/>
              <p:cNvSpPr/>
              <p:nvPr/>
            </p:nvSpPr>
            <p:spPr>
              <a:xfrm>
                <a:off x="1668" y="1452"/>
                <a:ext cx="24" cy="32"/>
              </a:xfrm>
              <a:custGeom>
                <a:rect b="b" l="l" r="r" t="t"/>
                <a:pathLst>
                  <a:path extrusionOk="0" h="161" w="122">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81" name="Google Shape;781;p23"/>
              <p:cNvSpPr/>
              <p:nvPr/>
            </p:nvSpPr>
            <p:spPr>
              <a:xfrm>
                <a:off x="1628" y="1270"/>
                <a:ext cx="53" cy="38"/>
              </a:xfrm>
              <a:custGeom>
                <a:rect b="b" l="l" r="r" t="t"/>
                <a:pathLst>
                  <a:path extrusionOk="0" h="190" w="265">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82" name="Google Shape;782;p23"/>
              <p:cNvSpPr/>
              <p:nvPr/>
            </p:nvSpPr>
            <p:spPr>
              <a:xfrm>
                <a:off x="1527" y="1265"/>
                <a:ext cx="316" cy="356"/>
              </a:xfrm>
              <a:custGeom>
                <a:rect b="b" l="l" r="r" t="t"/>
                <a:pathLst>
                  <a:path extrusionOk="0" h="1779" w="1581">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83" name="Google Shape;783;p23"/>
              <p:cNvSpPr/>
              <p:nvPr/>
            </p:nvSpPr>
            <p:spPr>
              <a:xfrm>
                <a:off x="969" y="1334"/>
                <a:ext cx="937" cy="648"/>
              </a:xfrm>
              <a:custGeom>
                <a:rect b="b" l="l" r="r" t="t"/>
                <a:pathLst>
                  <a:path extrusionOk="0" h="3236" w="468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84" name="Google Shape;784;p23"/>
              <p:cNvSpPr/>
              <p:nvPr/>
            </p:nvSpPr>
            <p:spPr>
              <a:xfrm>
                <a:off x="1437" y="1025"/>
                <a:ext cx="39" cy="63"/>
              </a:xfrm>
              <a:custGeom>
                <a:rect b="b" l="l" r="r" t="t"/>
                <a:pathLst>
                  <a:path extrusionOk="0" h="316" w="197">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85" name="Google Shape;785;p23"/>
              <p:cNvSpPr/>
              <p:nvPr/>
            </p:nvSpPr>
            <p:spPr>
              <a:xfrm>
                <a:off x="1356" y="1000"/>
                <a:ext cx="74" cy="86"/>
              </a:xfrm>
              <a:custGeom>
                <a:rect b="b" l="l" r="r" t="t"/>
                <a:pathLst>
                  <a:path extrusionOk="0" h="430" w="368">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86" name="Google Shape;786;p23"/>
              <p:cNvSpPr/>
              <p:nvPr/>
            </p:nvSpPr>
            <p:spPr>
              <a:xfrm>
                <a:off x="1462" y="960"/>
                <a:ext cx="121" cy="112"/>
              </a:xfrm>
              <a:custGeom>
                <a:rect b="b" l="l" r="r" t="t"/>
                <a:pathLst>
                  <a:path extrusionOk="0" h="558" w="603">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87" name="Google Shape;787;p23"/>
              <p:cNvSpPr/>
              <p:nvPr/>
            </p:nvSpPr>
            <p:spPr>
              <a:xfrm>
                <a:off x="1532" y="960"/>
                <a:ext cx="206" cy="207"/>
              </a:xfrm>
              <a:custGeom>
                <a:rect b="b" l="l" r="r" t="t"/>
                <a:pathLst>
                  <a:path extrusionOk="0" h="1037" w="1028">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88" name="Google Shape;788;p23"/>
              <p:cNvSpPr/>
              <p:nvPr/>
            </p:nvSpPr>
            <p:spPr>
              <a:xfrm>
                <a:off x="1564" y="1153"/>
                <a:ext cx="6" cy="6"/>
              </a:xfrm>
              <a:custGeom>
                <a:rect b="b" l="l" r="r" t="t"/>
                <a:pathLst>
                  <a:path extrusionOk="0" h="30" w="30">
                    <a:moveTo>
                      <a:pt x="0" y="16"/>
                    </a:moveTo>
                    <a:lnTo>
                      <a:pt x="0" y="21"/>
                    </a:lnTo>
                    <a:lnTo>
                      <a:pt x="30" y="30"/>
                    </a:lnTo>
                    <a:lnTo>
                      <a:pt x="3" y="0"/>
                    </a:lnTo>
                    <a:lnTo>
                      <a:pt x="0" y="1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89" name="Google Shape;789;p23"/>
              <p:cNvSpPr/>
              <p:nvPr/>
            </p:nvSpPr>
            <p:spPr>
              <a:xfrm>
                <a:off x="1564" y="1147"/>
                <a:ext cx="1" cy="6"/>
              </a:xfrm>
              <a:custGeom>
                <a:rect b="b" l="l" r="r" t="t"/>
                <a:pathLst>
                  <a:path extrusionOk="0" h="31" w="7">
                    <a:moveTo>
                      <a:pt x="5" y="11"/>
                    </a:moveTo>
                    <a:lnTo>
                      <a:pt x="0" y="0"/>
                    </a:lnTo>
                    <a:lnTo>
                      <a:pt x="0" y="24"/>
                    </a:lnTo>
                    <a:lnTo>
                      <a:pt x="5" y="31"/>
                    </a:lnTo>
                    <a:lnTo>
                      <a:pt x="7" y="27"/>
                    </a:lnTo>
                    <a:lnTo>
                      <a:pt x="5" y="1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90" name="Google Shape;790;p23"/>
              <p:cNvSpPr/>
              <p:nvPr/>
            </p:nvSpPr>
            <p:spPr>
              <a:xfrm>
                <a:off x="1031" y="1408"/>
                <a:ext cx="17" cy="23"/>
              </a:xfrm>
              <a:custGeom>
                <a:rect b="b" l="l" r="r" t="t"/>
                <a:pathLst>
                  <a:path extrusionOk="0" h="113" w="81">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91" name="Google Shape;791;p23"/>
              <p:cNvSpPr/>
              <p:nvPr/>
            </p:nvSpPr>
            <p:spPr>
              <a:xfrm>
                <a:off x="1024" y="1423"/>
                <a:ext cx="11" cy="11"/>
              </a:xfrm>
              <a:custGeom>
                <a:rect b="b" l="l" r="r" t="t"/>
                <a:pathLst>
                  <a:path extrusionOk="0" h="58" w="54">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792" name="Google Shape;792;p23"/>
            <p:cNvSpPr/>
            <p:nvPr/>
          </p:nvSpPr>
          <p:spPr>
            <a:xfrm rot="-514390">
              <a:off x="3399631" y="3186459"/>
              <a:ext cx="12700" cy="6350"/>
            </a:xfrm>
            <a:custGeom>
              <a:rect b="b" l="l" r="r" t="t"/>
              <a:pathLst>
                <a:path extrusionOk="0" h="96" w="33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93" name="Google Shape;793;p23"/>
            <p:cNvSpPr/>
            <p:nvPr/>
          </p:nvSpPr>
          <p:spPr>
            <a:xfrm rot="-514390">
              <a:off x="3420268" y="3188047"/>
              <a:ext cx="1588" cy="15875"/>
            </a:xfrm>
            <a:custGeom>
              <a:rect b="b" l="l" r="r" t="t"/>
              <a:pathLst>
                <a:path extrusionOk="0" h="232" w="86">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94" name="Google Shape;794;p23"/>
            <p:cNvSpPr/>
            <p:nvPr/>
          </p:nvSpPr>
          <p:spPr>
            <a:xfrm rot="-514390">
              <a:off x="3420268" y="3224559"/>
              <a:ext cx="3175" cy="1588"/>
            </a:xfrm>
            <a:custGeom>
              <a:rect b="b" l="l" r="r" t="t"/>
              <a:pathLst>
                <a:path extrusionOk="0" h="28" w="73">
                  <a:moveTo>
                    <a:pt x="55" y="25"/>
                  </a:moveTo>
                  <a:lnTo>
                    <a:pt x="73" y="7"/>
                  </a:lnTo>
                  <a:lnTo>
                    <a:pt x="73" y="0"/>
                  </a:lnTo>
                  <a:lnTo>
                    <a:pt x="48" y="0"/>
                  </a:lnTo>
                  <a:lnTo>
                    <a:pt x="8" y="4"/>
                  </a:lnTo>
                  <a:lnTo>
                    <a:pt x="0" y="28"/>
                  </a:lnTo>
                  <a:lnTo>
                    <a:pt x="55" y="2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95" name="Google Shape;795;p23"/>
            <p:cNvSpPr/>
            <p:nvPr/>
          </p:nvSpPr>
          <p:spPr>
            <a:xfrm rot="-514390">
              <a:off x="3412331" y="3222972"/>
              <a:ext cx="6350" cy="19050"/>
            </a:xfrm>
            <a:custGeom>
              <a:rect b="b" l="l" r="r" t="t"/>
              <a:pathLst>
                <a:path extrusionOk="0" h="291" w="175">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96" name="Google Shape;796;p23"/>
            <p:cNvSpPr/>
            <p:nvPr/>
          </p:nvSpPr>
          <p:spPr>
            <a:xfrm rot="-514390">
              <a:off x="3420268" y="3245197"/>
              <a:ext cx="1588" cy="9525"/>
            </a:xfrm>
            <a:custGeom>
              <a:rect b="b" l="l" r="r" t="t"/>
              <a:pathLst>
                <a:path extrusionOk="0" h="144" w="69">
                  <a:moveTo>
                    <a:pt x="0" y="70"/>
                  </a:moveTo>
                  <a:lnTo>
                    <a:pt x="47" y="0"/>
                  </a:lnTo>
                  <a:lnTo>
                    <a:pt x="69" y="118"/>
                  </a:lnTo>
                  <a:lnTo>
                    <a:pt x="59" y="144"/>
                  </a:lnTo>
                  <a:lnTo>
                    <a:pt x="17" y="128"/>
                  </a:lnTo>
                  <a:lnTo>
                    <a:pt x="0" y="7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97" name="Google Shape;797;p23"/>
            <p:cNvSpPr/>
            <p:nvPr/>
          </p:nvSpPr>
          <p:spPr>
            <a:xfrm rot="-514390">
              <a:off x="3434556" y="3218209"/>
              <a:ext cx="1588" cy="12700"/>
            </a:xfrm>
            <a:custGeom>
              <a:rect b="b" l="l" r="r" t="t"/>
              <a:pathLst>
                <a:path extrusionOk="0" h="192" w="52">
                  <a:moveTo>
                    <a:pt x="37" y="20"/>
                  </a:moveTo>
                  <a:lnTo>
                    <a:pt x="37" y="0"/>
                  </a:lnTo>
                  <a:lnTo>
                    <a:pt x="52" y="45"/>
                  </a:lnTo>
                  <a:lnTo>
                    <a:pt x="47" y="192"/>
                  </a:lnTo>
                  <a:lnTo>
                    <a:pt x="10" y="160"/>
                  </a:lnTo>
                  <a:lnTo>
                    <a:pt x="0" y="120"/>
                  </a:lnTo>
                  <a:lnTo>
                    <a:pt x="20" y="99"/>
                  </a:lnTo>
                  <a:lnTo>
                    <a:pt x="37" y="2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98" name="Google Shape;798;p23"/>
            <p:cNvSpPr/>
            <p:nvPr/>
          </p:nvSpPr>
          <p:spPr>
            <a:xfrm rot="-514390">
              <a:off x="3442493" y="3229322"/>
              <a:ext cx="4763" cy="14288"/>
            </a:xfrm>
            <a:custGeom>
              <a:rect b="b" l="l" r="r" t="t"/>
              <a:pathLst>
                <a:path extrusionOk="0" h="212" w="146">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799" name="Google Shape;799;p23"/>
            <p:cNvSpPr/>
            <p:nvPr/>
          </p:nvSpPr>
          <p:spPr>
            <a:xfrm rot="-514390">
              <a:off x="3456781" y="3240434"/>
              <a:ext cx="3175" cy="3175"/>
            </a:xfrm>
            <a:custGeom>
              <a:rect b="b" l="l" r="r" t="t"/>
              <a:pathLst>
                <a:path extrusionOk="0" h="55" w="52">
                  <a:moveTo>
                    <a:pt x="20" y="0"/>
                  </a:moveTo>
                  <a:lnTo>
                    <a:pt x="3" y="28"/>
                  </a:lnTo>
                  <a:lnTo>
                    <a:pt x="0" y="55"/>
                  </a:lnTo>
                  <a:lnTo>
                    <a:pt x="35" y="52"/>
                  </a:lnTo>
                  <a:lnTo>
                    <a:pt x="52" y="0"/>
                  </a:lnTo>
                  <a:lnTo>
                    <a:pt x="2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00" name="Google Shape;800;p23"/>
            <p:cNvSpPr/>
            <p:nvPr/>
          </p:nvSpPr>
          <p:spPr>
            <a:xfrm rot="-514390">
              <a:off x="3450431" y="3254722"/>
              <a:ext cx="4763" cy="15875"/>
            </a:xfrm>
            <a:custGeom>
              <a:rect b="b" l="l" r="r" t="t"/>
              <a:pathLst>
                <a:path extrusionOk="0" h="232" w="117">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01" name="Google Shape;801;p23"/>
            <p:cNvSpPr/>
            <p:nvPr/>
          </p:nvSpPr>
          <p:spPr>
            <a:xfrm rot="-514390">
              <a:off x="3464718" y="3269009"/>
              <a:ext cx="4763" cy="14288"/>
            </a:xfrm>
            <a:custGeom>
              <a:rect b="b" l="l" r="r" t="t"/>
              <a:pathLst>
                <a:path extrusionOk="0" h="218" w="149">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02" name="Google Shape;802;p23"/>
            <p:cNvSpPr/>
            <p:nvPr/>
          </p:nvSpPr>
          <p:spPr>
            <a:xfrm rot="-514390">
              <a:off x="3477418" y="3278534"/>
              <a:ext cx="4763" cy="1588"/>
            </a:xfrm>
            <a:custGeom>
              <a:rect b="b" l="l" r="r" t="t"/>
              <a:pathLst>
                <a:path extrusionOk="0" h="34" w="118">
                  <a:moveTo>
                    <a:pt x="118" y="34"/>
                  </a:moveTo>
                  <a:lnTo>
                    <a:pt x="100" y="3"/>
                  </a:lnTo>
                  <a:lnTo>
                    <a:pt x="56" y="0"/>
                  </a:lnTo>
                  <a:lnTo>
                    <a:pt x="0" y="24"/>
                  </a:lnTo>
                  <a:lnTo>
                    <a:pt x="52" y="17"/>
                  </a:lnTo>
                  <a:lnTo>
                    <a:pt x="90" y="34"/>
                  </a:lnTo>
                  <a:lnTo>
                    <a:pt x="118" y="3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03" name="Google Shape;803;p23"/>
            <p:cNvSpPr/>
            <p:nvPr/>
          </p:nvSpPr>
          <p:spPr>
            <a:xfrm rot="-514390">
              <a:off x="3488531" y="3284884"/>
              <a:ext cx="9525" cy="6350"/>
            </a:xfrm>
            <a:custGeom>
              <a:rect b="b" l="l" r="r" t="t"/>
              <a:pathLst>
                <a:path extrusionOk="0" h="103" w="248">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04" name="Google Shape;804;p23"/>
            <p:cNvSpPr/>
            <p:nvPr/>
          </p:nvSpPr>
          <p:spPr>
            <a:xfrm rot="-514390">
              <a:off x="3475831" y="3302347"/>
              <a:ext cx="6350" cy="9525"/>
            </a:xfrm>
            <a:custGeom>
              <a:rect b="b" l="l" r="r" t="t"/>
              <a:pathLst>
                <a:path extrusionOk="0" h="146" w="192">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05" name="Google Shape;805;p23"/>
            <p:cNvSpPr/>
            <p:nvPr/>
          </p:nvSpPr>
          <p:spPr>
            <a:xfrm rot="-514390">
              <a:off x="3418681" y="3243609"/>
              <a:ext cx="3175" cy="4763"/>
            </a:xfrm>
            <a:custGeom>
              <a:rect b="b" l="l" r="r" t="t"/>
              <a:pathLst>
                <a:path extrusionOk="0" h="80" w="70">
                  <a:moveTo>
                    <a:pt x="42" y="0"/>
                  </a:moveTo>
                  <a:lnTo>
                    <a:pt x="0" y="55"/>
                  </a:lnTo>
                  <a:lnTo>
                    <a:pt x="4" y="80"/>
                  </a:lnTo>
                  <a:lnTo>
                    <a:pt x="42" y="57"/>
                  </a:lnTo>
                  <a:lnTo>
                    <a:pt x="70" y="9"/>
                  </a:lnTo>
                  <a:lnTo>
                    <a:pt x="42"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06" name="Google Shape;806;p23"/>
            <p:cNvSpPr/>
            <p:nvPr/>
          </p:nvSpPr>
          <p:spPr>
            <a:xfrm rot="-514390">
              <a:off x="3386931" y="3227734"/>
              <a:ext cx="1588" cy="6350"/>
            </a:xfrm>
            <a:custGeom>
              <a:rect b="b" l="l" r="r" t="t"/>
              <a:pathLst>
                <a:path extrusionOk="0" h="93" w="72">
                  <a:moveTo>
                    <a:pt x="72" y="7"/>
                  </a:moveTo>
                  <a:lnTo>
                    <a:pt x="57" y="0"/>
                  </a:lnTo>
                  <a:lnTo>
                    <a:pt x="0" y="79"/>
                  </a:lnTo>
                  <a:lnTo>
                    <a:pt x="7" y="93"/>
                  </a:lnTo>
                  <a:lnTo>
                    <a:pt x="72" y="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07" name="Google Shape;807;p23"/>
            <p:cNvSpPr/>
            <p:nvPr/>
          </p:nvSpPr>
          <p:spPr>
            <a:xfrm rot="-514390">
              <a:off x="3383756" y="3235672"/>
              <a:ext cx="3175" cy="3175"/>
            </a:xfrm>
            <a:custGeom>
              <a:rect b="b" l="l" r="r" t="t"/>
              <a:pathLst>
                <a:path extrusionOk="0" h="36" w="56">
                  <a:moveTo>
                    <a:pt x="56" y="0"/>
                  </a:moveTo>
                  <a:lnTo>
                    <a:pt x="0" y="26"/>
                  </a:lnTo>
                  <a:lnTo>
                    <a:pt x="4" y="36"/>
                  </a:lnTo>
                  <a:lnTo>
                    <a:pt x="53" y="18"/>
                  </a:lnTo>
                  <a:lnTo>
                    <a:pt x="56"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08" name="Google Shape;808;p23"/>
            <p:cNvSpPr/>
            <p:nvPr/>
          </p:nvSpPr>
          <p:spPr>
            <a:xfrm rot="-514390">
              <a:off x="3374231" y="3238847"/>
              <a:ext cx="6350" cy="6350"/>
            </a:xfrm>
            <a:custGeom>
              <a:rect b="b" l="l" r="r" t="t"/>
              <a:pathLst>
                <a:path extrusionOk="0" h="70" w="155">
                  <a:moveTo>
                    <a:pt x="152" y="40"/>
                  </a:moveTo>
                  <a:lnTo>
                    <a:pt x="109" y="36"/>
                  </a:lnTo>
                  <a:lnTo>
                    <a:pt x="44" y="67"/>
                  </a:lnTo>
                  <a:lnTo>
                    <a:pt x="0" y="70"/>
                  </a:lnTo>
                  <a:lnTo>
                    <a:pt x="9" y="50"/>
                  </a:lnTo>
                  <a:lnTo>
                    <a:pt x="59" y="36"/>
                  </a:lnTo>
                  <a:lnTo>
                    <a:pt x="119" y="0"/>
                  </a:lnTo>
                  <a:lnTo>
                    <a:pt x="155" y="9"/>
                  </a:lnTo>
                  <a:lnTo>
                    <a:pt x="152" y="4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09" name="Google Shape;809;p23"/>
            <p:cNvSpPr/>
            <p:nvPr/>
          </p:nvSpPr>
          <p:spPr>
            <a:xfrm rot="-1047951">
              <a:off x="3417093" y="3375372"/>
              <a:ext cx="23813" cy="17463"/>
            </a:xfrm>
            <a:custGeom>
              <a:rect b="b" l="l" r="r" t="t"/>
              <a:pathLst>
                <a:path extrusionOk="0" h="260" w="642">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10" name="Google Shape;810;p23"/>
            <p:cNvSpPr/>
            <p:nvPr/>
          </p:nvSpPr>
          <p:spPr>
            <a:xfrm rot="-1047951">
              <a:off x="3482181" y="3318222"/>
              <a:ext cx="38100" cy="52388"/>
            </a:xfrm>
            <a:custGeom>
              <a:rect b="b" l="l" r="r" t="t"/>
              <a:pathLst>
                <a:path extrusionOk="0" h="745" w="1080">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11" name="Google Shape;811;p23"/>
            <p:cNvSpPr/>
            <p:nvPr/>
          </p:nvSpPr>
          <p:spPr>
            <a:xfrm rot="-1047951">
              <a:off x="3596481" y="3349972"/>
              <a:ext cx="1588" cy="1588"/>
            </a:xfrm>
            <a:custGeom>
              <a:rect b="b" l="l" r="r" t="t"/>
              <a:pathLst>
                <a:path extrusionOk="0" h="53" w="56">
                  <a:moveTo>
                    <a:pt x="18" y="0"/>
                  </a:moveTo>
                  <a:lnTo>
                    <a:pt x="11" y="4"/>
                  </a:lnTo>
                  <a:lnTo>
                    <a:pt x="0" y="28"/>
                  </a:lnTo>
                  <a:lnTo>
                    <a:pt x="4" y="48"/>
                  </a:lnTo>
                  <a:lnTo>
                    <a:pt x="24" y="53"/>
                  </a:lnTo>
                  <a:lnTo>
                    <a:pt x="52" y="34"/>
                  </a:lnTo>
                  <a:lnTo>
                    <a:pt x="56" y="22"/>
                  </a:lnTo>
                  <a:lnTo>
                    <a:pt x="18"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12" name="Google Shape;812;p23"/>
            <p:cNvSpPr/>
            <p:nvPr/>
          </p:nvSpPr>
          <p:spPr>
            <a:xfrm rot="-1047951">
              <a:off x="3618706" y="3392834"/>
              <a:ext cx="3175" cy="11113"/>
            </a:xfrm>
            <a:custGeom>
              <a:rect b="b" l="l" r="r" t="t"/>
              <a:pathLst>
                <a:path extrusionOk="0" h="152" w="111">
                  <a:moveTo>
                    <a:pt x="4" y="0"/>
                  </a:moveTo>
                  <a:lnTo>
                    <a:pt x="32" y="7"/>
                  </a:lnTo>
                  <a:lnTo>
                    <a:pt x="66" y="41"/>
                  </a:lnTo>
                  <a:lnTo>
                    <a:pt x="111" y="138"/>
                  </a:lnTo>
                  <a:lnTo>
                    <a:pt x="105" y="145"/>
                  </a:lnTo>
                  <a:lnTo>
                    <a:pt x="66" y="152"/>
                  </a:lnTo>
                  <a:lnTo>
                    <a:pt x="49" y="138"/>
                  </a:lnTo>
                  <a:lnTo>
                    <a:pt x="7" y="47"/>
                  </a:lnTo>
                  <a:lnTo>
                    <a:pt x="0" y="23"/>
                  </a:lnTo>
                  <a:lnTo>
                    <a:pt x="4"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13" name="Google Shape;813;p23"/>
            <p:cNvSpPr/>
            <p:nvPr/>
          </p:nvSpPr>
          <p:spPr>
            <a:xfrm rot="-1047951">
              <a:off x="3642518" y="3470622"/>
              <a:ext cx="3175" cy="4763"/>
            </a:xfrm>
            <a:custGeom>
              <a:rect b="b" l="l" r="r" t="t"/>
              <a:pathLst>
                <a:path extrusionOk="0" h="63" w="86">
                  <a:moveTo>
                    <a:pt x="86" y="0"/>
                  </a:moveTo>
                  <a:lnTo>
                    <a:pt x="51" y="11"/>
                  </a:lnTo>
                  <a:lnTo>
                    <a:pt x="0" y="52"/>
                  </a:lnTo>
                  <a:lnTo>
                    <a:pt x="14" y="63"/>
                  </a:lnTo>
                  <a:lnTo>
                    <a:pt x="62" y="31"/>
                  </a:lnTo>
                  <a:lnTo>
                    <a:pt x="86"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14" name="Google Shape;814;p23"/>
            <p:cNvSpPr/>
            <p:nvPr/>
          </p:nvSpPr>
          <p:spPr>
            <a:xfrm rot="-1047951">
              <a:off x="3636168" y="3484909"/>
              <a:ext cx="9525" cy="15875"/>
            </a:xfrm>
            <a:custGeom>
              <a:rect b="b" l="l" r="r" t="t"/>
              <a:pathLst>
                <a:path extrusionOk="0" h="245" w="287">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15" name="Google Shape;815;p23"/>
            <p:cNvSpPr/>
            <p:nvPr/>
          </p:nvSpPr>
          <p:spPr>
            <a:xfrm rot="-1047951">
              <a:off x="3463131" y="3324572"/>
              <a:ext cx="1588" cy="3175"/>
            </a:xfrm>
            <a:custGeom>
              <a:rect b="b" l="l" r="r" t="t"/>
              <a:pathLst>
                <a:path extrusionOk="0" h="42" w="68">
                  <a:moveTo>
                    <a:pt x="26" y="0"/>
                  </a:moveTo>
                  <a:lnTo>
                    <a:pt x="39" y="0"/>
                  </a:lnTo>
                  <a:lnTo>
                    <a:pt x="68" y="20"/>
                  </a:lnTo>
                  <a:lnTo>
                    <a:pt x="63" y="42"/>
                  </a:lnTo>
                  <a:lnTo>
                    <a:pt x="14" y="42"/>
                  </a:lnTo>
                  <a:lnTo>
                    <a:pt x="5" y="34"/>
                  </a:lnTo>
                  <a:lnTo>
                    <a:pt x="0" y="20"/>
                  </a:lnTo>
                  <a:lnTo>
                    <a:pt x="5" y="9"/>
                  </a:lnTo>
                  <a:lnTo>
                    <a:pt x="17" y="9"/>
                  </a:lnTo>
                  <a:lnTo>
                    <a:pt x="26"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816" name="Google Shape;816;p23"/>
            <p:cNvGrpSpPr/>
            <p:nvPr/>
          </p:nvGrpSpPr>
          <p:grpSpPr>
            <a:xfrm>
              <a:off x="3449181" y="3324483"/>
              <a:ext cx="40599" cy="50977"/>
              <a:chOff x="1690" y="2255"/>
              <a:chExt cx="26" cy="32"/>
            </a:xfrm>
          </p:grpSpPr>
          <p:sp>
            <p:nvSpPr>
              <p:cNvPr id="817" name="Google Shape;817;p23"/>
              <p:cNvSpPr/>
              <p:nvPr/>
            </p:nvSpPr>
            <p:spPr>
              <a:xfrm rot="-1047951">
                <a:off x="1701" y="2270"/>
                <a:ext cx="3" cy="4"/>
              </a:xfrm>
              <a:custGeom>
                <a:rect b="b" l="l" r="r" t="t"/>
                <a:pathLst>
                  <a:path extrusionOk="0" h="83" w="147">
                    <a:moveTo>
                      <a:pt x="89" y="8"/>
                    </a:moveTo>
                    <a:lnTo>
                      <a:pt x="138" y="32"/>
                    </a:lnTo>
                    <a:lnTo>
                      <a:pt x="147" y="83"/>
                    </a:lnTo>
                    <a:lnTo>
                      <a:pt x="105" y="62"/>
                    </a:lnTo>
                    <a:lnTo>
                      <a:pt x="29" y="56"/>
                    </a:lnTo>
                    <a:lnTo>
                      <a:pt x="0" y="14"/>
                    </a:lnTo>
                    <a:lnTo>
                      <a:pt x="32" y="0"/>
                    </a:lnTo>
                    <a:lnTo>
                      <a:pt x="89" y="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18" name="Google Shape;818;p23"/>
              <p:cNvSpPr/>
              <p:nvPr/>
            </p:nvSpPr>
            <p:spPr>
              <a:xfrm rot="-1047951">
                <a:off x="1694" y="2257"/>
                <a:ext cx="18" cy="28"/>
              </a:xfrm>
              <a:custGeom>
                <a:rect b="b" l="l" r="r" t="t"/>
                <a:pathLst>
                  <a:path extrusionOk="0" h="627" w="87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819" name="Google Shape;819;p23"/>
            <p:cNvSpPr/>
            <p:nvPr/>
          </p:nvSpPr>
          <p:spPr>
            <a:xfrm rot="-1047951">
              <a:off x="3532981" y="3337272"/>
              <a:ext cx="15875" cy="12700"/>
            </a:xfrm>
            <a:custGeom>
              <a:rect b="b" l="l" r="r" t="t"/>
              <a:pathLst>
                <a:path extrusionOk="0" h="180" w="471">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20" name="Google Shape;820;p23"/>
            <p:cNvSpPr/>
            <p:nvPr/>
          </p:nvSpPr>
          <p:spPr>
            <a:xfrm>
              <a:off x="3629818" y="3429347"/>
              <a:ext cx="0" cy="4763"/>
            </a:xfrm>
            <a:custGeom>
              <a:rect b="b" l="l" r="r" t="t"/>
              <a:pathLst>
                <a:path extrusionOk="0" h="76" w="14">
                  <a:moveTo>
                    <a:pt x="0" y="0"/>
                  </a:moveTo>
                  <a:lnTo>
                    <a:pt x="0" y="7"/>
                  </a:lnTo>
                  <a:lnTo>
                    <a:pt x="0" y="76"/>
                  </a:lnTo>
                  <a:lnTo>
                    <a:pt x="0" y="59"/>
                  </a:lnTo>
                  <a:lnTo>
                    <a:pt x="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21" name="Google Shape;821;p23"/>
            <p:cNvSpPr/>
            <p:nvPr/>
          </p:nvSpPr>
          <p:spPr>
            <a:xfrm rot="-1047951">
              <a:off x="3602831" y="3362672"/>
              <a:ext cx="4763" cy="11113"/>
            </a:xfrm>
            <a:custGeom>
              <a:rect b="b" l="l" r="r" t="t"/>
              <a:pathLst>
                <a:path extrusionOk="0" h="163" w="17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22" name="Google Shape;822;p23"/>
            <p:cNvSpPr/>
            <p:nvPr/>
          </p:nvSpPr>
          <p:spPr>
            <a:xfrm>
              <a:off x="3556793" y="3334097"/>
              <a:ext cx="0" cy="1588"/>
            </a:xfrm>
            <a:custGeom>
              <a:rect b="b" l="l" r="r" t="t"/>
              <a:pathLst>
                <a:path extrusionOk="0" h="39" w="28">
                  <a:moveTo>
                    <a:pt x="0" y="0"/>
                  </a:moveTo>
                  <a:lnTo>
                    <a:pt x="0" y="21"/>
                  </a:lnTo>
                  <a:lnTo>
                    <a:pt x="0" y="39"/>
                  </a:lnTo>
                  <a:lnTo>
                    <a:pt x="0" y="32"/>
                  </a:lnTo>
                  <a:lnTo>
                    <a:pt x="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23" name="Google Shape;823;p23"/>
            <p:cNvSpPr/>
            <p:nvPr/>
          </p:nvSpPr>
          <p:spPr>
            <a:xfrm rot="-1047951">
              <a:off x="3559968" y="3346797"/>
              <a:ext cx="1588" cy="3175"/>
            </a:xfrm>
            <a:custGeom>
              <a:rect b="b" l="l" r="r" t="t"/>
              <a:pathLst>
                <a:path extrusionOk="0" h="34" w="42">
                  <a:moveTo>
                    <a:pt x="6" y="8"/>
                  </a:moveTo>
                  <a:lnTo>
                    <a:pt x="0" y="17"/>
                  </a:lnTo>
                  <a:lnTo>
                    <a:pt x="6" y="34"/>
                  </a:lnTo>
                  <a:lnTo>
                    <a:pt x="42" y="0"/>
                  </a:lnTo>
                  <a:lnTo>
                    <a:pt x="6" y="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24" name="Google Shape;824;p23"/>
            <p:cNvSpPr/>
            <p:nvPr/>
          </p:nvSpPr>
          <p:spPr>
            <a:xfrm rot="-1047951">
              <a:off x="3610768" y="3380134"/>
              <a:ext cx="3175" cy="7938"/>
            </a:xfrm>
            <a:custGeom>
              <a:rect b="b" l="l" r="r" t="t"/>
              <a:pathLst>
                <a:path extrusionOk="0" h="124" w="52">
                  <a:moveTo>
                    <a:pt x="18" y="0"/>
                  </a:moveTo>
                  <a:lnTo>
                    <a:pt x="0" y="0"/>
                  </a:lnTo>
                  <a:lnTo>
                    <a:pt x="0" y="86"/>
                  </a:lnTo>
                  <a:lnTo>
                    <a:pt x="14" y="124"/>
                  </a:lnTo>
                  <a:lnTo>
                    <a:pt x="42" y="124"/>
                  </a:lnTo>
                  <a:lnTo>
                    <a:pt x="52" y="90"/>
                  </a:lnTo>
                  <a:lnTo>
                    <a:pt x="49" y="20"/>
                  </a:lnTo>
                  <a:lnTo>
                    <a:pt x="18"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25" name="Google Shape;825;p23"/>
            <p:cNvSpPr/>
            <p:nvPr/>
          </p:nvSpPr>
          <p:spPr>
            <a:xfrm rot="-1047951">
              <a:off x="3629818" y="3454747"/>
              <a:ext cx="1588" cy="4763"/>
            </a:xfrm>
            <a:custGeom>
              <a:rect b="b" l="l" r="r" t="t"/>
              <a:pathLst>
                <a:path extrusionOk="0" h="62" w="49">
                  <a:moveTo>
                    <a:pt x="49" y="0"/>
                  </a:moveTo>
                  <a:lnTo>
                    <a:pt x="17" y="14"/>
                  </a:lnTo>
                  <a:lnTo>
                    <a:pt x="0" y="62"/>
                  </a:lnTo>
                  <a:lnTo>
                    <a:pt x="38" y="41"/>
                  </a:lnTo>
                  <a:lnTo>
                    <a:pt x="49"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26" name="Google Shape;826;p23"/>
            <p:cNvSpPr/>
            <p:nvPr/>
          </p:nvSpPr>
          <p:spPr>
            <a:xfrm rot="-1047951">
              <a:off x="3325018" y="3280122"/>
              <a:ext cx="117475" cy="77788"/>
            </a:xfrm>
            <a:custGeom>
              <a:rect b="b" l="l" r="r" t="t"/>
              <a:pathLst>
                <a:path extrusionOk="0" h="1123" w="3347">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27" name="Google Shape;827;p23"/>
            <p:cNvSpPr/>
            <p:nvPr/>
          </p:nvSpPr>
          <p:spPr>
            <a:xfrm rot="-1047951">
              <a:off x="3344068" y="3321397"/>
              <a:ext cx="4763" cy="9525"/>
            </a:xfrm>
            <a:custGeom>
              <a:rect b="b" l="l" r="r" t="t"/>
              <a:pathLst>
                <a:path extrusionOk="0" h="156" w="165">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28" name="Google Shape;828;p23"/>
            <p:cNvSpPr/>
            <p:nvPr/>
          </p:nvSpPr>
          <p:spPr>
            <a:xfrm rot="-1047951">
              <a:off x="3386931" y="3289647"/>
              <a:ext cx="11113" cy="14288"/>
            </a:xfrm>
            <a:custGeom>
              <a:rect b="b" l="l" r="r" t="t"/>
              <a:pathLst>
                <a:path extrusionOk="0" h="201" w="317">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29" name="Google Shape;829;p23"/>
            <p:cNvSpPr/>
            <p:nvPr/>
          </p:nvSpPr>
          <p:spPr>
            <a:xfrm>
              <a:off x="3585368" y="3346797"/>
              <a:ext cx="0" cy="4763"/>
            </a:xfrm>
            <a:custGeom>
              <a:rect b="b" l="l" r="r" t="t"/>
              <a:pathLst>
                <a:path extrusionOk="0" h="47" w="46">
                  <a:moveTo>
                    <a:pt x="0" y="2"/>
                  </a:moveTo>
                  <a:lnTo>
                    <a:pt x="0" y="0"/>
                  </a:lnTo>
                  <a:lnTo>
                    <a:pt x="0" y="30"/>
                  </a:lnTo>
                  <a:lnTo>
                    <a:pt x="0" y="47"/>
                  </a:lnTo>
                  <a:lnTo>
                    <a:pt x="0" y="42"/>
                  </a:lnTo>
                  <a:lnTo>
                    <a:pt x="0" y="10"/>
                  </a:lnTo>
                  <a:lnTo>
                    <a:pt x="0" y="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30" name="Google Shape;830;p23"/>
            <p:cNvSpPr/>
            <p:nvPr/>
          </p:nvSpPr>
          <p:spPr>
            <a:xfrm rot="-1047951">
              <a:off x="3626643" y="3413472"/>
              <a:ext cx="1588" cy="6350"/>
            </a:xfrm>
            <a:custGeom>
              <a:rect b="b" l="l" r="r" t="t"/>
              <a:pathLst>
                <a:path extrusionOk="0" h="103" w="45">
                  <a:moveTo>
                    <a:pt x="25" y="0"/>
                  </a:moveTo>
                  <a:lnTo>
                    <a:pt x="0" y="97"/>
                  </a:lnTo>
                  <a:lnTo>
                    <a:pt x="25" y="103"/>
                  </a:lnTo>
                  <a:lnTo>
                    <a:pt x="45" y="94"/>
                  </a:lnTo>
                  <a:lnTo>
                    <a:pt x="45" y="62"/>
                  </a:lnTo>
                  <a:lnTo>
                    <a:pt x="39" y="20"/>
                  </a:lnTo>
                  <a:lnTo>
                    <a:pt x="25"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831" name="Google Shape;831;p23"/>
            <p:cNvGrpSpPr/>
            <p:nvPr/>
          </p:nvGrpSpPr>
          <p:grpSpPr>
            <a:xfrm>
              <a:off x="4580731" y="1911697"/>
              <a:ext cx="879476" cy="1109663"/>
              <a:chOff x="4580731" y="1911697"/>
              <a:chExt cx="879476" cy="1109663"/>
            </a:xfrm>
          </p:grpSpPr>
          <p:sp>
            <p:nvSpPr>
              <p:cNvPr id="832" name="Google Shape;832;p23"/>
              <p:cNvSpPr/>
              <p:nvPr/>
            </p:nvSpPr>
            <p:spPr>
              <a:xfrm>
                <a:off x="4923631" y="2716560"/>
                <a:ext cx="133350" cy="65088"/>
              </a:xfrm>
              <a:custGeom>
                <a:rect b="b" l="l" r="r" t="t"/>
                <a:pathLst>
                  <a:path extrusionOk="0" h="205" w="420">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33" name="Google Shape;833;p23"/>
              <p:cNvSpPr/>
              <p:nvPr/>
            </p:nvSpPr>
            <p:spPr>
              <a:xfrm>
                <a:off x="4783931" y="2875310"/>
                <a:ext cx="7938" cy="4763"/>
              </a:xfrm>
              <a:custGeom>
                <a:rect b="b" l="l" r="r" t="t"/>
                <a:pathLst>
                  <a:path extrusionOk="0" h="13" w="21">
                    <a:moveTo>
                      <a:pt x="18" y="7"/>
                    </a:moveTo>
                    <a:lnTo>
                      <a:pt x="21" y="11"/>
                    </a:lnTo>
                    <a:lnTo>
                      <a:pt x="16" y="13"/>
                    </a:lnTo>
                    <a:lnTo>
                      <a:pt x="10" y="12"/>
                    </a:lnTo>
                    <a:lnTo>
                      <a:pt x="6" y="7"/>
                    </a:lnTo>
                    <a:lnTo>
                      <a:pt x="0" y="0"/>
                    </a:lnTo>
                    <a:lnTo>
                      <a:pt x="13" y="1"/>
                    </a:lnTo>
                    <a:lnTo>
                      <a:pt x="18" y="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34" name="Google Shape;834;p23"/>
              <p:cNvSpPr/>
              <p:nvPr/>
            </p:nvSpPr>
            <p:spPr>
              <a:xfrm>
                <a:off x="4925219" y="2757835"/>
                <a:ext cx="4763" cy="9525"/>
              </a:xfrm>
              <a:custGeom>
                <a:rect b="b" l="l" r="r" t="t"/>
                <a:pathLst>
                  <a:path extrusionOk="0" h="30" w="14">
                    <a:moveTo>
                      <a:pt x="8" y="30"/>
                    </a:moveTo>
                    <a:lnTo>
                      <a:pt x="14" y="23"/>
                    </a:lnTo>
                    <a:lnTo>
                      <a:pt x="14" y="12"/>
                    </a:lnTo>
                    <a:lnTo>
                      <a:pt x="13" y="5"/>
                    </a:lnTo>
                    <a:lnTo>
                      <a:pt x="4" y="0"/>
                    </a:lnTo>
                    <a:lnTo>
                      <a:pt x="2" y="8"/>
                    </a:lnTo>
                    <a:lnTo>
                      <a:pt x="0" y="18"/>
                    </a:lnTo>
                    <a:lnTo>
                      <a:pt x="8" y="3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835" name="Google Shape;835;p23"/>
              <p:cNvGrpSpPr/>
              <p:nvPr/>
            </p:nvGrpSpPr>
            <p:grpSpPr>
              <a:xfrm>
                <a:off x="4876006" y="2765772"/>
                <a:ext cx="204788" cy="242888"/>
                <a:chOff x="2589" y="1903"/>
                <a:chExt cx="129" cy="153"/>
              </a:xfrm>
            </p:grpSpPr>
            <p:sp>
              <p:nvSpPr>
                <p:cNvPr id="836" name="Google Shape;836;p23"/>
                <p:cNvSpPr/>
                <p:nvPr/>
              </p:nvSpPr>
              <p:spPr>
                <a:xfrm>
                  <a:off x="2653" y="2034"/>
                  <a:ext cx="34" cy="22"/>
                </a:xfrm>
                <a:custGeom>
                  <a:rect b="b" l="l" r="r" t="t"/>
                  <a:pathLst>
                    <a:path extrusionOk="0" h="110" w="172">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37" name="Google Shape;837;p23"/>
                <p:cNvSpPr/>
                <p:nvPr/>
              </p:nvSpPr>
              <p:spPr>
                <a:xfrm>
                  <a:off x="2606" y="1991"/>
                  <a:ext cx="16" cy="35"/>
                </a:xfrm>
                <a:custGeom>
                  <a:rect b="b" l="l" r="r" t="t"/>
                  <a:pathLst>
                    <a:path extrusionOk="0" h="173" w="82">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38" name="Google Shape;838;p23"/>
                <p:cNvSpPr/>
                <p:nvPr/>
              </p:nvSpPr>
              <p:spPr>
                <a:xfrm>
                  <a:off x="2589" y="1903"/>
                  <a:ext cx="129" cy="136"/>
                </a:xfrm>
                <a:custGeom>
                  <a:rect b="b" l="l" r="r" t="t"/>
                  <a:pathLst>
                    <a:path extrusionOk="0" h="681" w="645">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839" name="Google Shape;839;p23"/>
              <p:cNvSpPr/>
              <p:nvPr/>
            </p:nvSpPr>
            <p:spPr>
              <a:xfrm>
                <a:off x="4858544" y="2684810"/>
                <a:ext cx="11113" cy="17463"/>
              </a:xfrm>
              <a:custGeom>
                <a:rect b="b" l="l" r="r" t="t"/>
                <a:pathLst>
                  <a:path extrusionOk="0" h="53" w="38">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40" name="Google Shape;840;p23"/>
              <p:cNvSpPr/>
              <p:nvPr/>
            </p:nvSpPr>
            <p:spPr>
              <a:xfrm>
                <a:off x="4863306" y="2751485"/>
                <a:ext cx="77788" cy="44450"/>
              </a:xfrm>
              <a:custGeom>
                <a:rect b="b" l="l" r="r" t="t"/>
                <a:pathLst>
                  <a:path extrusionOk="0" h="142" w="241">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41" name="Google Shape;841;p23"/>
              <p:cNvSpPr/>
              <p:nvPr/>
            </p:nvSpPr>
            <p:spPr>
              <a:xfrm>
                <a:off x="4809331" y="2649885"/>
                <a:ext cx="58738" cy="50800"/>
              </a:xfrm>
              <a:custGeom>
                <a:rect b="b" l="l" r="r" t="t"/>
                <a:pathLst>
                  <a:path extrusionOk="0" h="161" w="188">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42" name="Google Shape;842;p23"/>
              <p:cNvSpPr/>
              <p:nvPr/>
            </p:nvSpPr>
            <p:spPr>
              <a:xfrm>
                <a:off x="4601369" y="2848322"/>
                <a:ext cx="217488" cy="173038"/>
              </a:xfrm>
              <a:custGeom>
                <a:rect b="b" l="l" r="r" t="t"/>
                <a:pathLst>
                  <a:path extrusionOk="0" h="545" w="687">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43" name="Google Shape;843;p23"/>
              <p:cNvSpPr/>
              <p:nvPr/>
            </p:nvSpPr>
            <p:spPr>
              <a:xfrm>
                <a:off x="4820444" y="2592735"/>
                <a:ext cx="63500" cy="76200"/>
              </a:xfrm>
              <a:custGeom>
                <a:rect b="b" l="l" r="r" t="t"/>
                <a:pathLst>
                  <a:path extrusionOk="0" h="239" w="196">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44" name="Google Shape;844;p23"/>
              <p:cNvSpPr/>
              <p:nvPr/>
            </p:nvSpPr>
            <p:spPr>
              <a:xfrm>
                <a:off x="4598194" y="2888010"/>
                <a:ext cx="55563" cy="112713"/>
              </a:xfrm>
              <a:custGeom>
                <a:rect b="b" l="l" r="r" t="t"/>
                <a:pathLst>
                  <a:path extrusionOk="0" h="356" w="177">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45" name="Google Shape;845;p23"/>
              <p:cNvSpPr/>
              <p:nvPr/>
            </p:nvSpPr>
            <p:spPr>
              <a:xfrm>
                <a:off x="4863306" y="2549872"/>
                <a:ext cx="155575" cy="207963"/>
              </a:xfrm>
              <a:custGeom>
                <a:rect b="b" l="l" r="r" t="t"/>
                <a:pathLst>
                  <a:path extrusionOk="0" h="659" w="490">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846" name="Google Shape;846;p23"/>
              <p:cNvGrpSpPr/>
              <p:nvPr/>
            </p:nvGrpSpPr>
            <p:grpSpPr>
              <a:xfrm>
                <a:off x="4679156" y="2659410"/>
                <a:ext cx="247650" cy="244475"/>
                <a:chOff x="2465" y="1836"/>
                <a:chExt cx="156" cy="154"/>
              </a:xfrm>
            </p:grpSpPr>
            <p:sp>
              <p:nvSpPr>
                <p:cNvPr id="847" name="Google Shape;847;p23"/>
                <p:cNvSpPr/>
                <p:nvPr/>
              </p:nvSpPr>
              <p:spPr>
                <a:xfrm>
                  <a:off x="2610" y="1966"/>
                  <a:ext cx="11" cy="24"/>
                </a:xfrm>
                <a:custGeom>
                  <a:rect b="b" l="l" r="r" t="t"/>
                  <a:pathLst>
                    <a:path extrusionOk="0" h="121" w="52">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48" name="Google Shape;848;p23"/>
                <p:cNvSpPr/>
                <p:nvPr/>
              </p:nvSpPr>
              <p:spPr>
                <a:xfrm>
                  <a:off x="2465" y="1836"/>
                  <a:ext cx="139" cy="140"/>
                </a:xfrm>
                <a:custGeom>
                  <a:rect b="b" l="l" r="r" t="t"/>
                  <a:pathLst>
                    <a:path extrusionOk="0" h="700" w="694">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849" name="Google Shape;849;p23"/>
              <p:cNvGrpSpPr/>
              <p:nvPr/>
            </p:nvGrpSpPr>
            <p:grpSpPr>
              <a:xfrm>
                <a:off x="4620419" y="2430810"/>
                <a:ext cx="171450" cy="258763"/>
                <a:chOff x="2428" y="1692"/>
                <a:chExt cx="108" cy="163"/>
              </a:xfrm>
            </p:grpSpPr>
            <p:sp>
              <p:nvSpPr>
                <p:cNvPr id="850" name="Google Shape;850;p23"/>
                <p:cNvSpPr/>
                <p:nvPr/>
              </p:nvSpPr>
              <p:spPr>
                <a:xfrm>
                  <a:off x="2450" y="1692"/>
                  <a:ext cx="86" cy="163"/>
                </a:xfrm>
                <a:custGeom>
                  <a:rect b="b" l="l" r="r" t="t"/>
                  <a:pathLst>
                    <a:path extrusionOk="0" h="814" w="430">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51" name="Google Shape;851;p23"/>
                <p:cNvSpPr/>
                <p:nvPr/>
              </p:nvSpPr>
              <p:spPr>
                <a:xfrm>
                  <a:off x="2428" y="1759"/>
                  <a:ext cx="28" cy="25"/>
                </a:xfrm>
                <a:custGeom>
                  <a:rect b="b" l="l" r="r" t="t"/>
                  <a:pathLst>
                    <a:path extrusionOk="0" h="126" w="140">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852" name="Google Shape;852;p23"/>
              <p:cNvSpPr/>
              <p:nvPr/>
            </p:nvSpPr>
            <p:spPr>
              <a:xfrm>
                <a:off x="4580731" y="2540347"/>
                <a:ext cx="74613" cy="109538"/>
              </a:xfrm>
              <a:custGeom>
                <a:rect b="b" l="l" r="r" t="t"/>
                <a:pathLst>
                  <a:path extrusionOk="0" h="345" w="233">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53" name="Google Shape;853;p23"/>
              <p:cNvSpPr/>
              <p:nvPr/>
            </p:nvSpPr>
            <p:spPr>
              <a:xfrm>
                <a:off x="5144294" y="2622897"/>
                <a:ext cx="315913" cy="209550"/>
              </a:xfrm>
              <a:custGeom>
                <a:rect b="b" l="l" r="r" t="t"/>
                <a:pathLst>
                  <a:path extrusionOk="0" h="658" w="995">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54" name="Google Shape;854;p23"/>
              <p:cNvSpPr/>
              <p:nvPr/>
            </p:nvSpPr>
            <p:spPr>
              <a:xfrm>
                <a:off x="5222081" y="2729260"/>
                <a:ext cx="60325" cy="76200"/>
              </a:xfrm>
              <a:custGeom>
                <a:rect b="b" l="l" r="r" t="t"/>
                <a:pathLst>
                  <a:path extrusionOk="0" h="239" w="187">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55" name="Google Shape;855;p23"/>
              <p:cNvSpPr/>
              <p:nvPr/>
            </p:nvSpPr>
            <p:spPr>
              <a:xfrm>
                <a:off x="5161756" y="2510185"/>
                <a:ext cx="169863" cy="142875"/>
              </a:xfrm>
              <a:custGeom>
                <a:rect b="b" l="l" r="r" t="t"/>
                <a:pathLst>
                  <a:path extrusionOk="0" h="452" w="53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856" name="Google Shape;856;p23"/>
              <p:cNvGrpSpPr/>
              <p:nvPr/>
            </p:nvGrpSpPr>
            <p:grpSpPr>
              <a:xfrm>
                <a:off x="5033169" y="2808635"/>
                <a:ext cx="68263" cy="68263"/>
                <a:chOff x="2688" y="1930"/>
                <a:chExt cx="43" cy="43"/>
              </a:xfrm>
            </p:grpSpPr>
            <p:sp>
              <p:nvSpPr>
                <p:cNvPr id="857" name="Google Shape;857;p23"/>
                <p:cNvSpPr/>
                <p:nvPr/>
              </p:nvSpPr>
              <p:spPr>
                <a:xfrm>
                  <a:off x="2688" y="1930"/>
                  <a:ext cx="43" cy="43"/>
                </a:xfrm>
                <a:custGeom>
                  <a:rect b="b" l="l" r="r" t="t"/>
                  <a:pathLst>
                    <a:path extrusionOk="0" h="216" w="215">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58" name="Google Shape;858;p23"/>
                <p:cNvSpPr/>
                <p:nvPr/>
              </p:nvSpPr>
              <p:spPr>
                <a:xfrm>
                  <a:off x="2703" y="1965"/>
                  <a:ext cx="15" cy="8"/>
                </a:xfrm>
                <a:custGeom>
                  <a:rect b="b" l="l" r="r" t="t"/>
                  <a:pathLst>
                    <a:path extrusionOk="0" h="42" w="75">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859" name="Google Shape;859;p23"/>
              <p:cNvSpPr/>
              <p:nvPr/>
            </p:nvSpPr>
            <p:spPr>
              <a:xfrm>
                <a:off x="5128419" y="2973735"/>
                <a:ext cx="39688" cy="41275"/>
              </a:xfrm>
              <a:custGeom>
                <a:rect b="b" l="l" r="r" t="t"/>
                <a:pathLst>
                  <a:path extrusionOk="0" h="131" w="128">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0" name="Google Shape;860;p23"/>
              <p:cNvSpPr/>
              <p:nvPr/>
            </p:nvSpPr>
            <p:spPr>
              <a:xfrm>
                <a:off x="5110956" y="2894360"/>
                <a:ext cx="111125" cy="93663"/>
              </a:xfrm>
              <a:custGeom>
                <a:rect b="b" l="l" r="r" t="t"/>
                <a:pathLst>
                  <a:path extrusionOk="0" h="293" w="352">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1" name="Google Shape;861;p23"/>
              <p:cNvSpPr/>
              <p:nvPr/>
            </p:nvSpPr>
            <p:spPr>
              <a:xfrm>
                <a:off x="5039519" y="2727672"/>
                <a:ext cx="117475" cy="69850"/>
              </a:xfrm>
              <a:custGeom>
                <a:rect b="b" l="l" r="r" t="t"/>
                <a:pathLst>
                  <a:path extrusionOk="0" h="223" w="369">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2" name="Google Shape;862;p23"/>
              <p:cNvSpPr/>
              <p:nvPr/>
            </p:nvSpPr>
            <p:spPr>
              <a:xfrm>
                <a:off x="5004594" y="2549872"/>
                <a:ext cx="173038" cy="163513"/>
              </a:xfrm>
              <a:custGeom>
                <a:rect b="b" l="l" r="r" t="t"/>
                <a:pathLst>
                  <a:path extrusionOk="0" h="511" w="545">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3" name="Google Shape;863;p23"/>
              <p:cNvSpPr/>
              <p:nvPr/>
            </p:nvSpPr>
            <p:spPr>
              <a:xfrm>
                <a:off x="5123656" y="2449860"/>
                <a:ext cx="128588" cy="76200"/>
              </a:xfrm>
              <a:custGeom>
                <a:rect b="b" l="l" r="r" t="t"/>
                <a:pathLst>
                  <a:path extrusionOk="0" h="240" w="406">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4" name="Google Shape;864;p23"/>
              <p:cNvSpPr/>
              <p:nvPr/>
            </p:nvSpPr>
            <p:spPr>
              <a:xfrm>
                <a:off x="4966494" y="2657822"/>
                <a:ext cx="120650" cy="71438"/>
              </a:xfrm>
              <a:custGeom>
                <a:rect b="b" l="l" r="r" t="t"/>
                <a:pathLst>
                  <a:path extrusionOk="0" h="222" w="378">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5" name="Google Shape;865;p23"/>
              <p:cNvSpPr/>
              <p:nvPr/>
            </p:nvSpPr>
            <p:spPr>
              <a:xfrm>
                <a:off x="5149056" y="2837210"/>
                <a:ext cx="109538" cy="68263"/>
              </a:xfrm>
              <a:custGeom>
                <a:rect b="b" l="l" r="r" t="t"/>
                <a:pathLst>
                  <a:path extrusionOk="0" h="215" w="346">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6" name="Google Shape;866;p23"/>
              <p:cNvSpPr/>
              <p:nvPr/>
            </p:nvSpPr>
            <p:spPr>
              <a:xfrm>
                <a:off x="4995069" y="2778472"/>
                <a:ext cx="101600" cy="87313"/>
              </a:xfrm>
              <a:custGeom>
                <a:rect b="b" l="l" r="r" t="t"/>
                <a:pathLst>
                  <a:path extrusionOk="0" h="276" w="322">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7" name="Google Shape;867;p23"/>
              <p:cNvSpPr/>
              <p:nvPr/>
            </p:nvSpPr>
            <p:spPr>
              <a:xfrm>
                <a:off x="5095081" y="2873722"/>
                <a:ext cx="31750" cy="68263"/>
              </a:xfrm>
              <a:custGeom>
                <a:rect b="b" l="l" r="r" t="t"/>
                <a:pathLst>
                  <a:path extrusionOk="0" h="215" w="97">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8" name="Google Shape;868;p23"/>
              <p:cNvSpPr/>
              <p:nvPr/>
            </p:nvSpPr>
            <p:spPr>
              <a:xfrm>
                <a:off x="5125244" y="2500660"/>
                <a:ext cx="100013" cy="76200"/>
              </a:xfrm>
              <a:custGeom>
                <a:rect b="b" l="l" r="r" t="t"/>
                <a:pathLst>
                  <a:path extrusionOk="0" h="244" w="317">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69" name="Google Shape;869;p23"/>
              <p:cNvSpPr/>
              <p:nvPr/>
            </p:nvSpPr>
            <p:spPr>
              <a:xfrm>
                <a:off x="5053806" y="2700685"/>
                <a:ext cx="95250" cy="47625"/>
              </a:xfrm>
              <a:custGeom>
                <a:rect b="b" l="l" r="r" t="t"/>
                <a:pathLst>
                  <a:path extrusionOk="0" h="149" w="304">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70" name="Google Shape;870;p23"/>
              <p:cNvSpPr/>
              <p:nvPr/>
            </p:nvSpPr>
            <p:spPr>
              <a:xfrm>
                <a:off x="4993481" y="2770535"/>
                <a:ext cx="53975" cy="39688"/>
              </a:xfrm>
              <a:custGeom>
                <a:rect b="b" l="l" r="r" t="t"/>
                <a:pathLst>
                  <a:path extrusionOk="0" h="123" w="17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71" name="Google Shape;871;p23"/>
              <p:cNvSpPr/>
              <p:nvPr/>
            </p:nvSpPr>
            <p:spPr>
              <a:xfrm>
                <a:off x="5117306" y="2881660"/>
                <a:ext cx="41275" cy="33338"/>
              </a:xfrm>
              <a:custGeom>
                <a:rect b="b" l="l" r="r" t="t"/>
                <a:pathLst>
                  <a:path extrusionOk="0" h="107" w="132">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72" name="Google Shape;872;p23"/>
              <p:cNvSpPr/>
              <p:nvPr/>
            </p:nvSpPr>
            <p:spPr>
              <a:xfrm>
                <a:off x="5110956" y="2734022"/>
                <a:ext cx="165100" cy="115888"/>
              </a:xfrm>
              <a:custGeom>
                <a:rect b="b" l="l" r="r" t="t"/>
                <a:pathLst>
                  <a:path extrusionOk="0" h="364" w="523">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73" name="Google Shape;873;p23"/>
              <p:cNvSpPr/>
              <p:nvPr/>
            </p:nvSpPr>
            <p:spPr>
              <a:xfrm>
                <a:off x="5166519" y="2397472"/>
                <a:ext cx="85725" cy="69850"/>
              </a:xfrm>
              <a:custGeom>
                <a:rect b="b" l="l" r="r" t="t"/>
                <a:pathLst>
                  <a:path extrusionOk="0" h="220" w="267">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74" name="Google Shape;874;p23"/>
              <p:cNvSpPr/>
              <p:nvPr/>
            </p:nvSpPr>
            <p:spPr>
              <a:xfrm>
                <a:off x="5117306" y="1964085"/>
                <a:ext cx="188913" cy="425450"/>
              </a:xfrm>
              <a:custGeom>
                <a:rect b="b" l="l" r="r" t="t"/>
                <a:pathLst>
                  <a:path extrusionOk="0" h="1339" w="593">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75" name="Google Shape;875;p23"/>
              <p:cNvSpPr/>
              <p:nvPr/>
            </p:nvSpPr>
            <p:spPr>
              <a:xfrm>
                <a:off x="4899819" y="2460972"/>
                <a:ext cx="49213" cy="90488"/>
              </a:xfrm>
              <a:custGeom>
                <a:rect b="b" l="l" r="r" t="t"/>
                <a:pathLst>
                  <a:path extrusionOk="0" h="284" w="15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76" name="Google Shape;876;p23"/>
              <p:cNvSpPr/>
              <p:nvPr/>
            </p:nvSpPr>
            <p:spPr>
              <a:xfrm>
                <a:off x="4847431" y="1911697"/>
                <a:ext cx="452438" cy="539750"/>
              </a:xfrm>
              <a:custGeom>
                <a:rect b="b" l="l" r="r" t="t"/>
                <a:pathLst>
                  <a:path extrusionOk="0" h="1701" w="1427">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77" name="Google Shape;877;p23"/>
              <p:cNvSpPr/>
              <p:nvPr/>
            </p:nvSpPr>
            <p:spPr>
              <a:xfrm>
                <a:off x="4952206" y="2013297"/>
                <a:ext cx="227013" cy="520700"/>
              </a:xfrm>
              <a:custGeom>
                <a:rect b="b" l="l" r="r" t="t"/>
                <a:pathLst>
                  <a:path extrusionOk="0" h="1640" w="715">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878" name="Google Shape;878;p23"/>
              <p:cNvGrpSpPr/>
              <p:nvPr/>
            </p:nvGrpSpPr>
            <p:grpSpPr>
              <a:xfrm>
                <a:off x="5080794" y="2788583"/>
                <a:ext cx="75600" cy="108000"/>
                <a:chOff x="4160739" y="2986112"/>
                <a:chExt cx="187325" cy="233362"/>
              </a:xfrm>
            </p:grpSpPr>
            <p:sp>
              <p:nvSpPr>
                <p:cNvPr id="879" name="Google Shape;879;p23"/>
                <p:cNvSpPr/>
                <p:nvPr/>
              </p:nvSpPr>
              <p:spPr>
                <a:xfrm>
                  <a:off x="4171851" y="2986112"/>
                  <a:ext cx="176213" cy="225425"/>
                </a:xfrm>
                <a:custGeom>
                  <a:rect b="b" l="l" r="r" t="t"/>
                  <a:pathLst>
                    <a:path extrusionOk="0" h="295" w="212">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0" name="Google Shape;880;p23"/>
                <p:cNvSpPr/>
                <p:nvPr/>
              </p:nvSpPr>
              <p:spPr>
                <a:xfrm>
                  <a:off x="4160739" y="3130574"/>
                  <a:ext cx="87313" cy="88900"/>
                </a:xfrm>
                <a:custGeom>
                  <a:rect b="b" l="l" r="r" t="t"/>
                  <a:pathLst>
                    <a:path extrusionOk="0" h="118" w="106">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nvGrpSpPr>
            <p:cNvPr id="881" name="Google Shape;881;p23"/>
            <p:cNvGrpSpPr/>
            <p:nvPr/>
          </p:nvGrpSpPr>
          <p:grpSpPr>
            <a:xfrm>
              <a:off x="4455318" y="2994372"/>
              <a:ext cx="1196974" cy="1339850"/>
              <a:chOff x="4455318" y="2994372"/>
              <a:chExt cx="1196974" cy="1339850"/>
            </a:xfrm>
          </p:grpSpPr>
          <p:sp>
            <p:nvSpPr>
              <p:cNvPr id="882" name="Google Shape;882;p23"/>
              <p:cNvSpPr/>
              <p:nvPr/>
            </p:nvSpPr>
            <p:spPr>
              <a:xfrm>
                <a:off x="4918868" y="3083272"/>
                <a:ext cx="276225" cy="265113"/>
              </a:xfrm>
              <a:custGeom>
                <a:rect b="b" l="l" r="r" t="t"/>
                <a:pathLst>
                  <a:path extrusionOk="0" h="832" w="871">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3" name="Google Shape;883;p23"/>
              <p:cNvSpPr/>
              <p:nvPr/>
            </p:nvSpPr>
            <p:spPr>
              <a:xfrm>
                <a:off x="4464843" y="3192809"/>
                <a:ext cx="146050" cy="127000"/>
              </a:xfrm>
              <a:custGeom>
                <a:rect b="b" l="l" r="r" t="t"/>
                <a:pathLst>
                  <a:path extrusionOk="0" h="401" w="459">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884" name="Google Shape;884;p23"/>
              <p:cNvGrpSpPr/>
              <p:nvPr/>
            </p:nvGrpSpPr>
            <p:grpSpPr>
              <a:xfrm>
                <a:off x="4455318" y="2994372"/>
                <a:ext cx="1196974" cy="1339850"/>
                <a:chOff x="4455318" y="2994372"/>
                <a:chExt cx="1196974" cy="1339850"/>
              </a:xfrm>
            </p:grpSpPr>
            <p:sp>
              <p:nvSpPr>
                <p:cNvPr id="885" name="Google Shape;885;p23"/>
                <p:cNvSpPr/>
                <p:nvPr/>
              </p:nvSpPr>
              <p:spPr>
                <a:xfrm>
                  <a:off x="4704556" y="3497609"/>
                  <a:ext cx="77788" cy="114300"/>
                </a:xfrm>
                <a:custGeom>
                  <a:rect b="b" l="l" r="r" t="t"/>
                  <a:pathLst>
                    <a:path extrusionOk="0" h="356" w="242">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6" name="Google Shape;886;p23"/>
                <p:cNvSpPr/>
                <p:nvPr/>
              </p:nvSpPr>
              <p:spPr>
                <a:xfrm>
                  <a:off x="4669631" y="3429347"/>
                  <a:ext cx="131763" cy="98425"/>
                </a:xfrm>
                <a:custGeom>
                  <a:rect b="b" l="l" r="r" t="t"/>
                  <a:pathLst>
                    <a:path extrusionOk="0" h="307" w="41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7" name="Google Shape;887;p23"/>
                <p:cNvSpPr/>
                <p:nvPr/>
              </p:nvSpPr>
              <p:spPr>
                <a:xfrm>
                  <a:off x="4906168" y="3469034"/>
                  <a:ext cx="133350" cy="195263"/>
                </a:xfrm>
                <a:custGeom>
                  <a:rect b="b" l="l" r="r" t="t"/>
                  <a:pathLst>
                    <a:path extrusionOk="0" h="615" w="420">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8" name="Google Shape;888;p23"/>
                <p:cNvSpPr/>
                <p:nvPr/>
              </p:nvSpPr>
              <p:spPr>
                <a:xfrm>
                  <a:off x="4772818" y="3475384"/>
                  <a:ext cx="52388" cy="107950"/>
                </a:xfrm>
                <a:custGeom>
                  <a:rect b="b" l="l" r="r" t="t"/>
                  <a:pathLst>
                    <a:path extrusionOk="0" h="340" w="166">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89" name="Google Shape;889;p23"/>
                <p:cNvSpPr/>
                <p:nvPr/>
              </p:nvSpPr>
              <p:spPr>
                <a:xfrm>
                  <a:off x="4991892" y="3275359"/>
                  <a:ext cx="187325" cy="287338"/>
                </a:xfrm>
                <a:custGeom>
                  <a:rect b="b" l="l" r="r" t="t"/>
                  <a:pathLst>
                    <a:path extrusionOk="0" h="905" w="588">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0" name="Google Shape;890;p23"/>
                <p:cNvSpPr/>
                <p:nvPr/>
              </p:nvSpPr>
              <p:spPr>
                <a:xfrm>
                  <a:off x="5395117" y="3373784"/>
                  <a:ext cx="114300" cy="103188"/>
                </a:xfrm>
                <a:custGeom>
                  <a:rect b="b" l="l" r="r" t="t"/>
                  <a:pathLst>
                    <a:path extrusionOk="0" h="324" w="360">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1" name="Google Shape;891;p23"/>
                <p:cNvSpPr/>
                <p:nvPr/>
              </p:nvSpPr>
              <p:spPr>
                <a:xfrm>
                  <a:off x="4548981" y="3245197"/>
                  <a:ext cx="282575" cy="269875"/>
                </a:xfrm>
                <a:custGeom>
                  <a:rect b="b" l="l" r="r" t="t"/>
                  <a:pathLst>
                    <a:path extrusionOk="0" h="851" w="89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2" name="Google Shape;892;p23"/>
                <p:cNvSpPr/>
                <p:nvPr/>
              </p:nvSpPr>
              <p:spPr>
                <a:xfrm>
                  <a:off x="4887118" y="2994372"/>
                  <a:ext cx="69850" cy="147638"/>
                </a:xfrm>
                <a:custGeom>
                  <a:rect b="b" l="l" r="r" t="t"/>
                  <a:pathLst>
                    <a:path extrusionOk="0" h="462" w="218">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3" name="Google Shape;893;p23"/>
                <p:cNvSpPr/>
                <p:nvPr/>
              </p:nvSpPr>
              <p:spPr>
                <a:xfrm>
                  <a:off x="5187155" y="3115022"/>
                  <a:ext cx="195263" cy="192088"/>
                </a:xfrm>
                <a:custGeom>
                  <a:rect b="b" l="l" r="r" t="t"/>
                  <a:pathLst>
                    <a:path extrusionOk="0" h="605" w="612">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4" name="Google Shape;894;p23"/>
                <p:cNvSpPr/>
                <p:nvPr/>
              </p:nvSpPr>
              <p:spPr>
                <a:xfrm>
                  <a:off x="4610893" y="2999134"/>
                  <a:ext cx="352425" cy="358775"/>
                </a:xfrm>
                <a:custGeom>
                  <a:rect b="b" l="l" r="r" t="t"/>
                  <a:pathLst>
                    <a:path extrusionOk="0" h="1129" w="1112">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5" name="Google Shape;895;p23"/>
                <p:cNvSpPr/>
                <p:nvPr/>
              </p:nvSpPr>
              <p:spPr>
                <a:xfrm>
                  <a:off x="4464843" y="3202334"/>
                  <a:ext cx="209550" cy="231775"/>
                </a:xfrm>
                <a:custGeom>
                  <a:rect b="b" l="l" r="r" t="t"/>
                  <a:pathLst>
                    <a:path extrusionOk="0" h="727" w="661">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6" name="Google Shape;896;p23"/>
                <p:cNvSpPr/>
                <p:nvPr/>
              </p:nvSpPr>
              <p:spPr>
                <a:xfrm>
                  <a:off x="4534693" y="3026122"/>
                  <a:ext cx="207963" cy="166688"/>
                </a:xfrm>
                <a:custGeom>
                  <a:rect b="b" l="l" r="r" t="t"/>
                  <a:pathLst>
                    <a:path extrusionOk="0" h="526" w="65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7" name="Google Shape;897;p23"/>
                <p:cNvSpPr/>
                <p:nvPr/>
              </p:nvSpPr>
              <p:spPr>
                <a:xfrm>
                  <a:off x="5474492" y="3484909"/>
                  <a:ext cx="177800" cy="234950"/>
                </a:xfrm>
                <a:custGeom>
                  <a:rect b="b" l="l" r="r" t="t"/>
                  <a:pathLst>
                    <a:path extrusionOk="0" h="740" w="561">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8" name="Google Shape;898;p23"/>
                <p:cNvSpPr/>
                <p:nvPr/>
              </p:nvSpPr>
              <p:spPr>
                <a:xfrm>
                  <a:off x="4761706" y="3272184"/>
                  <a:ext cx="276225" cy="215900"/>
                </a:xfrm>
                <a:custGeom>
                  <a:rect b="b" l="l" r="r" t="t"/>
                  <a:pathLst>
                    <a:path extrusionOk="0" h="678" w="872">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9" name="Google Shape;899;p23"/>
                <p:cNvSpPr/>
                <p:nvPr/>
              </p:nvSpPr>
              <p:spPr>
                <a:xfrm>
                  <a:off x="5334792" y="3432522"/>
                  <a:ext cx="261938" cy="198438"/>
                </a:xfrm>
                <a:custGeom>
                  <a:rect b="b" l="l" r="r" t="t"/>
                  <a:pathLst>
                    <a:path extrusionOk="0" h="626" w="824">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0" name="Google Shape;900;p23"/>
                <p:cNvSpPr/>
                <p:nvPr/>
              </p:nvSpPr>
              <p:spPr>
                <a:xfrm>
                  <a:off x="5296692" y="4153247"/>
                  <a:ext cx="20638" cy="28575"/>
                </a:xfrm>
                <a:custGeom>
                  <a:rect b="b" l="l" r="r" t="t"/>
                  <a:pathLst>
                    <a:path extrusionOk="0" h="90" w="67">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1" name="Google Shape;901;p23"/>
                <p:cNvSpPr/>
                <p:nvPr/>
              </p:nvSpPr>
              <p:spPr>
                <a:xfrm>
                  <a:off x="5045867" y="4083397"/>
                  <a:ext cx="285750" cy="250825"/>
                </a:xfrm>
                <a:custGeom>
                  <a:rect b="b" l="l" r="r" t="t"/>
                  <a:pathLst>
                    <a:path extrusionOk="0" h="791" w="898">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2" name="Google Shape;902;p23"/>
                <p:cNvSpPr/>
                <p:nvPr/>
              </p:nvSpPr>
              <p:spPr>
                <a:xfrm>
                  <a:off x="5330030" y="3854797"/>
                  <a:ext cx="55563" cy="138113"/>
                </a:xfrm>
                <a:custGeom>
                  <a:rect b="b" l="l" r="r" t="t"/>
                  <a:pathLst>
                    <a:path extrusionOk="0" h="431" w="175">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3" name="Google Shape;903;p23"/>
                <p:cNvSpPr/>
                <p:nvPr/>
              </p:nvSpPr>
              <p:spPr>
                <a:xfrm>
                  <a:off x="5511005" y="3904009"/>
                  <a:ext cx="123825" cy="247650"/>
                </a:xfrm>
                <a:custGeom>
                  <a:rect b="b" l="l" r="r" t="t"/>
                  <a:pathLst>
                    <a:path extrusionOk="0" h="776" w="391">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904" name="Google Shape;904;p23"/>
                <p:cNvGrpSpPr/>
                <p:nvPr/>
              </p:nvGrpSpPr>
              <p:grpSpPr>
                <a:xfrm>
                  <a:off x="4961730" y="3769072"/>
                  <a:ext cx="219075" cy="239713"/>
                  <a:chOff x="2643" y="2535"/>
                  <a:chExt cx="138" cy="151"/>
                </a:xfrm>
              </p:grpSpPr>
              <p:sp>
                <p:nvSpPr>
                  <p:cNvPr id="905" name="Google Shape;905;p23"/>
                  <p:cNvSpPr/>
                  <p:nvPr/>
                </p:nvSpPr>
                <p:spPr>
                  <a:xfrm>
                    <a:off x="2643" y="2550"/>
                    <a:ext cx="138" cy="136"/>
                  </a:xfrm>
                  <a:custGeom>
                    <a:rect b="b" l="l" r="r" t="t"/>
                    <a:pathLst>
                      <a:path extrusionOk="0" h="684" w="692">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6" name="Google Shape;906;p23"/>
                  <p:cNvSpPr/>
                  <p:nvPr/>
                </p:nvSpPr>
                <p:spPr>
                  <a:xfrm>
                    <a:off x="2647" y="2535"/>
                    <a:ext cx="11" cy="16"/>
                  </a:xfrm>
                  <a:custGeom>
                    <a:rect b="b" l="l" r="r" t="t"/>
                    <a:pathLst>
                      <a:path extrusionOk="0" h="78" w="56">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907" name="Google Shape;907;p23"/>
                <p:cNvSpPr/>
                <p:nvPr/>
              </p:nvSpPr>
              <p:spPr>
                <a:xfrm>
                  <a:off x="5231605" y="4207222"/>
                  <a:ext cx="39688" cy="41275"/>
                </a:xfrm>
                <a:custGeom>
                  <a:rect b="b" l="l" r="r" t="t"/>
                  <a:pathLst>
                    <a:path extrusionOk="0" h="131" w="127">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8" name="Google Shape;908;p23"/>
                <p:cNvSpPr/>
                <p:nvPr/>
              </p:nvSpPr>
              <p:spPr>
                <a:xfrm>
                  <a:off x="5142705" y="3834159"/>
                  <a:ext cx="203200" cy="174625"/>
                </a:xfrm>
                <a:custGeom>
                  <a:rect b="b" l="l" r="r" t="t"/>
                  <a:pathLst>
                    <a:path extrusionOk="0" h="552" w="640">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9" name="Google Shape;909;p23"/>
                <p:cNvSpPr/>
                <p:nvPr/>
              </p:nvSpPr>
              <p:spPr>
                <a:xfrm>
                  <a:off x="5198267" y="3965922"/>
                  <a:ext cx="134938" cy="128588"/>
                </a:xfrm>
                <a:custGeom>
                  <a:rect b="b" l="l" r="r" t="t"/>
                  <a:pathLst>
                    <a:path extrusionOk="0" h="405" w="428">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0" name="Google Shape;910;p23"/>
                <p:cNvSpPr/>
                <p:nvPr/>
              </p:nvSpPr>
              <p:spPr>
                <a:xfrm>
                  <a:off x="4961730" y="3988147"/>
                  <a:ext cx="233363" cy="230188"/>
                </a:xfrm>
                <a:custGeom>
                  <a:rect b="b" l="l" r="r" t="t"/>
                  <a:pathLst>
                    <a:path extrusionOk="0" h="722" w="734">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1" name="Google Shape;911;p23"/>
                <p:cNvSpPr/>
                <p:nvPr/>
              </p:nvSpPr>
              <p:spPr>
                <a:xfrm>
                  <a:off x="5282405" y="3875434"/>
                  <a:ext cx="185738" cy="296863"/>
                </a:xfrm>
                <a:custGeom>
                  <a:rect b="b" l="l" r="r" t="t"/>
                  <a:pathLst>
                    <a:path extrusionOk="0" h="937" w="586">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2" name="Google Shape;912;p23"/>
                <p:cNvSpPr/>
                <p:nvPr/>
              </p:nvSpPr>
              <p:spPr>
                <a:xfrm>
                  <a:off x="5104605" y="4004022"/>
                  <a:ext cx="165100" cy="169863"/>
                </a:xfrm>
                <a:custGeom>
                  <a:rect b="b" l="l" r="r" t="t"/>
                  <a:pathLst>
                    <a:path extrusionOk="0" h="534" w="518">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3" name="Google Shape;913;p23"/>
                <p:cNvSpPr/>
                <p:nvPr/>
              </p:nvSpPr>
              <p:spPr>
                <a:xfrm>
                  <a:off x="4498181" y="3470622"/>
                  <a:ext cx="128588" cy="96838"/>
                </a:xfrm>
                <a:custGeom>
                  <a:rect b="b" l="l" r="r" t="t"/>
                  <a:pathLst>
                    <a:path extrusionOk="0" h="307" w="404">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4" name="Google Shape;914;p23"/>
                <p:cNvSpPr/>
                <p:nvPr/>
              </p:nvSpPr>
              <p:spPr>
                <a:xfrm>
                  <a:off x="5010942" y="3499197"/>
                  <a:ext cx="228600" cy="144463"/>
                </a:xfrm>
                <a:custGeom>
                  <a:rect b="b" l="l" r="r" t="t"/>
                  <a:pathLst>
                    <a:path extrusionOk="0" h="451" w="718">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5" name="Google Shape;915;p23"/>
                <p:cNvSpPr/>
                <p:nvPr/>
              </p:nvSpPr>
              <p:spPr>
                <a:xfrm>
                  <a:off x="4912518" y="3651597"/>
                  <a:ext cx="96838" cy="109538"/>
                </a:xfrm>
                <a:custGeom>
                  <a:rect b="b" l="l" r="r" t="t"/>
                  <a:pathLst>
                    <a:path extrusionOk="0" h="343" w="304">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6" name="Google Shape;916;p23"/>
                <p:cNvSpPr/>
                <p:nvPr/>
              </p:nvSpPr>
              <p:spPr>
                <a:xfrm>
                  <a:off x="4466431" y="3449984"/>
                  <a:ext cx="53975" cy="14288"/>
                </a:xfrm>
                <a:custGeom>
                  <a:rect b="b" l="l" r="r" t="t"/>
                  <a:pathLst>
                    <a:path extrusionOk="0" h="45" w="168">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7" name="Google Shape;917;p23"/>
                <p:cNvSpPr/>
                <p:nvPr/>
              </p:nvSpPr>
              <p:spPr>
                <a:xfrm>
                  <a:off x="4468018" y="3470622"/>
                  <a:ext cx="55563" cy="30163"/>
                </a:xfrm>
                <a:custGeom>
                  <a:rect b="b" l="l" r="r" t="t"/>
                  <a:pathLst>
                    <a:path extrusionOk="0" h="99" w="173">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8" name="Google Shape;918;p23"/>
                <p:cNvSpPr/>
                <p:nvPr/>
              </p:nvSpPr>
              <p:spPr>
                <a:xfrm>
                  <a:off x="4560093" y="3543647"/>
                  <a:ext cx="71438" cy="73025"/>
                </a:xfrm>
                <a:custGeom>
                  <a:rect b="b" l="l" r="r" t="t"/>
                  <a:pathLst>
                    <a:path extrusionOk="0" h="228" w="227">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19" name="Google Shape;919;p23"/>
                <p:cNvSpPr/>
                <p:nvPr/>
              </p:nvSpPr>
              <p:spPr>
                <a:xfrm>
                  <a:off x="4806156" y="3449984"/>
                  <a:ext cx="204788" cy="169863"/>
                </a:xfrm>
                <a:custGeom>
                  <a:rect b="b" l="l" r="r" t="t"/>
                  <a:pathLst>
                    <a:path extrusionOk="0" h="532" w="64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0" name="Google Shape;920;p23"/>
                <p:cNvSpPr/>
                <p:nvPr/>
              </p:nvSpPr>
              <p:spPr>
                <a:xfrm>
                  <a:off x="4952206" y="3627784"/>
                  <a:ext cx="133350" cy="152400"/>
                </a:xfrm>
                <a:custGeom>
                  <a:rect b="b" l="l" r="r" t="t"/>
                  <a:pathLst>
                    <a:path extrusionOk="0" h="479" w="417">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1" name="Google Shape;921;p23"/>
                <p:cNvSpPr/>
                <p:nvPr/>
              </p:nvSpPr>
              <p:spPr>
                <a:xfrm>
                  <a:off x="4922043" y="3653184"/>
                  <a:ext cx="33338" cy="22225"/>
                </a:xfrm>
                <a:custGeom>
                  <a:rect b="b" l="l" r="r" t="t"/>
                  <a:pathLst>
                    <a:path extrusionOk="0" h="69" w="107">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2" name="Google Shape;922;p23"/>
                <p:cNvSpPr/>
                <p:nvPr/>
              </p:nvSpPr>
              <p:spPr>
                <a:xfrm>
                  <a:off x="5268117" y="3732559"/>
                  <a:ext cx="28575" cy="34925"/>
                </a:xfrm>
                <a:custGeom>
                  <a:rect b="b" l="l" r="r" t="t"/>
                  <a:pathLst>
                    <a:path extrusionOk="0" h="114" w="93">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3" name="Google Shape;923;p23"/>
                <p:cNvSpPr/>
                <p:nvPr/>
              </p:nvSpPr>
              <p:spPr>
                <a:xfrm>
                  <a:off x="5277642" y="3619847"/>
                  <a:ext cx="92075" cy="96838"/>
                </a:xfrm>
                <a:custGeom>
                  <a:rect b="b" l="l" r="r" t="t"/>
                  <a:pathLst>
                    <a:path extrusionOk="0" h="302" w="289">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4" name="Google Shape;924;p23"/>
                <p:cNvSpPr/>
                <p:nvPr/>
              </p:nvSpPr>
              <p:spPr>
                <a:xfrm>
                  <a:off x="5264942" y="3710334"/>
                  <a:ext cx="33338" cy="30163"/>
                </a:xfrm>
                <a:custGeom>
                  <a:rect b="b" l="l" r="r" t="t"/>
                  <a:pathLst>
                    <a:path extrusionOk="0" h="96" w="104">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5" name="Google Shape;925;p23"/>
                <p:cNvSpPr/>
                <p:nvPr/>
              </p:nvSpPr>
              <p:spPr>
                <a:xfrm>
                  <a:off x="5350667" y="3611909"/>
                  <a:ext cx="138113" cy="160338"/>
                </a:xfrm>
                <a:custGeom>
                  <a:rect b="b" l="l" r="r" t="t"/>
                  <a:pathLst>
                    <a:path extrusionOk="0" h="504" w="435">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6" name="Google Shape;926;p23"/>
                <p:cNvSpPr/>
                <p:nvPr/>
              </p:nvSpPr>
              <p:spPr>
                <a:xfrm>
                  <a:off x="4455318" y="3399184"/>
                  <a:ext cx="107950" cy="77788"/>
                </a:xfrm>
                <a:custGeom>
                  <a:rect b="b" l="l" r="r" t="t"/>
                  <a:pathLst>
                    <a:path extrusionOk="0" h="244" w="3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7" name="Google Shape;927;p23"/>
                <p:cNvSpPr/>
                <p:nvPr/>
              </p:nvSpPr>
              <p:spPr>
                <a:xfrm>
                  <a:off x="5276055" y="3708747"/>
                  <a:ext cx="190500" cy="187325"/>
                </a:xfrm>
                <a:custGeom>
                  <a:rect b="b" l="l" r="r" t="t"/>
                  <a:pathLst>
                    <a:path extrusionOk="0" h="591" w="596">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8" name="Google Shape;928;p23"/>
                <p:cNvSpPr/>
                <p:nvPr/>
              </p:nvSpPr>
              <p:spPr>
                <a:xfrm>
                  <a:off x="4528343" y="3518247"/>
                  <a:ext cx="52388" cy="52388"/>
                </a:xfrm>
                <a:custGeom>
                  <a:rect b="b" l="l" r="r" t="t"/>
                  <a:pathLst>
                    <a:path extrusionOk="0" h="166" w="167">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29" name="Google Shape;929;p23"/>
                <p:cNvSpPr/>
                <p:nvPr/>
              </p:nvSpPr>
              <p:spPr>
                <a:xfrm>
                  <a:off x="4610893" y="3505547"/>
                  <a:ext cx="106363" cy="111125"/>
                </a:xfrm>
                <a:custGeom>
                  <a:rect b="b" l="l" r="r" t="t"/>
                  <a:pathLst>
                    <a:path extrusionOk="0" h="354" w="337">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30" name="Google Shape;930;p23"/>
                <p:cNvSpPr/>
                <p:nvPr/>
              </p:nvSpPr>
              <p:spPr>
                <a:xfrm>
                  <a:off x="4756943" y="3497609"/>
                  <a:ext cx="38100" cy="90488"/>
                </a:xfrm>
                <a:custGeom>
                  <a:rect b="b" l="l" r="r" t="t"/>
                  <a:pathLst>
                    <a:path extrusionOk="0" h="281" w="120">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31" name="Google Shape;931;p23"/>
                <p:cNvSpPr/>
                <p:nvPr/>
              </p:nvSpPr>
              <p:spPr>
                <a:xfrm>
                  <a:off x="4972842" y="3600797"/>
                  <a:ext cx="331788" cy="323850"/>
                </a:xfrm>
                <a:custGeom>
                  <a:rect b="b" l="l" r="r" t="t"/>
                  <a:pathLst>
                    <a:path extrusionOk="0" h="1018" w="1045">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32" name="Google Shape;932;p23"/>
                <p:cNvSpPr/>
                <p:nvPr/>
              </p:nvSpPr>
              <p:spPr>
                <a:xfrm>
                  <a:off x="5488780" y="3469034"/>
                  <a:ext cx="25400" cy="33338"/>
                </a:xfrm>
                <a:custGeom>
                  <a:rect b="b" l="l" r="r" t="t"/>
                  <a:pathLst>
                    <a:path extrusionOk="0" h="106" w="83">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933" name="Google Shape;933;p23"/>
                <p:cNvGrpSpPr/>
                <p:nvPr/>
              </p:nvGrpSpPr>
              <p:grpSpPr>
                <a:xfrm>
                  <a:off x="5141117" y="3280172"/>
                  <a:ext cx="289379" cy="349200"/>
                  <a:chOff x="3548063" y="12700"/>
                  <a:chExt cx="5667375" cy="6838950"/>
                </a:xfrm>
              </p:grpSpPr>
              <p:sp>
                <p:nvSpPr>
                  <p:cNvPr id="934" name="Google Shape;934;p23"/>
                  <p:cNvSpPr/>
                  <p:nvPr/>
                </p:nvSpPr>
                <p:spPr>
                  <a:xfrm>
                    <a:off x="4084638" y="3873500"/>
                    <a:ext cx="4257675" cy="2978150"/>
                  </a:xfrm>
                  <a:custGeom>
                    <a:rect b="b" l="l" r="r" t="t"/>
                    <a:pathLst>
                      <a:path extrusionOk="0" h="1876" w="2682">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35" name="Google Shape;935;p23"/>
                  <p:cNvSpPr/>
                  <p:nvPr/>
                </p:nvSpPr>
                <p:spPr>
                  <a:xfrm>
                    <a:off x="3548063" y="12700"/>
                    <a:ext cx="5667375" cy="4860925"/>
                  </a:xfrm>
                  <a:custGeom>
                    <a:rect b="b" l="l" r="r" t="t"/>
                    <a:pathLst>
                      <a:path extrusionOk="0" h="3062" w="3570">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grpSp>
      </p:grpSp>
      <p:grpSp>
        <p:nvGrpSpPr>
          <p:cNvPr id="936" name="Google Shape;936;p23"/>
          <p:cNvGrpSpPr/>
          <p:nvPr/>
        </p:nvGrpSpPr>
        <p:grpSpPr>
          <a:xfrm>
            <a:off x="2974979" y="3233377"/>
            <a:ext cx="913269" cy="913269"/>
            <a:chOff x="7513225" y="942535"/>
            <a:chExt cx="1080000" cy="1080000"/>
          </a:xfrm>
        </p:grpSpPr>
        <p:sp>
          <p:nvSpPr>
            <p:cNvPr id="937" name="Google Shape;937;p23"/>
            <p:cNvSpPr/>
            <p:nvPr/>
          </p:nvSpPr>
          <p:spPr>
            <a:xfrm>
              <a:off x="7513225" y="942535"/>
              <a:ext cx="1080000" cy="1080000"/>
            </a:xfrm>
            <a:prstGeom prst="ellipse">
              <a:avLst/>
            </a:prstGeom>
            <a:solidFill>
              <a:srgbClr val="7F7F7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38" name="Google Shape;938;p23"/>
            <p:cNvSpPr/>
            <p:nvPr/>
          </p:nvSpPr>
          <p:spPr>
            <a:xfrm>
              <a:off x="7622589" y="1068535"/>
              <a:ext cx="828000" cy="828000"/>
            </a:xfrm>
            <a:prstGeom prst="ellipse">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939" name="Google Shape;939;p23"/>
          <p:cNvSpPr txBox="1"/>
          <p:nvPr/>
        </p:nvSpPr>
        <p:spPr>
          <a:xfrm>
            <a:off x="3125618" y="3368673"/>
            <a:ext cx="582900" cy="58477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3200">
                <a:solidFill>
                  <a:schemeClr val="lt1"/>
                </a:solidFill>
                <a:latin typeface="Arial"/>
                <a:ea typeface="Arial"/>
                <a:cs typeface="Arial"/>
                <a:sym typeface="Arial"/>
              </a:rPr>
              <a:t></a:t>
            </a:r>
            <a:endParaRPr/>
          </a:p>
        </p:txBody>
      </p:sp>
      <p:grpSp>
        <p:nvGrpSpPr>
          <p:cNvPr id="940" name="Google Shape;940;p23"/>
          <p:cNvGrpSpPr/>
          <p:nvPr/>
        </p:nvGrpSpPr>
        <p:grpSpPr>
          <a:xfrm>
            <a:off x="4113170" y="4442536"/>
            <a:ext cx="913269" cy="913269"/>
            <a:chOff x="7513225" y="942535"/>
            <a:chExt cx="1080000" cy="1080000"/>
          </a:xfrm>
        </p:grpSpPr>
        <p:sp>
          <p:nvSpPr>
            <p:cNvPr id="941" name="Google Shape;941;p23"/>
            <p:cNvSpPr/>
            <p:nvPr/>
          </p:nvSpPr>
          <p:spPr>
            <a:xfrm>
              <a:off x="7513225" y="942535"/>
              <a:ext cx="1080000" cy="1080000"/>
            </a:xfrm>
            <a:prstGeom prst="ellipse">
              <a:avLst/>
            </a:prstGeom>
            <a:solidFill>
              <a:srgbClr val="7F7F7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42" name="Google Shape;942;p23"/>
            <p:cNvSpPr/>
            <p:nvPr/>
          </p:nvSpPr>
          <p:spPr>
            <a:xfrm>
              <a:off x="7622589" y="1068535"/>
              <a:ext cx="828000" cy="828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943" name="Google Shape;943;p23"/>
          <p:cNvSpPr txBox="1"/>
          <p:nvPr/>
        </p:nvSpPr>
        <p:spPr>
          <a:xfrm>
            <a:off x="4263809" y="4577832"/>
            <a:ext cx="582900" cy="58477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3200">
                <a:solidFill>
                  <a:schemeClr val="lt1"/>
                </a:solidFill>
                <a:latin typeface="Arial"/>
                <a:ea typeface="Arial"/>
                <a:cs typeface="Arial"/>
                <a:sym typeface="Arial"/>
              </a:rPr>
              <a:t></a:t>
            </a:r>
            <a:endParaRPr/>
          </a:p>
        </p:txBody>
      </p:sp>
      <p:grpSp>
        <p:nvGrpSpPr>
          <p:cNvPr id="944" name="Google Shape;944;p23"/>
          <p:cNvGrpSpPr/>
          <p:nvPr/>
        </p:nvGrpSpPr>
        <p:grpSpPr>
          <a:xfrm>
            <a:off x="5236703" y="2726710"/>
            <a:ext cx="913269" cy="913269"/>
            <a:chOff x="7513225" y="942535"/>
            <a:chExt cx="1080000" cy="1080000"/>
          </a:xfrm>
        </p:grpSpPr>
        <p:sp>
          <p:nvSpPr>
            <p:cNvPr id="945" name="Google Shape;945;p23"/>
            <p:cNvSpPr/>
            <p:nvPr/>
          </p:nvSpPr>
          <p:spPr>
            <a:xfrm>
              <a:off x="7513225" y="942535"/>
              <a:ext cx="1080000" cy="1080000"/>
            </a:xfrm>
            <a:prstGeom prst="ellipse">
              <a:avLst/>
            </a:prstGeom>
            <a:solidFill>
              <a:srgbClr val="7F7F7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46" name="Google Shape;946;p23"/>
            <p:cNvSpPr/>
            <p:nvPr/>
          </p:nvSpPr>
          <p:spPr>
            <a:xfrm>
              <a:off x="7622589" y="1068535"/>
              <a:ext cx="828000" cy="82800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947" name="Google Shape;947;p23"/>
          <p:cNvSpPr txBox="1"/>
          <p:nvPr/>
        </p:nvSpPr>
        <p:spPr>
          <a:xfrm>
            <a:off x="5387342" y="2862006"/>
            <a:ext cx="582900" cy="58477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3200">
                <a:solidFill>
                  <a:schemeClr val="lt1"/>
                </a:solidFill>
                <a:latin typeface="Arial"/>
                <a:ea typeface="Arial"/>
                <a:cs typeface="Arial"/>
                <a:sym typeface="Arial"/>
              </a:rPr>
              <a:t></a:t>
            </a:r>
            <a:endParaRPr/>
          </a:p>
        </p:txBody>
      </p:sp>
      <p:grpSp>
        <p:nvGrpSpPr>
          <p:cNvPr id="948" name="Google Shape;948;p23"/>
          <p:cNvGrpSpPr/>
          <p:nvPr/>
        </p:nvGrpSpPr>
        <p:grpSpPr>
          <a:xfrm>
            <a:off x="8305462" y="2333747"/>
            <a:ext cx="913269" cy="913269"/>
            <a:chOff x="7513225" y="942535"/>
            <a:chExt cx="1080000" cy="1080000"/>
          </a:xfrm>
        </p:grpSpPr>
        <p:sp>
          <p:nvSpPr>
            <p:cNvPr id="949" name="Google Shape;949;p23"/>
            <p:cNvSpPr/>
            <p:nvPr/>
          </p:nvSpPr>
          <p:spPr>
            <a:xfrm>
              <a:off x="7513225" y="942535"/>
              <a:ext cx="1080000" cy="1080000"/>
            </a:xfrm>
            <a:prstGeom prst="ellipse">
              <a:avLst/>
            </a:prstGeom>
            <a:solidFill>
              <a:srgbClr val="7F7F7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0" name="Google Shape;950;p23"/>
            <p:cNvSpPr/>
            <p:nvPr/>
          </p:nvSpPr>
          <p:spPr>
            <a:xfrm>
              <a:off x="7622589" y="1068535"/>
              <a:ext cx="828000" cy="82800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951" name="Google Shape;951;p23"/>
          <p:cNvSpPr txBox="1"/>
          <p:nvPr/>
        </p:nvSpPr>
        <p:spPr>
          <a:xfrm>
            <a:off x="8456101" y="2469043"/>
            <a:ext cx="582900" cy="58477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3200">
                <a:solidFill>
                  <a:schemeClr val="lt1"/>
                </a:solidFill>
                <a:latin typeface="Arial"/>
                <a:ea typeface="Arial"/>
                <a:cs typeface="Arial"/>
                <a:sym typeface="Arial"/>
              </a:rPr>
              <a:t></a:t>
            </a:r>
            <a:endParaRPr/>
          </a:p>
        </p:txBody>
      </p:sp>
      <p:grpSp>
        <p:nvGrpSpPr>
          <p:cNvPr id="952" name="Google Shape;952;p23"/>
          <p:cNvGrpSpPr/>
          <p:nvPr/>
        </p:nvGrpSpPr>
        <p:grpSpPr>
          <a:xfrm>
            <a:off x="7630669" y="3388363"/>
            <a:ext cx="913269" cy="913269"/>
            <a:chOff x="7513225" y="942535"/>
            <a:chExt cx="1080000" cy="1080000"/>
          </a:xfrm>
        </p:grpSpPr>
        <p:sp>
          <p:nvSpPr>
            <p:cNvPr id="953" name="Google Shape;953;p23"/>
            <p:cNvSpPr/>
            <p:nvPr/>
          </p:nvSpPr>
          <p:spPr>
            <a:xfrm>
              <a:off x="7513225" y="942535"/>
              <a:ext cx="1080000" cy="1080000"/>
            </a:xfrm>
            <a:prstGeom prst="ellipse">
              <a:avLst/>
            </a:prstGeom>
            <a:solidFill>
              <a:srgbClr val="7F7F7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4" name="Google Shape;954;p23"/>
            <p:cNvSpPr/>
            <p:nvPr/>
          </p:nvSpPr>
          <p:spPr>
            <a:xfrm>
              <a:off x="7622589" y="1068535"/>
              <a:ext cx="828000" cy="82800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955" name="Google Shape;955;p23"/>
          <p:cNvSpPr txBox="1"/>
          <p:nvPr/>
        </p:nvSpPr>
        <p:spPr>
          <a:xfrm>
            <a:off x="7781308" y="3523659"/>
            <a:ext cx="582900" cy="58477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3200">
                <a:solidFill>
                  <a:schemeClr val="lt1"/>
                </a:solidFill>
                <a:latin typeface="Arial"/>
                <a:ea typeface="Arial"/>
                <a:cs typeface="Arial"/>
                <a:sym typeface="Arial"/>
              </a:rPr>
              <a:t></a:t>
            </a:r>
            <a:endParaRPr/>
          </a:p>
        </p:txBody>
      </p:sp>
      <p:grpSp>
        <p:nvGrpSpPr>
          <p:cNvPr id="956" name="Google Shape;956;p23"/>
          <p:cNvGrpSpPr/>
          <p:nvPr/>
        </p:nvGrpSpPr>
        <p:grpSpPr>
          <a:xfrm>
            <a:off x="6293926" y="4415206"/>
            <a:ext cx="913269" cy="913269"/>
            <a:chOff x="7513225" y="942535"/>
            <a:chExt cx="1080000" cy="1080000"/>
          </a:xfrm>
        </p:grpSpPr>
        <p:sp>
          <p:nvSpPr>
            <p:cNvPr id="957" name="Google Shape;957;p23"/>
            <p:cNvSpPr/>
            <p:nvPr/>
          </p:nvSpPr>
          <p:spPr>
            <a:xfrm>
              <a:off x="7513225" y="942535"/>
              <a:ext cx="1080000" cy="1080000"/>
            </a:xfrm>
            <a:prstGeom prst="ellipse">
              <a:avLst/>
            </a:prstGeom>
            <a:solidFill>
              <a:srgbClr val="7F7F7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58" name="Google Shape;958;p23"/>
            <p:cNvSpPr/>
            <p:nvPr/>
          </p:nvSpPr>
          <p:spPr>
            <a:xfrm>
              <a:off x="7622589" y="1068535"/>
              <a:ext cx="828000" cy="828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959" name="Google Shape;959;p23"/>
          <p:cNvSpPr txBox="1"/>
          <p:nvPr/>
        </p:nvSpPr>
        <p:spPr>
          <a:xfrm>
            <a:off x="6444565" y="4550502"/>
            <a:ext cx="582900" cy="58477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3200">
                <a:solidFill>
                  <a:schemeClr val="lt1"/>
                </a:solidFill>
                <a:latin typeface="Arial"/>
                <a:ea typeface="Arial"/>
                <a:cs typeface="Arial"/>
                <a:sym typeface="Arial"/>
              </a:rPr>
              <a:t></a:t>
            </a:r>
            <a:endParaRPr/>
          </a:p>
        </p:txBody>
      </p:sp>
      <p:grpSp>
        <p:nvGrpSpPr>
          <p:cNvPr id="960" name="Google Shape;960;p23"/>
          <p:cNvGrpSpPr/>
          <p:nvPr/>
        </p:nvGrpSpPr>
        <p:grpSpPr>
          <a:xfrm>
            <a:off x="9174202" y="4669249"/>
            <a:ext cx="913269" cy="913269"/>
            <a:chOff x="7513225" y="942535"/>
            <a:chExt cx="1080000" cy="1080000"/>
          </a:xfrm>
        </p:grpSpPr>
        <p:sp>
          <p:nvSpPr>
            <p:cNvPr id="961" name="Google Shape;961;p23"/>
            <p:cNvSpPr/>
            <p:nvPr/>
          </p:nvSpPr>
          <p:spPr>
            <a:xfrm>
              <a:off x="7513225" y="942535"/>
              <a:ext cx="1080000" cy="1080000"/>
            </a:xfrm>
            <a:prstGeom prst="ellipse">
              <a:avLst/>
            </a:prstGeom>
            <a:solidFill>
              <a:srgbClr val="7F7F7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62" name="Google Shape;962;p23"/>
            <p:cNvSpPr/>
            <p:nvPr/>
          </p:nvSpPr>
          <p:spPr>
            <a:xfrm>
              <a:off x="7622589" y="1068535"/>
              <a:ext cx="828000" cy="82800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963" name="Google Shape;963;p23"/>
          <p:cNvSpPr txBox="1"/>
          <p:nvPr/>
        </p:nvSpPr>
        <p:spPr>
          <a:xfrm>
            <a:off x="9324841" y="4804545"/>
            <a:ext cx="582900" cy="58477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3200">
                <a:solidFill>
                  <a:schemeClr val="lt1"/>
                </a:solidFill>
                <a:latin typeface="Arial"/>
                <a:ea typeface="Arial"/>
                <a:cs typeface="Arial"/>
                <a:sym typeface="Arial"/>
              </a:rPr>
              <a:t></a:t>
            </a:r>
            <a:endParaRPr/>
          </a:p>
        </p:txBody>
      </p:sp>
      <p:cxnSp>
        <p:nvCxnSpPr>
          <p:cNvPr id="964" name="Google Shape;964;p23"/>
          <p:cNvCxnSpPr/>
          <p:nvPr/>
        </p:nvCxnSpPr>
        <p:spPr>
          <a:xfrm rot="10800000">
            <a:off x="1796029" y="3647343"/>
            <a:ext cx="0" cy="972000"/>
          </a:xfrm>
          <a:prstGeom prst="straightConnector1">
            <a:avLst/>
          </a:prstGeom>
          <a:noFill/>
          <a:ln cap="flat" cmpd="sng" w="19050">
            <a:solidFill>
              <a:srgbClr val="A5A5A5"/>
            </a:solidFill>
            <a:prstDash val="dash"/>
            <a:miter lim="800000"/>
            <a:headEnd len="med" w="med" type="oval"/>
            <a:tailEnd len="sm" w="sm" type="none"/>
          </a:ln>
        </p:spPr>
      </p:cxnSp>
      <p:cxnSp>
        <p:nvCxnSpPr>
          <p:cNvPr id="965" name="Google Shape;965;p23"/>
          <p:cNvCxnSpPr/>
          <p:nvPr/>
        </p:nvCxnSpPr>
        <p:spPr>
          <a:xfrm>
            <a:off x="1796029" y="3647343"/>
            <a:ext cx="1098560" cy="0"/>
          </a:xfrm>
          <a:prstGeom prst="straightConnector1">
            <a:avLst/>
          </a:prstGeom>
          <a:noFill/>
          <a:ln cap="flat" cmpd="sng" w="19050">
            <a:solidFill>
              <a:srgbClr val="A5A5A5"/>
            </a:solidFill>
            <a:prstDash val="dash"/>
            <a:miter lim="800000"/>
            <a:headEnd len="sm" w="sm" type="none"/>
            <a:tailEnd len="med" w="med" type="oval"/>
          </a:ln>
        </p:spPr>
      </p:cxnSp>
      <p:sp>
        <p:nvSpPr>
          <p:cNvPr id="966" name="Google Shape;966;p23"/>
          <p:cNvSpPr txBox="1"/>
          <p:nvPr/>
        </p:nvSpPr>
        <p:spPr>
          <a:xfrm>
            <a:off x="216699" y="4712859"/>
            <a:ext cx="3177779" cy="79683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320"/>
              <a:buFont typeface="Arial"/>
              <a:buNone/>
            </a:pPr>
            <a:r>
              <a:rPr lang="id-ID" sz="1600" cap="none">
                <a:solidFill>
                  <a:schemeClr val="accent6"/>
                </a:solidFill>
                <a:latin typeface="Open Sans SemiBold"/>
                <a:ea typeface="Open Sans SemiBold"/>
                <a:cs typeface="Open Sans SemiBold"/>
                <a:sym typeface="Open Sans SemiBold"/>
              </a:rPr>
              <a:t>UNITED STATE (HEAD OFFICE)</a:t>
            </a:r>
            <a:endParaRPr/>
          </a:p>
          <a:p>
            <a:pPr indent="0" lvl="0" marL="0" marR="0" rtl="0" algn="ctr">
              <a:spcBef>
                <a:spcPts val="820"/>
              </a:spcBef>
              <a:spcAft>
                <a:spcPts val="0"/>
              </a:spcAft>
              <a:buClr>
                <a:srgbClr val="18232D"/>
              </a:buClr>
              <a:buSzPts val="1595"/>
              <a:buFont typeface="Arial"/>
              <a:buNone/>
            </a:pPr>
            <a:r>
              <a:rPr lang="id-ID" sz="1100" cap="none">
                <a:solidFill>
                  <a:srgbClr val="7F7F7F"/>
                </a:solidFill>
                <a:latin typeface="Calibri"/>
                <a:ea typeface="Calibri"/>
                <a:cs typeface="Calibri"/>
                <a:sym typeface="Calibri"/>
              </a:rPr>
              <a:t>46 Street Avenue, Manhattan NY, 123456 UNITED STATES</a:t>
            </a:r>
            <a:endParaRPr i="1" sz="1000" cap="none">
              <a:solidFill>
                <a:srgbClr val="7F7F7F"/>
              </a:solidFill>
              <a:latin typeface="Calibri"/>
              <a:ea typeface="Calibri"/>
              <a:cs typeface="Calibri"/>
              <a:sym typeface="Calibri"/>
            </a:endParaRPr>
          </a:p>
        </p:txBody>
      </p:sp>
      <p:cxnSp>
        <p:nvCxnSpPr>
          <p:cNvPr id="967" name="Google Shape;967;p23"/>
          <p:cNvCxnSpPr/>
          <p:nvPr/>
        </p:nvCxnSpPr>
        <p:spPr>
          <a:xfrm rot="10800000">
            <a:off x="4548893" y="5407627"/>
            <a:ext cx="0" cy="432000"/>
          </a:xfrm>
          <a:prstGeom prst="straightConnector1">
            <a:avLst/>
          </a:prstGeom>
          <a:noFill/>
          <a:ln cap="flat" cmpd="sng" w="19050">
            <a:solidFill>
              <a:srgbClr val="A5A5A5"/>
            </a:solidFill>
            <a:prstDash val="dash"/>
            <a:miter lim="800000"/>
            <a:headEnd len="sm" w="sm" type="none"/>
            <a:tailEnd len="med" w="med" type="oval"/>
          </a:ln>
        </p:spPr>
      </p:cxnSp>
      <p:cxnSp>
        <p:nvCxnSpPr>
          <p:cNvPr id="968" name="Google Shape;968;p23"/>
          <p:cNvCxnSpPr/>
          <p:nvPr/>
        </p:nvCxnSpPr>
        <p:spPr>
          <a:xfrm>
            <a:off x="4541806" y="5833740"/>
            <a:ext cx="792000" cy="0"/>
          </a:xfrm>
          <a:prstGeom prst="straightConnector1">
            <a:avLst/>
          </a:prstGeom>
          <a:noFill/>
          <a:ln cap="flat" cmpd="sng" w="19050">
            <a:solidFill>
              <a:srgbClr val="A5A5A5"/>
            </a:solidFill>
            <a:prstDash val="dash"/>
            <a:miter lim="800000"/>
            <a:headEnd len="sm" w="sm" type="none"/>
            <a:tailEnd len="med" w="med" type="oval"/>
          </a:ln>
        </p:spPr>
      </p:cxnSp>
      <p:sp>
        <p:nvSpPr>
          <p:cNvPr id="969" name="Google Shape;969;p23"/>
          <p:cNvSpPr txBox="1"/>
          <p:nvPr/>
        </p:nvSpPr>
        <p:spPr>
          <a:xfrm>
            <a:off x="5347894" y="5664180"/>
            <a:ext cx="2840089" cy="79683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320"/>
              <a:buFont typeface="Arial"/>
              <a:buNone/>
            </a:pPr>
            <a:r>
              <a:rPr lang="id-ID" sz="1600" cap="none">
                <a:solidFill>
                  <a:schemeClr val="accent1"/>
                </a:solidFill>
                <a:latin typeface="Open Sans SemiBold"/>
                <a:ea typeface="Open Sans SemiBold"/>
                <a:cs typeface="Open Sans SemiBold"/>
                <a:sym typeface="Open Sans SemiBold"/>
              </a:rPr>
              <a:t>NORTH AMERICA</a:t>
            </a:r>
            <a:endParaRPr/>
          </a:p>
          <a:p>
            <a:pPr indent="0" lvl="0" marL="0" marR="0" rtl="0" algn="l">
              <a:spcBef>
                <a:spcPts val="820"/>
              </a:spcBef>
              <a:spcAft>
                <a:spcPts val="0"/>
              </a:spcAft>
              <a:buClr>
                <a:srgbClr val="18232D"/>
              </a:buClr>
              <a:buSzPts val="1595"/>
              <a:buFont typeface="Arial"/>
              <a:buNone/>
            </a:pPr>
            <a:r>
              <a:rPr lang="id-ID" sz="1100" cap="none">
                <a:solidFill>
                  <a:srgbClr val="7F7F7F"/>
                </a:solidFill>
                <a:latin typeface="Calibri"/>
                <a:ea typeface="Calibri"/>
                <a:cs typeface="Calibri"/>
                <a:sym typeface="Calibri"/>
              </a:rPr>
              <a:t>46 Street Avenue, Manhattan NY, 123456 UNITED STATES</a:t>
            </a:r>
            <a:endParaRPr i="1" sz="1000" cap="none">
              <a:solidFill>
                <a:srgbClr val="7F7F7F"/>
              </a:solidFill>
              <a:latin typeface="Calibri"/>
              <a:ea typeface="Calibri"/>
              <a:cs typeface="Calibri"/>
              <a:sym typeface="Calibri"/>
            </a:endParaRPr>
          </a:p>
        </p:txBody>
      </p:sp>
      <p:cxnSp>
        <p:nvCxnSpPr>
          <p:cNvPr id="970" name="Google Shape;970;p23"/>
          <p:cNvCxnSpPr/>
          <p:nvPr/>
        </p:nvCxnSpPr>
        <p:spPr>
          <a:xfrm rot="10800000">
            <a:off x="5677494" y="1873758"/>
            <a:ext cx="0" cy="792000"/>
          </a:xfrm>
          <a:prstGeom prst="straightConnector1">
            <a:avLst/>
          </a:prstGeom>
          <a:noFill/>
          <a:ln cap="flat" cmpd="sng" w="19050">
            <a:solidFill>
              <a:srgbClr val="A5A5A5"/>
            </a:solidFill>
            <a:prstDash val="dash"/>
            <a:miter lim="800000"/>
            <a:headEnd len="med" w="med" type="oval"/>
            <a:tailEnd len="sm" w="sm" type="none"/>
          </a:ln>
        </p:spPr>
      </p:cxnSp>
      <p:cxnSp>
        <p:nvCxnSpPr>
          <p:cNvPr id="971" name="Google Shape;971;p23"/>
          <p:cNvCxnSpPr/>
          <p:nvPr/>
        </p:nvCxnSpPr>
        <p:spPr>
          <a:xfrm>
            <a:off x="4593002" y="1887183"/>
            <a:ext cx="1098560" cy="0"/>
          </a:xfrm>
          <a:prstGeom prst="straightConnector1">
            <a:avLst/>
          </a:prstGeom>
          <a:noFill/>
          <a:ln cap="flat" cmpd="sng" w="19050">
            <a:solidFill>
              <a:srgbClr val="A5A5A5"/>
            </a:solidFill>
            <a:prstDash val="dash"/>
            <a:miter lim="800000"/>
            <a:headEnd len="med" w="med" type="oval"/>
            <a:tailEnd len="sm" w="sm" type="none"/>
          </a:ln>
        </p:spPr>
      </p:cxnSp>
      <p:sp>
        <p:nvSpPr>
          <p:cNvPr id="972" name="Google Shape;972;p23"/>
          <p:cNvSpPr txBox="1"/>
          <p:nvPr/>
        </p:nvSpPr>
        <p:spPr>
          <a:xfrm>
            <a:off x="1728528" y="1709467"/>
            <a:ext cx="2840089" cy="796838"/>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2320"/>
              <a:buFont typeface="Arial"/>
              <a:buNone/>
            </a:pPr>
            <a:r>
              <a:rPr lang="id-ID" sz="1600" cap="none">
                <a:solidFill>
                  <a:schemeClr val="accent2"/>
                </a:solidFill>
                <a:latin typeface="Open Sans SemiBold"/>
                <a:ea typeface="Open Sans SemiBold"/>
                <a:cs typeface="Open Sans SemiBold"/>
                <a:sym typeface="Open Sans SemiBold"/>
              </a:rPr>
              <a:t>UNITED KINGDOM</a:t>
            </a:r>
            <a:endParaRPr/>
          </a:p>
          <a:p>
            <a:pPr indent="0" lvl="0" marL="0" marR="0" rtl="0" algn="r">
              <a:spcBef>
                <a:spcPts val="820"/>
              </a:spcBef>
              <a:spcAft>
                <a:spcPts val="0"/>
              </a:spcAft>
              <a:buClr>
                <a:srgbClr val="18232D"/>
              </a:buClr>
              <a:buSzPts val="1595"/>
              <a:buFont typeface="Arial"/>
              <a:buNone/>
            </a:pPr>
            <a:r>
              <a:rPr lang="id-ID" sz="1100" cap="none">
                <a:solidFill>
                  <a:srgbClr val="7F7F7F"/>
                </a:solidFill>
                <a:latin typeface="Calibri"/>
                <a:ea typeface="Calibri"/>
                <a:cs typeface="Calibri"/>
                <a:sym typeface="Calibri"/>
              </a:rPr>
              <a:t>46 Street Avenue, Manhattan NY, 123456 UNITED STATES</a:t>
            </a:r>
            <a:endParaRPr i="1" sz="1000" cap="none">
              <a:solidFill>
                <a:srgbClr val="7F7F7F"/>
              </a:solidFill>
              <a:latin typeface="Calibri"/>
              <a:ea typeface="Calibri"/>
              <a:cs typeface="Calibri"/>
              <a:sym typeface="Calibri"/>
            </a:endParaRPr>
          </a:p>
        </p:txBody>
      </p:sp>
      <p:cxnSp>
        <p:nvCxnSpPr>
          <p:cNvPr id="973" name="Google Shape;973;p23"/>
          <p:cNvCxnSpPr/>
          <p:nvPr/>
        </p:nvCxnSpPr>
        <p:spPr>
          <a:xfrm rot="10800000">
            <a:off x="6740802" y="2730378"/>
            <a:ext cx="0" cy="1620000"/>
          </a:xfrm>
          <a:prstGeom prst="straightConnector1">
            <a:avLst/>
          </a:prstGeom>
          <a:noFill/>
          <a:ln cap="flat" cmpd="sng" w="19050">
            <a:solidFill>
              <a:srgbClr val="A5A5A5"/>
            </a:solidFill>
            <a:prstDash val="dash"/>
            <a:miter lim="800000"/>
            <a:headEnd len="med" w="med" type="oval"/>
            <a:tailEnd len="med" w="med" type="oval"/>
          </a:ln>
        </p:spPr>
      </p:cxnSp>
      <p:sp>
        <p:nvSpPr>
          <p:cNvPr id="974" name="Google Shape;974;p23"/>
          <p:cNvSpPr txBox="1"/>
          <p:nvPr/>
        </p:nvSpPr>
        <p:spPr>
          <a:xfrm>
            <a:off x="5320758" y="1924792"/>
            <a:ext cx="2840089" cy="79683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320"/>
              <a:buFont typeface="Arial"/>
              <a:buNone/>
            </a:pPr>
            <a:r>
              <a:rPr lang="id-ID" sz="1600" cap="none">
                <a:solidFill>
                  <a:schemeClr val="accent3"/>
                </a:solidFill>
                <a:latin typeface="Open Sans SemiBold"/>
                <a:ea typeface="Open Sans SemiBold"/>
                <a:cs typeface="Open Sans SemiBold"/>
                <a:sym typeface="Open Sans SemiBold"/>
              </a:rPr>
              <a:t>SOUTH AFRICA</a:t>
            </a:r>
            <a:endParaRPr/>
          </a:p>
          <a:p>
            <a:pPr indent="0" lvl="0" marL="0" marR="0" rtl="0" algn="ctr">
              <a:spcBef>
                <a:spcPts val="820"/>
              </a:spcBef>
              <a:spcAft>
                <a:spcPts val="0"/>
              </a:spcAft>
              <a:buClr>
                <a:srgbClr val="18232D"/>
              </a:buClr>
              <a:buSzPts val="1595"/>
              <a:buFont typeface="Arial"/>
              <a:buNone/>
            </a:pPr>
            <a:r>
              <a:rPr lang="id-ID" sz="1100" cap="none">
                <a:solidFill>
                  <a:srgbClr val="7F7F7F"/>
                </a:solidFill>
                <a:latin typeface="Calibri"/>
                <a:ea typeface="Calibri"/>
                <a:cs typeface="Calibri"/>
                <a:sym typeface="Calibri"/>
              </a:rPr>
              <a:t>46 Street Avenue, Manhattan NY, 123456 UNITED STATES</a:t>
            </a:r>
            <a:endParaRPr i="1" sz="1000" cap="none">
              <a:solidFill>
                <a:srgbClr val="7F7F7F"/>
              </a:solidFill>
              <a:latin typeface="Calibri"/>
              <a:ea typeface="Calibri"/>
              <a:cs typeface="Calibri"/>
              <a:sym typeface="Calibri"/>
            </a:endParaRPr>
          </a:p>
        </p:txBody>
      </p:sp>
      <p:cxnSp>
        <p:nvCxnSpPr>
          <p:cNvPr id="975" name="Google Shape;975;p23"/>
          <p:cNvCxnSpPr/>
          <p:nvPr/>
        </p:nvCxnSpPr>
        <p:spPr>
          <a:xfrm>
            <a:off x="8588664" y="3856057"/>
            <a:ext cx="1260000" cy="0"/>
          </a:xfrm>
          <a:prstGeom prst="straightConnector1">
            <a:avLst/>
          </a:prstGeom>
          <a:noFill/>
          <a:ln cap="flat" cmpd="sng" w="19050">
            <a:solidFill>
              <a:srgbClr val="A5A5A5"/>
            </a:solidFill>
            <a:prstDash val="dash"/>
            <a:miter lim="800000"/>
            <a:headEnd len="med" w="med" type="oval"/>
            <a:tailEnd len="med" w="med" type="oval"/>
          </a:ln>
        </p:spPr>
      </p:cxnSp>
      <p:sp>
        <p:nvSpPr>
          <p:cNvPr id="976" name="Google Shape;976;p23"/>
          <p:cNvSpPr txBox="1"/>
          <p:nvPr/>
        </p:nvSpPr>
        <p:spPr>
          <a:xfrm>
            <a:off x="9876423" y="3692586"/>
            <a:ext cx="2225747" cy="114284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320"/>
              <a:buFont typeface="Arial"/>
              <a:buNone/>
            </a:pPr>
            <a:r>
              <a:rPr lang="id-ID" sz="1600" cap="none">
                <a:solidFill>
                  <a:schemeClr val="accent4"/>
                </a:solidFill>
                <a:latin typeface="Open Sans SemiBold"/>
                <a:ea typeface="Open Sans SemiBold"/>
                <a:cs typeface="Open Sans SemiBold"/>
                <a:sym typeface="Open Sans SemiBold"/>
              </a:rPr>
              <a:t>ASIA</a:t>
            </a:r>
            <a:endParaRPr/>
          </a:p>
          <a:p>
            <a:pPr indent="0" lvl="0" marL="0" marR="0" rtl="0" algn="l">
              <a:spcBef>
                <a:spcPts val="820"/>
              </a:spcBef>
              <a:spcAft>
                <a:spcPts val="0"/>
              </a:spcAft>
              <a:buClr>
                <a:srgbClr val="18232D"/>
              </a:buClr>
              <a:buSzPts val="1595"/>
              <a:buFont typeface="Arial"/>
              <a:buNone/>
            </a:pPr>
            <a:r>
              <a:rPr lang="id-ID" sz="1100" cap="none">
                <a:solidFill>
                  <a:srgbClr val="7F7F7F"/>
                </a:solidFill>
                <a:latin typeface="Calibri"/>
                <a:ea typeface="Calibri"/>
                <a:cs typeface="Calibri"/>
                <a:sym typeface="Calibri"/>
              </a:rPr>
              <a:t>46 Street Avenue, Manhattan NY, 123456 UNITED STATES</a:t>
            </a:r>
            <a:endParaRPr i="1" sz="1000" cap="none">
              <a:solidFill>
                <a:srgbClr val="7F7F7F"/>
              </a:solidFill>
              <a:latin typeface="Calibri"/>
              <a:ea typeface="Calibri"/>
              <a:cs typeface="Calibri"/>
              <a:sym typeface="Calibri"/>
            </a:endParaRPr>
          </a:p>
        </p:txBody>
      </p:sp>
      <p:cxnSp>
        <p:nvCxnSpPr>
          <p:cNvPr id="977" name="Google Shape;977;p23"/>
          <p:cNvCxnSpPr/>
          <p:nvPr/>
        </p:nvCxnSpPr>
        <p:spPr>
          <a:xfrm rot="10800000">
            <a:off x="8482161" y="5095378"/>
            <a:ext cx="0" cy="576000"/>
          </a:xfrm>
          <a:prstGeom prst="straightConnector1">
            <a:avLst/>
          </a:prstGeom>
          <a:noFill/>
          <a:ln cap="flat" cmpd="sng" w="19050">
            <a:solidFill>
              <a:srgbClr val="A5A5A5"/>
            </a:solidFill>
            <a:prstDash val="dash"/>
            <a:miter lim="800000"/>
            <a:headEnd len="med" w="med" type="oval"/>
            <a:tailEnd len="sm" w="sm" type="none"/>
          </a:ln>
        </p:spPr>
      </p:cxnSp>
      <p:sp>
        <p:nvSpPr>
          <p:cNvPr id="978" name="Google Shape;978;p23"/>
          <p:cNvSpPr txBox="1"/>
          <p:nvPr/>
        </p:nvSpPr>
        <p:spPr>
          <a:xfrm>
            <a:off x="8517962" y="5518944"/>
            <a:ext cx="2225747" cy="114284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320"/>
              <a:buFont typeface="Arial"/>
              <a:buNone/>
            </a:pPr>
            <a:r>
              <a:rPr lang="id-ID" sz="1600" cap="none">
                <a:solidFill>
                  <a:schemeClr val="dk2"/>
                </a:solidFill>
                <a:latin typeface="Open Sans SemiBold"/>
                <a:ea typeface="Open Sans SemiBold"/>
                <a:cs typeface="Open Sans SemiBold"/>
                <a:sym typeface="Open Sans SemiBold"/>
              </a:rPr>
              <a:t>AUSTRALIA</a:t>
            </a:r>
            <a:endParaRPr/>
          </a:p>
          <a:p>
            <a:pPr indent="0" lvl="0" marL="0" marR="0" rtl="0" algn="l">
              <a:spcBef>
                <a:spcPts val="820"/>
              </a:spcBef>
              <a:spcAft>
                <a:spcPts val="0"/>
              </a:spcAft>
              <a:buClr>
                <a:srgbClr val="18232D"/>
              </a:buClr>
              <a:buSzPts val="1595"/>
              <a:buFont typeface="Arial"/>
              <a:buNone/>
            </a:pPr>
            <a:r>
              <a:rPr lang="id-ID" sz="1100" cap="none">
                <a:solidFill>
                  <a:srgbClr val="7F7F7F"/>
                </a:solidFill>
                <a:latin typeface="Calibri"/>
                <a:ea typeface="Calibri"/>
                <a:cs typeface="Calibri"/>
                <a:sym typeface="Calibri"/>
              </a:rPr>
              <a:t>46 Street Avenue, Manhattan NY, 123456 UNITED STATES</a:t>
            </a:r>
            <a:endParaRPr i="1" sz="1000" cap="none">
              <a:solidFill>
                <a:srgbClr val="7F7F7F"/>
              </a:solidFill>
              <a:latin typeface="Calibri"/>
              <a:ea typeface="Calibri"/>
              <a:cs typeface="Calibri"/>
              <a:sym typeface="Calibri"/>
            </a:endParaRPr>
          </a:p>
        </p:txBody>
      </p:sp>
      <p:cxnSp>
        <p:nvCxnSpPr>
          <p:cNvPr id="979" name="Google Shape;979;p23"/>
          <p:cNvCxnSpPr/>
          <p:nvPr/>
        </p:nvCxnSpPr>
        <p:spPr>
          <a:xfrm>
            <a:off x="8485734" y="5108574"/>
            <a:ext cx="612000" cy="0"/>
          </a:xfrm>
          <a:prstGeom prst="straightConnector1">
            <a:avLst/>
          </a:prstGeom>
          <a:noFill/>
          <a:ln cap="flat" cmpd="sng" w="19050">
            <a:solidFill>
              <a:srgbClr val="A5A5A5"/>
            </a:solidFill>
            <a:prstDash val="dash"/>
            <a:miter lim="800000"/>
            <a:headEnd len="sm" w="sm" type="none"/>
            <a:tailEnd len="med" w="med" type="oval"/>
          </a:ln>
        </p:spPr>
      </p:cxnSp>
      <p:cxnSp>
        <p:nvCxnSpPr>
          <p:cNvPr id="980" name="Google Shape;980;p23"/>
          <p:cNvCxnSpPr/>
          <p:nvPr/>
        </p:nvCxnSpPr>
        <p:spPr>
          <a:xfrm rot="10800000">
            <a:off x="8749631" y="1547422"/>
            <a:ext cx="0" cy="720000"/>
          </a:xfrm>
          <a:prstGeom prst="straightConnector1">
            <a:avLst/>
          </a:prstGeom>
          <a:noFill/>
          <a:ln cap="flat" cmpd="sng" w="19050">
            <a:solidFill>
              <a:srgbClr val="A5A5A5"/>
            </a:solidFill>
            <a:prstDash val="dash"/>
            <a:miter lim="800000"/>
            <a:headEnd len="med" w="med" type="oval"/>
            <a:tailEnd len="sm" w="sm" type="none"/>
          </a:ln>
        </p:spPr>
      </p:cxnSp>
      <p:cxnSp>
        <p:nvCxnSpPr>
          <p:cNvPr id="981" name="Google Shape;981;p23"/>
          <p:cNvCxnSpPr/>
          <p:nvPr/>
        </p:nvCxnSpPr>
        <p:spPr>
          <a:xfrm>
            <a:off x="8746442" y="1540660"/>
            <a:ext cx="792000" cy="0"/>
          </a:xfrm>
          <a:prstGeom prst="straightConnector1">
            <a:avLst/>
          </a:prstGeom>
          <a:noFill/>
          <a:ln cap="flat" cmpd="sng" w="19050">
            <a:solidFill>
              <a:srgbClr val="A5A5A5"/>
            </a:solidFill>
            <a:prstDash val="dash"/>
            <a:miter lim="800000"/>
            <a:headEnd len="sm" w="sm" type="none"/>
            <a:tailEnd len="med" w="med" type="oval"/>
          </a:ln>
        </p:spPr>
      </p:cxnSp>
      <p:sp>
        <p:nvSpPr>
          <p:cNvPr id="982" name="Google Shape;982;p23"/>
          <p:cNvSpPr txBox="1"/>
          <p:nvPr/>
        </p:nvSpPr>
        <p:spPr>
          <a:xfrm>
            <a:off x="9552530" y="1371100"/>
            <a:ext cx="2840089" cy="79683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320"/>
              <a:buFont typeface="Arial"/>
              <a:buNone/>
            </a:pPr>
            <a:r>
              <a:rPr lang="id-ID" sz="1600" cap="none">
                <a:solidFill>
                  <a:schemeClr val="accent5"/>
                </a:solidFill>
                <a:latin typeface="Open Sans SemiBold"/>
                <a:ea typeface="Open Sans SemiBold"/>
                <a:cs typeface="Open Sans SemiBold"/>
                <a:sym typeface="Open Sans SemiBold"/>
              </a:rPr>
              <a:t>EUROPA</a:t>
            </a:r>
            <a:endParaRPr/>
          </a:p>
          <a:p>
            <a:pPr indent="0" lvl="0" marL="0" marR="0" rtl="0" algn="l">
              <a:spcBef>
                <a:spcPts val="820"/>
              </a:spcBef>
              <a:spcAft>
                <a:spcPts val="0"/>
              </a:spcAft>
              <a:buClr>
                <a:srgbClr val="18232D"/>
              </a:buClr>
              <a:buSzPts val="1595"/>
              <a:buFont typeface="Arial"/>
              <a:buNone/>
            </a:pPr>
            <a:r>
              <a:rPr lang="id-ID" sz="1100" cap="none">
                <a:solidFill>
                  <a:srgbClr val="7F7F7F"/>
                </a:solidFill>
                <a:latin typeface="Calibri"/>
                <a:ea typeface="Calibri"/>
                <a:cs typeface="Calibri"/>
                <a:sym typeface="Calibri"/>
              </a:rPr>
              <a:t>46 Street Avenue, Manhattan NY, 123456 UNITED STATES</a:t>
            </a:r>
            <a:endParaRPr i="1" sz="1000" cap="none">
              <a:solidFill>
                <a:srgbClr val="7F7F7F"/>
              </a:solidFill>
              <a:latin typeface="Calibri"/>
              <a:ea typeface="Calibri"/>
              <a:cs typeface="Calibri"/>
              <a:sym typeface="Calibri"/>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78"/>
                                        </p:tgtEl>
                                        <p:attrNameLst>
                                          <p:attrName>style.visibility</p:attrName>
                                        </p:attrNameLst>
                                      </p:cBhvr>
                                      <p:to>
                                        <p:strVal val="visible"/>
                                      </p:to>
                                    </p:set>
                                    <p:animEffect filter="fade" transition="in">
                                      <p:cBhvr>
                                        <p:cTn dur="1000"/>
                                        <p:tgtEl>
                                          <p:spTgt spid="578"/>
                                        </p:tgtEl>
                                      </p:cBhvr>
                                    </p:animEffect>
                                  </p:childTnLst>
                                </p:cTn>
                              </p:par>
                              <p:par>
                                <p:cTn fill="hold" nodeType="withEffect" presetClass="entr" presetID="10" presetSubtype="0">
                                  <p:stCondLst>
                                    <p:cond delay="500"/>
                                  </p:stCondLst>
                                  <p:childTnLst>
                                    <p:set>
                                      <p:cBhvr>
                                        <p:cTn dur="1" fill="hold">
                                          <p:stCondLst>
                                            <p:cond delay="0"/>
                                          </p:stCondLst>
                                        </p:cTn>
                                        <p:tgtEl>
                                          <p:spTgt spid="579"/>
                                        </p:tgtEl>
                                        <p:attrNameLst>
                                          <p:attrName>style.visibility</p:attrName>
                                        </p:attrNameLst>
                                      </p:cBhvr>
                                      <p:to>
                                        <p:strVal val="visible"/>
                                      </p:to>
                                    </p:set>
                                    <p:animEffect filter="fade" transition="in">
                                      <p:cBhvr>
                                        <p:cTn dur="1000"/>
                                        <p:tgtEl>
                                          <p:spTgt spid="579"/>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80"/>
                                        </p:tgtEl>
                                        <p:attrNameLst>
                                          <p:attrName>style.visibility</p:attrName>
                                        </p:attrNameLst>
                                      </p:cBhvr>
                                      <p:to>
                                        <p:strVal val="visible"/>
                                      </p:to>
                                    </p:set>
                                    <p:animEffect filter="fade" transition="in">
                                      <p:cBhvr>
                                        <p:cTn dur="500"/>
                                        <p:tgtEl>
                                          <p:spTgt spid="580"/>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936"/>
                                        </p:tgtEl>
                                        <p:attrNameLst>
                                          <p:attrName>style.visibility</p:attrName>
                                        </p:attrNameLst>
                                      </p:cBhvr>
                                      <p:to>
                                        <p:strVal val="visible"/>
                                      </p:to>
                                    </p:set>
                                    <p:animEffect filter="fade" transition="in">
                                      <p:cBhvr>
                                        <p:cTn dur="2000"/>
                                        <p:tgtEl>
                                          <p:spTgt spid="936"/>
                                        </p:tgtEl>
                                      </p:cBhvr>
                                    </p:animEffect>
                                  </p:childTnLst>
                                </p:cTn>
                              </p:par>
                            </p:childTnLst>
                          </p:cTn>
                        </p:par>
                        <p:par>
                          <p:cTn fill="hold">
                            <p:stCondLst>
                              <p:cond delay="3500"/>
                            </p:stCondLst>
                            <p:childTnLst>
                              <p:par>
                                <p:cTn fill="hold" nodeType="afterEffect" presetClass="entr" presetID="23" presetSubtype="16">
                                  <p:stCondLst>
                                    <p:cond delay="0"/>
                                  </p:stCondLst>
                                  <p:childTnLst>
                                    <p:set>
                                      <p:cBhvr>
                                        <p:cTn dur="1" fill="hold">
                                          <p:stCondLst>
                                            <p:cond delay="0"/>
                                          </p:stCondLst>
                                        </p:cTn>
                                        <p:tgtEl>
                                          <p:spTgt spid="939"/>
                                        </p:tgtEl>
                                        <p:attrNameLst>
                                          <p:attrName>style.visibility</p:attrName>
                                        </p:attrNameLst>
                                      </p:cBhvr>
                                      <p:to>
                                        <p:strVal val="visible"/>
                                      </p:to>
                                    </p:set>
                                    <p:anim calcmode="lin" valueType="num">
                                      <p:cBhvr additive="base">
                                        <p:cTn dur="500"/>
                                        <p:tgtEl>
                                          <p:spTgt spid="939"/>
                                        </p:tgtEl>
                                        <p:attrNameLst>
                                          <p:attrName>ppt_w</p:attrName>
                                        </p:attrNameLst>
                                      </p:cBhvr>
                                      <p:tavLst>
                                        <p:tav fmla="" tm="0">
                                          <p:val>
                                            <p:strVal val="0"/>
                                          </p:val>
                                        </p:tav>
                                        <p:tav fmla="" tm="100000">
                                          <p:val>
                                            <p:strVal val="#ppt_w"/>
                                          </p:val>
                                        </p:tav>
                                      </p:tavLst>
                                    </p:anim>
                                    <p:anim calcmode="lin" valueType="num">
                                      <p:cBhvr additive="base">
                                        <p:cTn dur="500"/>
                                        <p:tgtEl>
                                          <p:spTgt spid="939"/>
                                        </p:tgtEl>
                                        <p:attrNameLst>
                                          <p:attrName>ppt_h</p:attrName>
                                        </p:attrNameLst>
                                      </p:cBhvr>
                                      <p:tavLst>
                                        <p:tav fmla="" tm="0">
                                          <p:val>
                                            <p:strVal val="0"/>
                                          </p:val>
                                        </p:tav>
                                        <p:tav fmla="" tm="100000">
                                          <p:val>
                                            <p:strVal val="#ppt_h"/>
                                          </p:val>
                                        </p:tav>
                                      </p:tavLst>
                                    </p:anim>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940"/>
                                        </p:tgtEl>
                                        <p:attrNameLst>
                                          <p:attrName>style.visibility</p:attrName>
                                        </p:attrNameLst>
                                      </p:cBhvr>
                                      <p:to>
                                        <p:strVal val="visible"/>
                                      </p:to>
                                    </p:set>
                                    <p:animEffect filter="fade" transition="in">
                                      <p:cBhvr>
                                        <p:cTn dur="2000"/>
                                        <p:tgtEl>
                                          <p:spTgt spid="940"/>
                                        </p:tgtEl>
                                      </p:cBhvr>
                                    </p:animEffect>
                                  </p:childTnLst>
                                </p:cTn>
                              </p:par>
                            </p:childTnLst>
                          </p:cTn>
                        </p:par>
                        <p:par>
                          <p:cTn fill="hold">
                            <p:stCondLst>
                              <p:cond delay="6000"/>
                            </p:stCondLst>
                            <p:childTnLst>
                              <p:par>
                                <p:cTn fill="hold" nodeType="afterEffect" presetClass="entr" presetID="23" presetSubtype="16">
                                  <p:stCondLst>
                                    <p:cond delay="0"/>
                                  </p:stCondLst>
                                  <p:childTnLst>
                                    <p:set>
                                      <p:cBhvr>
                                        <p:cTn dur="1" fill="hold">
                                          <p:stCondLst>
                                            <p:cond delay="0"/>
                                          </p:stCondLst>
                                        </p:cTn>
                                        <p:tgtEl>
                                          <p:spTgt spid="943"/>
                                        </p:tgtEl>
                                        <p:attrNameLst>
                                          <p:attrName>style.visibility</p:attrName>
                                        </p:attrNameLst>
                                      </p:cBhvr>
                                      <p:to>
                                        <p:strVal val="visible"/>
                                      </p:to>
                                    </p:set>
                                    <p:anim calcmode="lin" valueType="num">
                                      <p:cBhvr additive="base">
                                        <p:cTn dur="500"/>
                                        <p:tgtEl>
                                          <p:spTgt spid="943"/>
                                        </p:tgtEl>
                                        <p:attrNameLst>
                                          <p:attrName>ppt_w</p:attrName>
                                        </p:attrNameLst>
                                      </p:cBhvr>
                                      <p:tavLst>
                                        <p:tav fmla="" tm="0">
                                          <p:val>
                                            <p:strVal val="0"/>
                                          </p:val>
                                        </p:tav>
                                        <p:tav fmla="" tm="100000">
                                          <p:val>
                                            <p:strVal val="#ppt_w"/>
                                          </p:val>
                                        </p:tav>
                                      </p:tavLst>
                                    </p:anim>
                                    <p:anim calcmode="lin" valueType="num">
                                      <p:cBhvr additive="base">
                                        <p:cTn dur="500"/>
                                        <p:tgtEl>
                                          <p:spTgt spid="943"/>
                                        </p:tgtEl>
                                        <p:attrNameLst>
                                          <p:attrName>ppt_h</p:attrName>
                                        </p:attrNameLst>
                                      </p:cBhvr>
                                      <p:tavLst>
                                        <p:tav fmla="" tm="0">
                                          <p:val>
                                            <p:strVal val="0"/>
                                          </p:val>
                                        </p:tav>
                                        <p:tav fmla="" tm="100000">
                                          <p:val>
                                            <p:strVal val="#ppt_h"/>
                                          </p:val>
                                        </p:tav>
                                      </p:tavLst>
                                    </p:anim>
                                  </p:childTnLst>
                                </p:cTn>
                              </p:par>
                            </p:childTnLst>
                          </p:cTn>
                        </p:par>
                        <p:par>
                          <p:cTn fill="hold">
                            <p:stCondLst>
                              <p:cond delay="6500"/>
                            </p:stCondLst>
                            <p:childTnLst>
                              <p:par>
                                <p:cTn fill="hold" nodeType="afterEffect" presetClass="entr" presetID="10" presetSubtype="0">
                                  <p:stCondLst>
                                    <p:cond delay="0"/>
                                  </p:stCondLst>
                                  <p:childTnLst>
                                    <p:set>
                                      <p:cBhvr>
                                        <p:cTn dur="1" fill="hold">
                                          <p:stCondLst>
                                            <p:cond delay="0"/>
                                          </p:stCondLst>
                                        </p:cTn>
                                        <p:tgtEl>
                                          <p:spTgt spid="944"/>
                                        </p:tgtEl>
                                        <p:attrNameLst>
                                          <p:attrName>style.visibility</p:attrName>
                                        </p:attrNameLst>
                                      </p:cBhvr>
                                      <p:to>
                                        <p:strVal val="visible"/>
                                      </p:to>
                                    </p:set>
                                    <p:animEffect filter="fade" transition="in">
                                      <p:cBhvr>
                                        <p:cTn dur="2000"/>
                                        <p:tgtEl>
                                          <p:spTgt spid="944"/>
                                        </p:tgtEl>
                                      </p:cBhvr>
                                    </p:animEffect>
                                  </p:childTnLst>
                                </p:cTn>
                              </p:par>
                            </p:childTnLst>
                          </p:cTn>
                        </p:par>
                        <p:par>
                          <p:cTn fill="hold">
                            <p:stCondLst>
                              <p:cond delay="8500"/>
                            </p:stCondLst>
                            <p:childTnLst>
                              <p:par>
                                <p:cTn fill="hold" nodeType="afterEffect" presetClass="entr" presetID="23" presetSubtype="16">
                                  <p:stCondLst>
                                    <p:cond delay="0"/>
                                  </p:stCondLst>
                                  <p:childTnLst>
                                    <p:set>
                                      <p:cBhvr>
                                        <p:cTn dur="1" fill="hold">
                                          <p:stCondLst>
                                            <p:cond delay="0"/>
                                          </p:stCondLst>
                                        </p:cTn>
                                        <p:tgtEl>
                                          <p:spTgt spid="947"/>
                                        </p:tgtEl>
                                        <p:attrNameLst>
                                          <p:attrName>style.visibility</p:attrName>
                                        </p:attrNameLst>
                                      </p:cBhvr>
                                      <p:to>
                                        <p:strVal val="visible"/>
                                      </p:to>
                                    </p:set>
                                    <p:anim calcmode="lin" valueType="num">
                                      <p:cBhvr additive="base">
                                        <p:cTn dur="500"/>
                                        <p:tgtEl>
                                          <p:spTgt spid="947"/>
                                        </p:tgtEl>
                                        <p:attrNameLst>
                                          <p:attrName>ppt_w</p:attrName>
                                        </p:attrNameLst>
                                      </p:cBhvr>
                                      <p:tavLst>
                                        <p:tav fmla="" tm="0">
                                          <p:val>
                                            <p:strVal val="0"/>
                                          </p:val>
                                        </p:tav>
                                        <p:tav fmla="" tm="100000">
                                          <p:val>
                                            <p:strVal val="#ppt_w"/>
                                          </p:val>
                                        </p:tav>
                                      </p:tavLst>
                                    </p:anim>
                                    <p:anim calcmode="lin" valueType="num">
                                      <p:cBhvr additive="base">
                                        <p:cTn dur="500"/>
                                        <p:tgtEl>
                                          <p:spTgt spid="947"/>
                                        </p:tgtEl>
                                        <p:attrNameLst>
                                          <p:attrName>ppt_h</p:attrName>
                                        </p:attrNameLst>
                                      </p:cBhvr>
                                      <p:tavLst>
                                        <p:tav fmla="" tm="0">
                                          <p:val>
                                            <p:strVal val="0"/>
                                          </p:val>
                                        </p:tav>
                                        <p:tav fmla="" tm="100000">
                                          <p:val>
                                            <p:strVal val="#ppt_h"/>
                                          </p:val>
                                        </p:tav>
                                      </p:tavLst>
                                    </p:anim>
                                  </p:childTnLst>
                                </p:cTn>
                              </p:par>
                            </p:childTnLst>
                          </p:cTn>
                        </p:par>
                        <p:par>
                          <p:cTn fill="hold">
                            <p:stCondLst>
                              <p:cond delay="9000"/>
                            </p:stCondLst>
                            <p:childTnLst>
                              <p:par>
                                <p:cTn fill="hold" nodeType="afterEffect" presetClass="entr" presetID="10" presetSubtype="0">
                                  <p:stCondLst>
                                    <p:cond delay="0"/>
                                  </p:stCondLst>
                                  <p:childTnLst>
                                    <p:set>
                                      <p:cBhvr>
                                        <p:cTn dur="1" fill="hold">
                                          <p:stCondLst>
                                            <p:cond delay="0"/>
                                          </p:stCondLst>
                                        </p:cTn>
                                        <p:tgtEl>
                                          <p:spTgt spid="948"/>
                                        </p:tgtEl>
                                        <p:attrNameLst>
                                          <p:attrName>style.visibility</p:attrName>
                                        </p:attrNameLst>
                                      </p:cBhvr>
                                      <p:to>
                                        <p:strVal val="visible"/>
                                      </p:to>
                                    </p:set>
                                    <p:animEffect filter="fade" transition="in">
                                      <p:cBhvr>
                                        <p:cTn dur="2000"/>
                                        <p:tgtEl>
                                          <p:spTgt spid="948"/>
                                        </p:tgtEl>
                                      </p:cBhvr>
                                    </p:animEffect>
                                  </p:childTnLst>
                                </p:cTn>
                              </p:par>
                            </p:childTnLst>
                          </p:cTn>
                        </p:par>
                        <p:par>
                          <p:cTn fill="hold">
                            <p:stCondLst>
                              <p:cond delay="11000"/>
                            </p:stCondLst>
                            <p:childTnLst>
                              <p:par>
                                <p:cTn fill="hold" nodeType="afterEffect" presetClass="entr" presetID="23" presetSubtype="16">
                                  <p:stCondLst>
                                    <p:cond delay="0"/>
                                  </p:stCondLst>
                                  <p:childTnLst>
                                    <p:set>
                                      <p:cBhvr>
                                        <p:cTn dur="1" fill="hold">
                                          <p:stCondLst>
                                            <p:cond delay="0"/>
                                          </p:stCondLst>
                                        </p:cTn>
                                        <p:tgtEl>
                                          <p:spTgt spid="951"/>
                                        </p:tgtEl>
                                        <p:attrNameLst>
                                          <p:attrName>style.visibility</p:attrName>
                                        </p:attrNameLst>
                                      </p:cBhvr>
                                      <p:to>
                                        <p:strVal val="visible"/>
                                      </p:to>
                                    </p:set>
                                    <p:anim calcmode="lin" valueType="num">
                                      <p:cBhvr additive="base">
                                        <p:cTn dur="500"/>
                                        <p:tgtEl>
                                          <p:spTgt spid="951"/>
                                        </p:tgtEl>
                                        <p:attrNameLst>
                                          <p:attrName>ppt_w</p:attrName>
                                        </p:attrNameLst>
                                      </p:cBhvr>
                                      <p:tavLst>
                                        <p:tav fmla="" tm="0">
                                          <p:val>
                                            <p:strVal val="0"/>
                                          </p:val>
                                        </p:tav>
                                        <p:tav fmla="" tm="100000">
                                          <p:val>
                                            <p:strVal val="#ppt_w"/>
                                          </p:val>
                                        </p:tav>
                                      </p:tavLst>
                                    </p:anim>
                                    <p:anim calcmode="lin" valueType="num">
                                      <p:cBhvr additive="base">
                                        <p:cTn dur="500"/>
                                        <p:tgtEl>
                                          <p:spTgt spid="951"/>
                                        </p:tgtEl>
                                        <p:attrNameLst>
                                          <p:attrName>ppt_h</p:attrName>
                                        </p:attrNameLst>
                                      </p:cBhvr>
                                      <p:tavLst>
                                        <p:tav fmla="" tm="0">
                                          <p:val>
                                            <p:strVal val="0"/>
                                          </p:val>
                                        </p:tav>
                                        <p:tav fmla="" tm="100000">
                                          <p:val>
                                            <p:strVal val="#ppt_h"/>
                                          </p:val>
                                        </p:tav>
                                      </p:tavLst>
                                    </p:anim>
                                  </p:childTnLst>
                                </p:cTn>
                              </p:par>
                            </p:childTnLst>
                          </p:cTn>
                        </p:par>
                        <p:par>
                          <p:cTn fill="hold">
                            <p:stCondLst>
                              <p:cond delay="11500"/>
                            </p:stCondLst>
                            <p:childTnLst>
                              <p:par>
                                <p:cTn fill="hold" nodeType="afterEffect" presetClass="entr" presetID="10" presetSubtype="0">
                                  <p:stCondLst>
                                    <p:cond delay="0"/>
                                  </p:stCondLst>
                                  <p:childTnLst>
                                    <p:set>
                                      <p:cBhvr>
                                        <p:cTn dur="1" fill="hold">
                                          <p:stCondLst>
                                            <p:cond delay="0"/>
                                          </p:stCondLst>
                                        </p:cTn>
                                        <p:tgtEl>
                                          <p:spTgt spid="952"/>
                                        </p:tgtEl>
                                        <p:attrNameLst>
                                          <p:attrName>style.visibility</p:attrName>
                                        </p:attrNameLst>
                                      </p:cBhvr>
                                      <p:to>
                                        <p:strVal val="visible"/>
                                      </p:to>
                                    </p:set>
                                    <p:animEffect filter="fade" transition="in">
                                      <p:cBhvr>
                                        <p:cTn dur="2000"/>
                                        <p:tgtEl>
                                          <p:spTgt spid="952"/>
                                        </p:tgtEl>
                                      </p:cBhvr>
                                    </p:animEffect>
                                  </p:childTnLst>
                                </p:cTn>
                              </p:par>
                            </p:childTnLst>
                          </p:cTn>
                        </p:par>
                        <p:par>
                          <p:cTn fill="hold">
                            <p:stCondLst>
                              <p:cond delay="13500"/>
                            </p:stCondLst>
                            <p:childTnLst>
                              <p:par>
                                <p:cTn fill="hold" nodeType="afterEffect" presetClass="entr" presetID="23" presetSubtype="16">
                                  <p:stCondLst>
                                    <p:cond delay="0"/>
                                  </p:stCondLst>
                                  <p:childTnLst>
                                    <p:set>
                                      <p:cBhvr>
                                        <p:cTn dur="1" fill="hold">
                                          <p:stCondLst>
                                            <p:cond delay="0"/>
                                          </p:stCondLst>
                                        </p:cTn>
                                        <p:tgtEl>
                                          <p:spTgt spid="955"/>
                                        </p:tgtEl>
                                        <p:attrNameLst>
                                          <p:attrName>style.visibility</p:attrName>
                                        </p:attrNameLst>
                                      </p:cBhvr>
                                      <p:to>
                                        <p:strVal val="visible"/>
                                      </p:to>
                                    </p:set>
                                    <p:anim calcmode="lin" valueType="num">
                                      <p:cBhvr additive="base">
                                        <p:cTn dur="500"/>
                                        <p:tgtEl>
                                          <p:spTgt spid="955"/>
                                        </p:tgtEl>
                                        <p:attrNameLst>
                                          <p:attrName>ppt_w</p:attrName>
                                        </p:attrNameLst>
                                      </p:cBhvr>
                                      <p:tavLst>
                                        <p:tav fmla="" tm="0">
                                          <p:val>
                                            <p:strVal val="0"/>
                                          </p:val>
                                        </p:tav>
                                        <p:tav fmla="" tm="100000">
                                          <p:val>
                                            <p:strVal val="#ppt_w"/>
                                          </p:val>
                                        </p:tav>
                                      </p:tavLst>
                                    </p:anim>
                                    <p:anim calcmode="lin" valueType="num">
                                      <p:cBhvr additive="base">
                                        <p:cTn dur="500"/>
                                        <p:tgtEl>
                                          <p:spTgt spid="955"/>
                                        </p:tgtEl>
                                        <p:attrNameLst>
                                          <p:attrName>ppt_h</p:attrName>
                                        </p:attrNameLst>
                                      </p:cBhvr>
                                      <p:tavLst>
                                        <p:tav fmla="" tm="0">
                                          <p:val>
                                            <p:strVal val="0"/>
                                          </p:val>
                                        </p:tav>
                                        <p:tav fmla="" tm="100000">
                                          <p:val>
                                            <p:strVal val="#ppt_h"/>
                                          </p:val>
                                        </p:tav>
                                      </p:tavLst>
                                    </p:anim>
                                  </p:childTnLst>
                                </p:cTn>
                              </p:par>
                            </p:childTnLst>
                          </p:cTn>
                        </p:par>
                        <p:par>
                          <p:cTn fill="hold">
                            <p:stCondLst>
                              <p:cond delay="14000"/>
                            </p:stCondLst>
                            <p:childTnLst>
                              <p:par>
                                <p:cTn fill="hold" nodeType="afterEffect" presetClass="entr" presetID="10" presetSubtype="0">
                                  <p:stCondLst>
                                    <p:cond delay="0"/>
                                  </p:stCondLst>
                                  <p:childTnLst>
                                    <p:set>
                                      <p:cBhvr>
                                        <p:cTn dur="1" fill="hold">
                                          <p:stCondLst>
                                            <p:cond delay="0"/>
                                          </p:stCondLst>
                                        </p:cTn>
                                        <p:tgtEl>
                                          <p:spTgt spid="956"/>
                                        </p:tgtEl>
                                        <p:attrNameLst>
                                          <p:attrName>style.visibility</p:attrName>
                                        </p:attrNameLst>
                                      </p:cBhvr>
                                      <p:to>
                                        <p:strVal val="visible"/>
                                      </p:to>
                                    </p:set>
                                    <p:animEffect filter="fade" transition="in">
                                      <p:cBhvr>
                                        <p:cTn dur="2000"/>
                                        <p:tgtEl>
                                          <p:spTgt spid="956"/>
                                        </p:tgtEl>
                                      </p:cBhvr>
                                    </p:animEffect>
                                  </p:childTnLst>
                                </p:cTn>
                              </p:par>
                            </p:childTnLst>
                          </p:cTn>
                        </p:par>
                        <p:par>
                          <p:cTn fill="hold">
                            <p:stCondLst>
                              <p:cond delay="16000"/>
                            </p:stCondLst>
                            <p:childTnLst>
                              <p:par>
                                <p:cTn fill="hold" nodeType="afterEffect" presetClass="entr" presetID="23" presetSubtype="16">
                                  <p:stCondLst>
                                    <p:cond delay="0"/>
                                  </p:stCondLst>
                                  <p:childTnLst>
                                    <p:set>
                                      <p:cBhvr>
                                        <p:cTn dur="1" fill="hold">
                                          <p:stCondLst>
                                            <p:cond delay="0"/>
                                          </p:stCondLst>
                                        </p:cTn>
                                        <p:tgtEl>
                                          <p:spTgt spid="959"/>
                                        </p:tgtEl>
                                        <p:attrNameLst>
                                          <p:attrName>style.visibility</p:attrName>
                                        </p:attrNameLst>
                                      </p:cBhvr>
                                      <p:to>
                                        <p:strVal val="visible"/>
                                      </p:to>
                                    </p:set>
                                    <p:anim calcmode="lin" valueType="num">
                                      <p:cBhvr additive="base">
                                        <p:cTn dur="500"/>
                                        <p:tgtEl>
                                          <p:spTgt spid="959"/>
                                        </p:tgtEl>
                                        <p:attrNameLst>
                                          <p:attrName>ppt_w</p:attrName>
                                        </p:attrNameLst>
                                      </p:cBhvr>
                                      <p:tavLst>
                                        <p:tav fmla="" tm="0">
                                          <p:val>
                                            <p:strVal val="0"/>
                                          </p:val>
                                        </p:tav>
                                        <p:tav fmla="" tm="100000">
                                          <p:val>
                                            <p:strVal val="#ppt_w"/>
                                          </p:val>
                                        </p:tav>
                                      </p:tavLst>
                                    </p:anim>
                                    <p:anim calcmode="lin" valueType="num">
                                      <p:cBhvr additive="base">
                                        <p:cTn dur="500"/>
                                        <p:tgtEl>
                                          <p:spTgt spid="959"/>
                                        </p:tgtEl>
                                        <p:attrNameLst>
                                          <p:attrName>ppt_h</p:attrName>
                                        </p:attrNameLst>
                                      </p:cBhvr>
                                      <p:tavLst>
                                        <p:tav fmla="" tm="0">
                                          <p:val>
                                            <p:strVal val="0"/>
                                          </p:val>
                                        </p:tav>
                                        <p:tav fmla="" tm="100000">
                                          <p:val>
                                            <p:strVal val="#ppt_h"/>
                                          </p:val>
                                        </p:tav>
                                      </p:tavLst>
                                    </p:anim>
                                  </p:childTnLst>
                                </p:cTn>
                              </p:par>
                            </p:childTnLst>
                          </p:cTn>
                        </p:par>
                        <p:par>
                          <p:cTn fill="hold">
                            <p:stCondLst>
                              <p:cond delay="16500"/>
                            </p:stCondLst>
                            <p:childTnLst>
                              <p:par>
                                <p:cTn fill="hold" nodeType="afterEffect" presetClass="entr" presetID="10" presetSubtype="0">
                                  <p:stCondLst>
                                    <p:cond delay="0"/>
                                  </p:stCondLst>
                                  <p:childTnLst>
                                    <p:set>
                                      <p:cBhvr>
                                        <p:cTn dur="1" fill="hold">
                                          <p:stCondLst>
                                            <p:cond delay="0"/>
                                          </p:stCondLst>
                                        </p:cTn>
                                        <p:tgtEl>
                                          <p:spTgt spid="960"/>
                                        </p:tgtEl>
                                        <p:attrNameLst>
                                          <p:attrName>style.visibility</p:attrName>
                                        </p:attrNameLst>
                                      </p:cBhvr>
                                      <p:to>
                                        <p:strVal val="visible"/>
                                      </p:to>
                                    </p:set>
                                    <p:animEffect filter="fade" transition="in">
                                      <p:cBhvr>
                                        <p:cTn dur="2000"/>
                                        <p:tgtEl>
                                          <p:spTgt spid="960"/>
                                        </p:tgtEl>
                                      </p:cBhvr>
                                    </p:animEffect>
                                  </p:childTnLst>
                                </p:cTn>
                              </p:par>
                            </p:childTnLst>
                          </p:cTn>
                        </p:par>
                        <p:par>
                          <p:cTn fill="hold">
                            <p:stCondLst>
                              <p:cond delay="18500"/>
                            </p:stCondLst>
                            <p:childTnLst>
                              <p:par>
                                <p:cTn fill="hold" nodeType="afterEffect" presetClass="entr" presetID="23" presetSubtype="16">
                                  <p:stCondLst>
                                    <p:cond delay="0"/>
                                  </p:stCondLst>
                                  <p:childTnLst>
                                    <p:set>
                                      <p:cBhvr>
                                        <p:cTn dur="1" fill="hold">
                                          <p:stCondLst>
                                            <p:cond delay="0"/>
                                          </p:stCondLst>
                                        </p:cTn>
                                        <p:tgtEl>
                                          <p:spTgt spid="963"/>
                                        </p:tgtEl>
                                        <p:attrNameLst>
                                          <p:attrName>style.visibility</p:attrName>
                                        </p:attrNameLst>
                                      </p:cBhvr>
                                      <p:to>
                                        <p:strVal val="visible"/>
                                      </p:to>
                                    </p:set>
                                    <p:anim calcmode="lin" valueType="num">
                                      <p:cBhvr additive="base">
                                        <p:cTn dur="500"/>
                                        <p:tgtEl>
                                          <p:spTgt spid="963"/>
                                        </p:tgtEl>
                                        <p:attrNameLst>
                                          <p:attrName>ppt_w</p:attrName>
                                        </p:attrNameLst>
                                      </p:cBhvr>
                                      <p:tavLst>
                                        <p:tav fmla="" tm="0">
                                          <p:val>
                                            <p:strVal val="0"/>
                                          </p:val>
                                        </p:tav>
                                        <p:tav fmla="" tm="100000">
                                          <p:val>
                                            <p:strVal val="#ppt_w"/>
                                          </p:val>
                                        </p:tav>
                                      </p:tavLst>
                                    </p:anim>
                                    <p:anim calcmode="lin" valueType="num">
                                      <p:cBhvr additive="base">
                                        <p:cTn dur="500"/>
                                        <p:tgtEl>
                                          <p:spTgt spid="963"/>
                                        </p:tgtEl>
                                        <p:attrNameLst>
                                          <p:attrName>ppt_h</p:attrName>
                                        </p:attrNameLst>
                                      </p:cBhvr>
                                      <p:tavLst>
                                        <p:tav fmla="" tm="0">
                                          <p:val>
                                            <p:strVal val="0"/>
                                          </p:val>
                                        </p:tav>
                                        <p:tav fmla="" tm="100000">
                                          <p:val>
                                            <p:strVal val="#ppt_h"/>
                                          </p:val>
                                        </p:tav>
                                      </p:tavLst>
                                    </p:anim>
                                  </p:childTnLst>
                                </p:cTn>
                              </p:par>
                            </p:childTnLst>
                          </p:cTn>
                        </p:par>
                        <p:par>
                          <p:cTn fill="hold">
                            <p:stCondLst>
                              <p:cond delay="19000"/>
                            </p:stCondLst>
                            <p:childTnLst>
                              <p:par>
                                <p:cTn fill="hold" nodeType="afterEffect" presetClass="entr" presetID="10" presetSubtype="0">
                                  <p:stCondLst>
                                    <p:cond delay="0"/>
                                  </p:stCondLst>
                                  <p:childTnLst>
                                    <p:set>
                                      <p:cBhvr>
                                        <p:cTn dur="1" fill="hold">
                                          <p:stCondLst>
                                            <p:cond delay="0"/>
                                          </p:stCondLst>
                                        </p:cTn>
                                        <p:tgtEl>
                                          <p:spTgt spid="965"/>
                                        </p:tgtEl>
                                        <p:attrNameLst>
                                          <p:attrName>style.visibility</p:attrName>
                                        </p:attrNameLst>
                                      </p:cBhvr>
                                      <p:to>
                                        <p:strVal val="visible"/>
                                      </p:to>
                                    </p:set>
                                    <p:animEffect filter="fade" transition="in">
                                      <p:cBhvr>
                                        <p:cTn dur="500"/>
                                        <p:tgtEl>
                                          <p:spTgt spid="965"/>
                                        </p:tgtEl>
                                      </p:cBhvr>
                                    </p:animEffect>
                                  </p:childTnLst>
                                </p:cTn>
                              </p:par>
                            </p:childTnLst>
                          </p:cTn>
                        </p:par>
                        <p:par>
                          <p:cTn fill="hold">
                            <p:stCondLst>
                              <p:cond delay="19500"/>
                            </p:stCondLst>
                            <p:childTnLst>
                              <p:par>
                                <p:cTn fill="hold" nodeType="afterEffect" presetClass="entr" presetID="10" presetSubtype="0">
                                  <p:stCondLst>
                                    <p:cond delay="0"/>
                                  </p:stCondLst>
                                  <p:childTnLst>
                                    <p:set>
                                      <p:cBhvr>
                                        <p:cTn dur="1" fill="hold">
                                          <p:stCondLst>
                                            <p:cond delay="0"/>
                                          </p:stCondLst>
                                        </p:cTn>
                                        <p:tgtEl>
                                          <p:spTgt spid="964"/>
                                        </p:tgtEl>
                                        <p:attrNameLst>
                                          <p:attrName>style.visibility</p:attrName>
                                        </p:attrNameLst>
                                      </p:cBhvr>
                                      <p:to>
                                        <p:strVal val="visible"/>
                                      </p:to>
                                    </p:set>
                                    <p:animEffect filter="fade" transition="in">
                                      <p:cBhvr>
                                        <p:cTn dur="500"/>
                                        <p:tgtEl>
                                          <p:spTgt spid="964"/>
                                        </p:tgtEl>
                                      </p:cBhvr>
                                    </p:animEffect>
                                  </p:childTnLst>
                                </p:cTn>
                              </p:par>
                            </p:childTnLst>
                          </p:cTn>
                        </p:par>
                        <p:par>
                          <p:cTn fill="hold">
                            <p:stCondLst>
                              <p:cond delay="20000"/>
                            </p:stCondLst>
                            <p:childTnLst>
                              <p:par>
                                <p:cTn fill="hold" nodeType="afterEffect" presetClass="entr" presetID="10" presetSubtype="0">
                                  <p:stCondLst>
                                    <p:cond delay="0"/>
                                  </p:stCondLst>
                                  <p:childTnLst>
                                    <p:set>
                                      <p:cBhvr>
                                        <p:cTn dur="1" fill="hold">
                                          <p:stCondLst>
                                            <p:cond delay="0"/>
                                          </p:stCondLst>
                                        </p:cTn>
                                        <p:tgtEl>
                                          <p:spTgt spid="966"/>
                                        </p:tgtEl>
                                        <p:attrNameLst>
                                          <p:attrName>style.visibility</p:attrName>
                                        </p:attrNameLst>
                                      </p:cBhvr>
                                      <p:to>
                                        <p:strVal val="visible"/>
                                      </p:to>
                                    </p:set>
                                    <p:animEffect filter="fade" transition="in">
                                      <p:cBhvr>
                                        <p:cTn dur="750"/>
                                        <p:tgtEl>
                                          <p:spTgt spid="966"/>
                                        </p:tgtEl>
                                      </p:cBhvr>
                                    </p:animEffect>
                                  </p:childTnLst>
                                </p:cTn>
                              </p:par>
                            </p:childTnLst>
                          </p:cTn>
                        </p:par>
                        <p:par>
                          <p:cTn fill="hold">
                            <p:stCondLst>
                              <p:cond delay="20750"/>
                            </p:stCondLst>
                            <p:childTnLst>
                              <p:par>
                                <p:cTn fill="hold" nodeType="afterEffect" presetClass="entr" presetID="10" presetSubtype="0">
                                  <p:stCondLst>
                                    <p:cond delay="0"/>
                                  </p:stCondLst>
                                  <p:childTnLst>
                                    <p:set>
                                      <p:cBhvr>
                                        <p:cTn dur="1" fill="hold">
                                          <p:stCondLst>
                                            <p:cond delay="0"/>
                                          </p:stCondLst>
                                        </p:cTn>
                                        <p:tgtEl>
                                          <p:spTgt spid="967"/>
                                        </p:tgtEl>
                                        <p:attrNameLst>
                                          <p:attrName>style.visibility</p:attrName>
                                        </p:attrNameLst>
                                      </p:cBhvr>
                                      <p:to>
                                        <p:strVal val="visible"/>
                                      </p:to>
                                    </p:set>
                                    <p:animEffect filter="fade" transition="in">
                                      <p:cBhvr>
                                        <p:cTn dur="500"/>
                                        <p:tgtEl>
                                          <p:spTgt spid="967"/>
                                        </p:tgtEl>
                                      </p:cBhvr>
                                    </p:animEffect>
                                  </p:childTnLst>
                                </p:cTn>
                              </p:par>
                            </p:childTnLst>
                          </p:cTn>
                        </p:par>
                        <p:par>
                          <p:cTn fill="hold">
                            <p:stCondLst>
                              <p:cond delay="21250"/>
                            </p:stCondLst>
                            <p:childTnLst>
                              <p:par>
                                <p:cTn fill="hold" nodeType="afterEffect" presetClass="entr" presetID="10" presetSubtype="0">
                                  <p:stCondLst>
                                    <p:cond delay="0"/>
                                  </p:stCondLst>
                                  <p:childTnLst>
                                    <p:set>
                                      <p:cBhvr>
                                        <p:cTn dur="1" fill="hold">
                                          <p:stCondLst>
                                            <p:cond delay="0"/>
                                          </p:stCondLst>
                                        </p:cTn>
                                        <p:tgtEl>
                                          <p:spTgt spid="968"/>
                                        </p:tgtEl>
                                        <p:attrNameLst>
                                          <p:attrName>style.visibility</p:attrName>
                                        </p:attrNameLst>
                                      </p:cBhvr>
                                      <p:to>
                                        <p:strVal val="visible"/>
                                      </p:to>
                                    </p:set>
                                    <p:animEffect filter="fade" transition="in">
                                      <p:cBhvr>
                                        <p:cTn dur="500"/>
                                        <p:tgtEl>
                                          <p:spTgt spid="968"/>
                                        </p:tgtEl>
                                      </p:cBhvr>
                                    </p:animEffect>
                                  </p:childTnLst>
                                </p:cTn>
                              </p:par>
                            </p:childTnLst>
                          </p:cTn>
                        </p:par>
                        <p:par>
                          <p:cTn fill="hold">
                            <p:stCondLst>
                              <p:cond delay="21750"/>
                            </p:stCondLst>
                            <p:childTnLst>
                              <p:par>
                                <p:cTn fill="hold" nodeType="afterEffect" presetClass="entr" presetID="10" presetSubtype="0">
                                  <p:stCondLst>
                                    <p:cond delay="0"/>
                                  </p:stCondLst>
                                  <p:childTnLst>
                                    <p:set>
                                      <p:cBhvr>
                                        <p:cTn dur="1" fill="hold">
                                          <p:stCondLst>
                                            <p:cond delay="0"/>
                                          </p:stCondLst>
                                        </p:cTn>
                                        <p:tgtEl>
                                          <p:spTgt spid="969"/>
                                        </p:tgtEl>
                                        <p:attrNameLst>
                                          <p:attrName>style.visibility</p:attrName>
                                        </p:attrNameLst>
                                      </p:cBhvr>
                                      <p:to>
                                        <p:strVal val="visible"/>
                                      </p:to>
                                    </p:set>
                                    <p:animEffect filter="fade" transition="in">
                                      <p:cBhvr>
                                        <p:cTn dur="750"/>
                                        <p:tgtEl>
                                          <p:spTgt spid="969"/>
                                        </p:tgtEl>
                                      </p:cBhvr>
                                    </p:animEffect>
                                  </p:childTnLst>
                                </p:cTn>
                              </p:par>
                            </p:childTnLst>
                          </p:cTn>
                        </p:par>
                        <p:par>
                          <p:cTn fill="hold">
                            <p:stCondLst>
                              <p:cond delay="22500"/>
                            </p:stCondLst>
                            <p:childTnLst>
                              <p:par>
                                <p:cTn fill="hold" nodeType="afterEffect" presetClass="entr" presetID="10" presetSubtype="0">
                                  <p:stCondLst>
                                    <p:cond delay="0"/>
                                  </p:stCondLst>
                                  <p:childTnLst>
                                    <p:set>
                                      <p:cBhvr>
                                        <p:cTn dur="1" fill="hold">
                                          <p:stCondLst>
                                            <p:cond delay="0"/>
                                          </p:stCondLst>
                                        </p:cTn>
                                        <p:tgtEl>
                                          <p:spTgt spid="970"/>
                                        </p:tgtEl>
                                        <p:attrNameLst>
                                          <p:attrName>style.visibility</p:attrName>
                                        </p:attrNameLst>
                                      </p:cBhvr>
                                      <p:to>
                                        <p:strVal val="visible"/>
                                      </p:to>
                                    </p:set>
                                    <p:animEffect filter="fade" transition="in">
                                      <p:cBhvr>
                                        <p:cTn dur="500"/>
                                        <p:tgtEl>
                                          <p:spTgt spid="970"/>
                                        </p:tgtEl>
                                      </p:cBhvr>
                                    </p:animEffect>
                                  </p:childTnLst>
                                </p:cTn>
                              </p:par>
                            </p:childTnLst>
                          </p:cTn>
                        </p:par>
                        <p:par>
                          <p:cTn fill="hold">
                            <p:stCondLst>
                              <p:cond delay="23000"/>
                            </p:stCondLst>
                            <p:childTnLst>
                              <p:par>
                                <p:cTn fill="hold" nodeType="afterEffect" presetClass="entr" presetID="10" presetSubtype="0">
                                  <p:stCondLst>
                                    <p:cond delay="0"/>
                                  </p:stCondLst>
                                  <p:childTnLst>
                                    <p:set>
                                      <p:cBhvr>
                                        <p:cTn dur="1" fill="hold">
                                          <p:stCondLst>
                                            <p:cond delay="0"/>
                                          </p:stCondLst>
                                        </p:cTn>
                                        <p:tgtEl>
                                          <p:spTgt spid="971"/>
                                        </p:tgtEl>
                                        <p:attrNameLst>
                                          <p:attrName>style.visibility</p:attrName>
                                        </p:attrNameLst>
                                      </p:cBhvr>
                                      <p:to>
                                        <p:strVal val="visible"/>
                                      </p:to>
                                    </p:set>
                                    <p:animEffect filter="fade" transition="in">
                                      <p:cBhvr>
                                        <p:cTn dur="500"/>
                                        <p:tgtEl>
                                          <p:spTgt spid="971"/>
                                        </p:tgtEl>
                                      </p:cBhvr>
                                    </p:animEffect>
                                  </p:childTnLst>
                                </p:cTn>
                              </p:par>
                            </p:childTnLst>
                          </p:cTn>
                        </p:par>
                        <p:par>
                          <p:cTn fill="hold">
                            <p:stCondLst>
                              <p:cond delay="23500"/>
                            </p:stCondLst>
                            <p:childTnLst>
                              <p:par>
                                <p:cTn fill="hold" nodeType="afterEffect" presetClass="entr" presetID="10" presetSubtype="0">
                                  <p:stCondLst>
                                    <p:cond delay="0"/>
                                  </p:stCondLst>
                                  <p:childTnLst>
                                    <p:set>
                                      <p:cBhvr>
                                        <p:cTn dur="1" fill="hold">
                                          <p:stCondLst>
                                            <p:cond delay="0"/>
                                          </p:stCondLst>
                                        </p:cTn>
                                        <p:tgtEl>
                                          <p:spTgt spid="972"/>
                                        </p:tgtEl>
                                        <p:attrNameLst>
                                          <p:attrName>style.visibility</p:attrName>
                                        </p:attrNameLst>
                                      </p:cBhvr>
                                      <p:to>
                                        <p:strVal val="visible"/>
                                      </p:to>
                                    </p:set>
                                    <p:animEffect filter="fade" transition="in">
                                      <p:cBhvr>
                                        <p:cTn dur="750"/>
                                        <p:tgtEl>
                                          <p:spTgt spid="972"/>
                                        </p:tgtEl>
                                      </p:cBhvr>
                                    </p:animEffect>
                                  </p:childTnLst>
                                </p:cTn>
                              </p:par>
                            </p:childTnLst>
                          </p:cTn>
                        </p:par>
                        <p:par>
                          <p:cTn fill="hold">
                            <p:stCondLst>
                              <p:cond delay="24250"/>
                            </p:stCondLst>
                            <p:childTnLst>
                              <p:par>
                                <p:cTn fill="hold" nodeType="afterEffect" presetClass="entr" presetID="10" presetSubtype="0">
                                  <p:stCondLst>
                                    <p:cond delay="0"/>
                                  </p:stCondLst>
                                  <p:childTnLst>
                                    <p:set>
                                      <p:cBhvr>
                                        <p:cTn dur="1" fill="hold">
                                          <p:stCondLst>
                                            <p:cond delay="0"/>
                                          </p:stCondLst>
                                        </p:cTn>
                                        <p:tgtEl>
                                          <p:spTgt spid="973"/>
                                        </p:tgtEl>
                                        <p:attrNameLst>
                                          <p:attrName>style.visibility</p:attrName>
                                        </p:attrNameLst>
                                      </p:cBhvr>
                                      <p:to>
                                        <p:strVal val="visible"/>
                                      </p:to>
                                    </p:set>
                                    <p:animEffect filter="fade" transition="in">
                                      <p:cBhvr>
                                        <p:cTn dur="500"/>
                                        <p:tgtEl>
                                          <p:spTgt spid="973"/>
                                        </p:tgtEl>
                                      </p:cBhvr>
                                    </p:animEffect>
                                  </p:childTnLst>
                                </p:cTn>
                              </p:par>
                            </p:childTnLst>
                          </p:cTn>
                        </p:par>
                        <p:par>
                          <p:cTn fill="hold">
                            <p:stCondLst>
                              <p:cond delay="24750"/>
                            </p:stCondLst>
                            <p:childTnLst>
                              <p:par>
                                <p:cTn fill="hold" nodeType="afterEffect" presetClass="entr" presetID="10" presetSubtype="0">
                                  <p:stCondLst>
                                    <p:cond delay="0"/>
                                  </p:stCondLst>
                                  <p:childTnLst>
                                    <p:set>
                                      <p:cBhvr>
                                        <p:cTn dur="1" fill="hold">
                                          <p:stCondLst>
                                            <p:cond delay="0"/>
                                          </p:stCondLst>
                                        </p:cTn>
                                        <p:tgtEl>
                                          <p:spTgt spid="974"/>
                                        </p:tgtEl>
                                        <p:attrNameLst>
                                          <p:attrName>style.visibility</p:attrName>
                                        </p:attrNameLst>
                                      </p:cBhvr>
                                      <p:to>
                                        <p:strVal val="visible"/>
                                      </p:to>
                                    </p:set>
                                    <p:animEffect filter="fade" transition="in">
                                      <p:cBhvr>
                                        <p:cTn dur="750"/>
                                        <p:tgtEl>
                                          <p:spTgt spid="974"/>
                                        </p:tgtEl>
                                      </p:cBhvr>
                                    </p:animEffect>
                                  </p:childTnLst>
                                </p:cTn>
                              </p:par>
                            </p:childTnLst>
                          </p:cTn>
                        </p:par>
                        <p:par>
                          <p:cTn fill="hold">
                            <p:stCondLst>
                              <p:cond delay="25500"/>
                            </p:stCondLst>
                            <p:childTnLst>
                              <p:par>
                                <p:cTn fill="hold" nodeType="afterEffect" presetClass="entr" presetID="10" presetSubtype="0">
                                  <p:stCondLst>
                                    <p:cond delay="0"/>
                                  </p:stCondLst>
                                  <p:childTnLst>
                                    <p:set>
                                      <p:cBhvr>
                                        <p:cTn dur="1" fill="hold">
                                          <p:stCondLst>
                                            <p:cond delay="0"/>
                                          </p:stCondLst>
                                        </p:cTn>
                                        <p:tgtEl>
                                          <p:spTgt spid="975"/>
                                        </p:tgtEl>
                                        <p:attrNameLst>
                                          <p:attrName>style.visibility</p:attrName>
                                        </p:attrNameLst>
                                      </p:cBhvr>
                                      <p:to>
                                        <p:strVal val="visible"/>
                                      </p:to>
                                    </p:set>
                                    <p:animEffect filter="fade" transition="in">
                                      <p:cBhvr>
                                        <p:cTn dur="500"/>
                                        <p:tgtEl>
                                          <p:spTgt spid="975"/>
                                        </p:tgtEl>
                                      </p:cBhvr>
                                    </p:animEffect>
                                  </p:childTnLst>
                                </p:cTn>
                              </p:par>
                            </p:childTnLst>
                          </p:cTn>
                        </p:par>
                        <p:par>
                          <p:cTn fill="hold">
                            <p:stCondLst>
                              <p:cond delay="26000"/>
                            </p:stCondLst>
                            <p:childTnLst>
                              <p:par>
                                <p:cTn fill="hold" nodeType="afterEffect" presetClass="entr" presetID="10" presetSubtype="0">
                                  <p:stCondLst>
                                    <p:cond delay="0"/>
                                  </p:stCondLst>
                                  <p:childTnLst>
                                    <p:set>
                                      <p:cBhvr>
                                        <p:cTn dur="1" fill="hold">
                                          <p:stCondLst>
                                            <p:cond delay="0"/>
                                          </p:stCondLst>
                                        </p:cTn>
                                        <p:tgtEl>
                                          <p:spTgt spid="976"/>
                                        </p:tgtEl>
                                        <p:attrNameLst>
                                          <p:attrName>style.visibility</p:attrName>
                                        </p:attrNameLst>
                                      </p:cBhvr>
                                      <p:to>
                                        <p:strVal val="visible"/>
                                      </p:to>
                                    </p:set>
                                    <p:animEffect filter="fade" transition="in">
                                      <p:cBhvr>
                                        <p:cTn dur="750"/>
                                        <p:tgtEl>
                                          <p:spTgt spid="976"/>
                                        </p:tgtEl>
                                      </p:cBhvr>
                                    </p:animEffect>
                                  </p:childTnLst>
                                </p:cTn>
                              </p:par>
                            </p:childTnLst>
                          </p:cTn>
                        </p:par>
                        <p:par>
                          <p:cTn fill="hold">
                            <p:stCondLst>
                              <p:cond delay="26750"/>
                            </p:stCondLst>
                            <p:childTnLst>
                              <p:par>
                                <p:cTn fill="hold" nodeType="afterEffect" presetClass="entr" presetID="10" presetSubtype="0">
                                  <p:stCondLst>
                                    <p:cond delay="0"/>
                                  </p:stCondLst>
                                  <p:childTnLst>
                                    <p:set>
                                      <p:cBhvr>
                                        <p:cTn dur="1" fill="hold">
                                          <p:stCondLst>
                                            <p:cond delay="0"/>
                                          </p:stCondLst>
                                        </p:cTn>
                                        <p:tgtEl>
                                          <p:spTgt spid="979"/>
                                        </p:tgtEl>
                                        <p:attrNameLst>
                                          <p:attrName>style.visibility</p:attrName>
                                        </p:attrNameLst>
                                      </p:cBhvr>
                                      <p:to>
                                        <p:strVal val="visible"/>
                                      </p:to>
                                    </p:set>
                                    <p:animEffect filter="fade" transition="in">
                                      <p:cBhvr>
                                        <p:cTn dur="500"/>
                                        <p:tgtEl>
                                          <p:spTgt spid="979"/>
                                        </p:tgtEl>
                                      </p:cBhvr>
                                    </p:animEffect>
                                  </p:childTnLst>
                                </p:cTn>
                              </p:par>
                            </p:childTnLst>
                          </p:cTn>
                        </p:par>
                        <p:par>
                          <p:cTn fill="hold">
                            <p:stCondLst>
                              <p:cond delay="27250"/>
                            </p:stCondLst>
                            <p:childTnLst>
                              <p:par>
                                <p:cTn fill="hold" nodeType="afterEffect" presetClass="entr" presetID="10" presetSubtype="0">
                                  <p:stCondLst>
                                    <p:cond delay="0"/>
                                  </p:stCondLst>
                                  <p:childTnLst>
                                    <p:set>
                                      <p:cBhvr>
                                        <p:cTn dur="1" fill="hold">
                                          <p:stCondLst>
                                            <p:cond delay="0"/>
                                          </p:stCondLst>
                                        </p:cTn>
                                        <p:tgtEl>
                                          <p:spTgt spid="977"/>
                                        </p:tgtEl>
                                        <p:attrNameLst>
                                          <p:attrName>style.visibility</p:attrName>
                                        </p:attrNameLst>
                                      </p:cBhvr>
                                      <p:to>
                                        <p:strVal val="visible"/>
                                      </p:to>
                                    </p:set>
                                    <p:animEffect filter="fade" transition="in">
                                      <p:cBhvr>
                                        <p:cTn dur="500"/>
                                        <p:tgtEl>
                                          <p:spTgt spid="977"/>
                                        </p:tgtEl>
                                      </p:cBhvr>
                                    </p:animEffect>
                                  </p:childTnLst>
                                </p:cTn>
                              </p:par>
                            </p:childTnLst>
                          </p:cTn>
                        </p:par>
                        <p:par>
                          <p:cTn fill="hold">
                            <p:stCondLst>
                              <p:cond delay="27750"/>
                            </p:stCondLst>
                            <p:childTnLst>
                              <p:par>
                                <p:cTn fill="hold" nodeType="afterEffect" presetClass="entr" presetID="10" presetSubtype="0">
                                  <p:stCondLst>
                                    <p:cond delay="0"/>
                                  </p:stCondLst>
                                  <p:childTnLst>
                                    <p:set>
                                      <p:cBhvr>
                                        <p:cTn dur="1" fill="hold">
                                          <p:stCondLst>
                                            <p:cond delay="0"/>
                                          </p:stCondLst>
                                        </p:cTn>
                                        <p:tgtEl>
                                          <p:spTgt spid="978"/>
                                        </p:tgtEl>
                                        <p:attrNameLst>
                                          <p:attrName>style.visibility</p:attrName>
                                        </p:attrNameLst>
                                      </p:cBhvr>
                                      <p:to>
                                        <p:strVal val="visible"/>
                                      </p:to>
                                    </p:set>
                                    <p:animEffect filter="fade" transition="in">
                                      <p:cBhvr>
                                        <p:cTn dur="750"/>
                                        <p:tgtEl>
                                          <p:spTgt spid="978"/>
                                        </p:tgtEl>
                                      </p:cBhvr>
                                    </p:animEffect>
                                  </p:childTnLst>
                                </p:cTn>
                              </p:par>
                            </p:childTnLst>
                          </p:cTn>
                        </p:par>
                        <p:par>
                          <p:cTn fill="hold">
                            <p:stCondLst>
                              <p:cond delay="28500"/>
                            </p:stCondLst>
                            <p:childTnLst>
                              <p:par>
                                <p:cTn fill="hold" nodeType="afterEffect" presetClass="entr" presetID="10" presetSubtype="0">
                                  <p:stCondLst>
                                    <p:cond delay="0"/>
                                  </p:stCondLst>
                                  <p:childTnLst>
                                    <p:set>
                                      <p:cBhvr>
                                        <p:cTn dur="1" fill="hold">
                                          <p:stCondLst>
                                            <p:cond delay="0"/>
                                          </p:stCondLst>
                                        </p:cTn>
                                        <p:tgtEl>
                                          <p:spTgt spid="980"/>
                                        </p:tgtEl>
                                        <p:attrNameLst>
                                          <p:attrName>style.visibility</p:attrName>
                                        </p:attrNameLst>
                                      </p:cBhvr>
                                      <p:to>
                                        <p:strVal val="visible"/>
                                      </p:to>
                                    </p:set>
                                    <p:animEffect filter="fade" transition="in">
                                      <p:cBhvr>
                                        <p:cTn dur="500"/>
                                        <p:tgtEl>
                                          <p:spTgt spid="980"/>
                                        </p:tgtEl>
                                      </p:cBhvr>
                                    </p:animEffect>
                                  </p:childTnLst>
                                </p:cTn>
                              </p:par>
                            </p:childTnLst>
                          </p:cTn>
                        </p:par>
                        <p:par>
                          <p:cTn fill="hold">
                            <p:stCondLst>
                              <p:cond delay="29000"/>
                            </p:stCondLst>
                            <p:childTnLst>
                              <p:par>
                                <p:cTn fill="hold" nodeType="afterEffect" presetClass="entr" presetID="10" presetSubtype="0">
                                  <p:stCondLst>
                                    <p:cond delay="0"/>
                                  </p:stCondLst>
                                  <p:childTnLst>
                                    <p:set>
                                      <p:cBhvr>
                                        <p:cTn dur="1" fill="hold">
                                          <p:stCondLst>
                                            <p:cond delay="0"/>
                                          </p:stCondLst>
                                        </p:cTn>
                                        <p:tgtEl>
                                          <p:spTgt spid="981"/>
                                        </p:tgtEl>
                                        <p:attrNameLst>
                                          <p:attrName>style.visibility</p:attrName>
                                        </p:attrNameLst>
                                      </p:cBhvr>
                                      <p:to>
                                        <p:strVal val="visible"/>
                                      </p:to>
                                    </p:set>
                                    <p:animEffect filter="fade" transition="in">
                                      <p:cBhvr>
                                        <p:cTn dur="500"/>
                                        <p:tgtEl>
                                          <p:spTgt spid="981"/>
                                        </p:tgtEl>
                                      </p:cBhvr>
                                    </p:animEffect>
                                  </p:childTnLst>
                                </p:cTn>
                              </p:par>
                            </p:childTnLst>
                          </p:cTn>
                        </p:par>
                        <p:par>
                          <p:cTn fill="hold">
                            <p:stCondLst>
                              <p:cond delay="29500"/>
                            </p:stCondLst>
                            <p:childTnLst>
                              <p:par>
                                <p:cTn fill="hold" nodeType="afterEffect" presetClass="entr" presetID="10" presetSubtype="0">
                                  <p:stCondLst>
                                    <p:cond delay="0"/>
                                  </p:stCondLst>
                                  <p:childTnLst>
                                    <p:set>
                                      <p:cBhvr>
                                        <p:cTn dur="1" fill="hold">
                                          <p:stCondLst>
                                            <p:cond delay="0"/>
                                          </p:stCondLst>
                                        </p:cTn>
                                        <p:tgtEl>
                                          <p:spTgt spid="982"/>
                                        </p:tgtEl>
                                        <p:attrNameLst>
                                          <p:attrName>style.visibility</p:attrName>
                                        </p:attrNameLst>
                                      </p:cBhvr>
                                      <p:to>
                                        <p:strVal val="visible"/>
                                      </p:to>
                                    </p:set>
                                    <p:animEffect filter="fade" transition="in">
                                      <p:cBhvr>
                                        <p:cTn dur="750"/>
                                        <p:tgtEl>
                                          <p:spTgt spid="98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86" name="Shape 986"/>
        <p:cNvGrpSpPr/>
        <p:nvPr/>
      </p:nvGrpSpPr>
      <p:grpSpPr>
        <a:xfrm>
          <a:off x="0" y="0"/>
          <a:ext cx="0" cy="0"/>
          <a:chOff x="0" y="0"/>
          <a:chExt cx="0" cy="0"/>
        </a:xfrm>
      </p:grpSpPr>
      <p:sp>
        <p:nvSpPr>
          <p:cNvPr id="987" name="Google Shape;987;p24"/>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988" name="Google Shape;988;p24"/>
          <p:cNvSpPr/>
          <p:nvPr/>
        </p:nvSpPr>
        <p:spPr>
          <a:xfrm>
            <a:off x="-532545" y="-185092"/>
            <a:ext cx="8982142" cy="5372170"/>
          </a:xfrm>
          <a:custGeom>
            <a:rect b="b" l="l" r="r" t="t"/>
            <a:pathLst>
              <a:path extrusionOk="0" h="1693" w="3166">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89" name="Google Shape;989;p24"/>
          <p:cNvSpPr txBox="1"/>
          <p:nvPr/>
        </p:nvSpPr>
        <p:spPr>
          <a:xfrm>
            <a:off x="7796437" y="3972472"/>
            <a:ext cx="3713871" cy="196345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4060"/>
              <a:buFont typeface="Arial"/>
              <a:buNone/>
            </a:pPr>
            <a:r>
              <a:rPr lang="id-ID" sz="2800" cap="none">
                <a:solidFill>
                  <a:srgbClr val="7F7F7F"/>
                </a:solidFill>
                <a:latin typeface="Arial"/>
                <a:ea typeface="Arial"/>
                <a:cs typeface="Arial"/>
                <a:sym typeface="Arial"/>
              </a:rPr>
              <a:t>Makassar Head Office</a:t>
            </a:r>
            <a:endParaRPr/>
          </a:p>
          <a:p>
            <a:pPr indent="0" lvl="0" marL="0" marR="0" rtl="0" algn="l">
              <a:spcBef>
                <a:spcPts val="880"/>
              </a:spcBef>
              <a:spcAft>
                <a:spcPts val="0"/>
              </a:spcAft>
              <a:buClr>
                <a:srgbClr val="18232D"/>
              </a:buClr>
              <a:buSzPts val="2030"/>
              <a:buFont typeface="Arial"/>
              <a:buNone/>
            </a:pPr>
            <a:r>
              <a:rPr lang="id-ID" sz="1400" cap="none">
                <a:solidFill>
                  <a:srgbClr val="A5A5A5"/>
                </a:solidFill>
                <a:latin typeface="Calibri"/>
                <a:ea typeface="Calibri"/>
                <a:cs typeface="Calibri"/>
                <a:sym typeface="Calibri"/>
              </a:rPr>
              <a:t>46 Street Avenue, Manhattan NY, 123456 UNITED STATES</a:t>
            </a:r>
            <a:endParaRPr/>
          </a:p>
          <a:p>
            <a:pPr indent="0" lvl="0" marL="0" marR="0" rtl="0" algn="l">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grpSp>
        <p:nvGrpSpPr>
          <p:cNvPr id="990" name="Google Shape;990;p24"/>
          <p:cNvGrpSpPr/>
          <p:nvPr/>
        </p:nvGrpSpPr>
        <p:grpSpPr>
          <a:xfrm>
            <a:off x="4368093" y="1277103"/>
            <a:ext cx="1080000" cy="1080000"/>
            <a:chOff x="7496589" y="942535"/>
            <a:chExt cx="1080000" cy="1080000"/>
          </a:xfrm>
        </p:grpSpPr>
        <p:sp>
          <p:nvSpPr>
            <p:cNvPr id="991" name="Google Shape;991;p24"/>
            <p:cNvSpPr/>
            <p:nvPr/>
          </p:nvSpPr>
          <p:spPr>
            <a:xfrm>
              <a:off x="7496589" y="942535"/>
              <a:ext cx="1080000" cy="1080000"/>
            </a:xfrm>
            <a:prstGeom prst="ellipse">
              <a:avLst/>
            </a:prstGeom>
            <a:solidFill>
              <a:srgbClr val="7F7F7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992" name="Google Shape;992;p24"/>
            <p:cNvSpPr/>
            <p:nvPr/>
          </p:nvSpPr>
          <p:spPr>
            <a:xfrm>
              <a:off x="7622589" y="1068535"/>
              <a:ext cx="828000" cy="828000"/>
            </a:xfrm>
            <a:prstGeom prst="ellipse">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993" name="Google Shape;993;p24"/>
          <p:cNvSpPr txBox="1"/>
          <p:nvPr/>
        </p:nvSpPr>
        <p:spPr>
          <a:xfrm>
            <a:off x="4559895" y="1468443"/>
            <a:ext cx="689317"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3600">
                <a:solidFill>
                  <a:schemeClr val="lt1"/>
                </a:solidFill>
                <a:latin typeface="Arial"/>
                <a:ea typeface="Arial"/>
                <a:cs typeface="Arial"/>
                <a:sym typeface="Arial"/>
              </a:rPr>
              <a:t></a:t>
            </a:r>
            <a:endParaRPr/>
          </a:p>
        </p:txBody>
      </p:sp>
      <p:cxnSp>
        <p:nvCxnSpPr>
          <p:cNvPr id="994" name="Google Shape;994;p24"/>
          <p:cNvCxnSpPr/>
          <p:nvPr/>
        </p:nvCxnSpPr>
        <p:spPr>
          <a:xfrm>
            <a:off x="4904553" y="2413375"/>
            <a:ext cx="0" cy="3424080"/>
          </a:xfrm>
          <a:prstGeom prst="straightConnector1">
            <a:avLst/>
          </a:prstGeom>
          <a:noFill/>
          <a:ln cap="flat" cmpd="sng" w="19050">
            <a:solidFill>
              <a:srgbClr val="A5A5A5"/>
            </a:solidFill>
            <a:prstDash val="dash"/>
            <a:miter lim="800000"/>
            <a:headEnd len="med" w="med" type="oval"/>
            <a:tailEnd len="sm" w="sm" type="none"/>
          </a:ln>
        </p:spPr>
      </p:cxnSp>
      <p:cxnSp>
        <p:nvCxnSpPr>
          <p:cNvPr id="995" name="Google Shape;995;p24"/>
          <p:cNvCxnSpPr/>
          <p:nvPr/>
        </p:nvCxnSpPr>
        <p:spPr>
          <a:xfrm>
            <a:off x="4904553" y="5837455"/>
            <a:ext cx="1765188" cy="0"/>
          </a:xfrm>
          <a:prstGeom prst="straightConnector1">
            <a:avLst/>
          </a:prstGeom>
          <a:noFill/>
          <a:ln cap="flat" cmpd="sng" w="19050">
            <a:solidFill>
              <a:srgbClr val="A5A5A5"/>
            </a:solidFill>
            <a:prstDash val="dash"/>
            <a:miter lim="800000"/>
            <a:headEnd len="sm" w="sm" type="none"/>
            <a:tailEnd len="sm" w="sm" type="none"/>
          </a:ln>
        </p:spPr>
      </p:cxnSp>
      <p:cxnSp>
        <p:nvCxnSpPr>
          <p:cNvPr id="996" name="Google Shape;996;p24"/>
          <p:cNvCxnSpPr/>
          <p:nvPr/>
        </p:nvCxnSpPr>
        <p:spPr>
          <a:xfrm rot="10800000">
            <a:off x="6669741" y="4125415"/>
            <a:ext cx="0" cy="1712040"/>
          </a:xfrm>
          <a:prstGeom prst="straightConnector1">
            <a:avLst/>
          </a:prstGeom>
          <a:noFill/>
          <a:ln cap="flat" cmpd="sng" w="19050">
            <a:solidFill>
              <a:srgbClr val="A5A5A5"/>
            </a:solidFill>
            <a:prstDash val="dash"/>
            <a:miter lim="800000"/>
            <a:headEnd len="sm" w="sm" type="none"/>
            <a:tailEnd len="sm" w="sm" type="none"/>
          </a:ln>
        </p:spPr>
      </p:cxnSp>
      <p:cxnSp>
        <p:nvCxnSpPr>
          <p:cNvPr id="997" name="Google Shape;997;p24"/>
          <p:cNvCxnSpPr/>
          <p:nvPr/>
        </p:nvCxnSpPr>
        <p:spPr>
          <a:xfrm>
            <a:off x="6669741" y="4125415"/>
            <a:ext cx="1098560" cy="0"/>
          </a:xfrm>
          <a:prstGeom prst="straightConnector1">
            <a:avLst/>
          </a:prstGeom>
          <a:noFill/>
          <a:ln cap="flat" cmpd="sng" w="19050">
            <a:solidFill>
              <a:srgbClr val="A5A5A5"/>
            </a:solidFill>
            <a:prstDash val="dash"/>
            <a:miter lim="800000"/>
            <a:headEnd len="sm" w="sm" type="none"/>
            <a:tailEnd len="med" w="med" type="oval"/>
          </a:ln>
        </p:spPr>
      </p:cxn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88"/>
                                        </p:tgtEl>
                                        <p:attrNameLst>
                                          <p:attrName>style.visibility</p:attrName>
                                        </p:attrNameLst>
                                      </p:cBhvr>
                                      <p:to>
                                        <p:strVal val="visible"/>
                                      </p:to>
                                    </p:set>
                                    <p:animEffect filter="fade" transition="in">
                                      <p:cBhvr>
                                        <p:cTn dur="1000"/>
                                        <p:tgtEl>
                                          <p:spTgt spid="988"/>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990"/>
                                        </p:tgtEl>
                                        <p:attrNameLst>
                                          <p:attrName>style.visibility</p:attrName>
                                        </p:attrNameLst>
                                      </p:cBhvr>
                                      <p:to>
                                        <p:strVal val="visible"/>
                                      </p:to>
                                    </p:set>
                                    <p:animEffect filter="fade" transition="in">
                                      <p:cBhvr>
                                        <p:cTn dur="2000"/>
                                        <p:tgtEl>
                                          <p:spTgt spid="990"/>
                                        </p:tgtEl>
                                      </p:cBhvr>
                                    </p:animEffect>
                                  </p:childTnLst>
                                </p:cTn>
                              </p:par>
                            </p:childTnLst>
                          </p:cTn>
                        </p:par>
                        <p:par>
                          <p:cTn fill="hold">
                            <p:stCondLst>
                              <p:cond delay="3000"/>
                            </p:stCondLst>
                            <p:childTnLst>
                              <p:par>
                                <p:cTn fill="hold" nodeType="afterEffect" presetClass="entr" presetID="23" presetSubtype="16">
                                  <p:stCondLst>
                                    <p:cond delay="0"/>
                                  </p:stCondLst>
                                  <p:childTnLst>
                                    <p:set>
                                      <p:cBhvr>
                                        <p:cTn dur="1" fill="hold">
                                          <p:stCondLst>
                                            <p:cond delay="0"/>
                                          </p:stCondLst>
                                        </p:cTn>
                                        <p:tgtEl>
                                          <p:spTgt spid="993"/>
                                        </p:tgtEl>
                                        <p:attrNameLst>
                                          <p:attrName>style.visibility</p:attrName>
                                        </p:attrNameLst>
                                      </p:cBhvr>
                                      <p:to>
                                        <p:strVal val="visible"/>
                                      </p:to>
                                    </p:set>
                                    <p:anim calcmode="lin" valueType="num">
                                      <p:cBhvr additive="base">
                                        <p:cTn dur="500"/>
                                        <p:tgtEl>
                                          <p:spTgt spid="993"/>
                                        </p:tgtEl>
                                        <p:attrNameLst>
                                          <p:attrName>ppt_w</p:attrName>
                                        </p:attrNameLst>
                                      </p:cBhvr>
                                      <p:tavLst>
                                        <p:tav fmla="" tm="0">
                                          <p:val>
                                            <p:strVal val="0"/>
                                          </p:val>
                                        </p:tav>
                                        <p:tav fmla="" tm="100000">
                                          <p:val>
                                            <p:strVal val="#ppt_w"/>
                                          </p:val>
                                        </p:tav>
                                      </p:tavLst>
                                    </p:anim>
                                    <p:anim calcmode="lin" valueType="num">
                                      <p:cBhvr additive="base">
                                        <p:cTn dur="500"/>
                                        <p:tgtEl>
                                          <p:spTgt spid="993"/>
                                        </p:tgtEl>
                                        <p:attrNameLst>
                                          <p:attrName>ppt_h</p:attrName>
                                        </p:attrNameLst>
                                      </p:cBhvr>
                                      <p:tavLst>
                                        <p:tav fmla="" tm="0">
                                          <p:val>
                                            <p:strVal val="0"/>
                                          </p:val>
                                        </p:tav>
                                        <p:tav fmla="" tm="100000">
                                          <p:val>
                                            <p:strVal val="#ppt_h"/>
                                          </p:val>
                                        </p:tav>
                                      </p:tavLst>
                                    </p:anim>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994"/>
                                        </p:tgtEl>
                                        <p:attrNameLst>
                                          <p:attrName>style.visibility</p:attrName>
                                        </p:attrNameLst>
                                      </p:cBhvr>
                                      <p:to>
                                        <p:strVal val="visible"/>
                                      </p:to>
                                    </p:set>
                                    <p:animEffect filter="fade" transition="in">
                                      <p:cBhvr>
                                        <p:cTn dur="750"/>
                                        <p:tgtEl>
                                          <p:spTgt spid="994"/>
                                        </p:tgtEl>
                                      </p:cBhvr>
                                    </p:animEffect>
                                  </p:childTnLst>
                                </p:cTn>
                              </p:par>
                            </p:childTnLst>
                          </p:cTn>
                        </p:par>
                        <p:par>
                          <p:cTn fill="hold">
                            <p:stCondLst>
                              <p:cond delay="4250"/>
                            </p:stCondLst>
                            <p:childTnLst>
                              <p:par>
                                <p:cTn fill="hold" nodeType="afterEffect" presetClass="entr" presetID="10" presetSubtype="0">
                                  <p:stCondLst>
                                    <p:cond delay="0"/>
                                  </p:stCondLst>
                                  <p:childTnLst>
                                    <p:set>
                                      <p:cBhvr>
                                        <p:cTn dur="1" fill="hold">
                                          <p:stCondLst>
                                            <p:cond delay="0"/>
                                          </p:stCondLst>
                                        </p:cTn>
                                        <p:tgtEl>
                                          <p:spTgt spid="995"/>
                                        </p:tgtEl>
                                        <p:attrNameLst>
                                          <p:attrName>style.visibility</p:attrName>
                                        </p:attrNameLst>
                                      </p:cBhvr>
                                      <p:to>
                                        <p:strVal val="visible"/>
                                      </p:to>
                                    </p:set>
                                    <p:animEffect filter="fade" transition="in">
                                      <p:cBhvr>
                                        <p:cTn dur="500"/>
                                        <p:tgtEl>
                                          <p:spTgt spid="995"/>
                                        </p:tgtEl>
                                      </p:cBhvr>
                                    </p:animEffect>
                                  </p:childTnLst>
                                </p:cTn>
                              </p:par>
                            </p:childTnLst>
                          </p:cTn>
                        </p:par>
                        <p:par>
                          <p:cTn fill="hold">
                            <p:stCondLst>
                              <p:cond delay="4750"/>
                            </p:stCondLst>
                            <p:childTnLst>
                              <p:par>
                                <p:cTn fill="hold" nodeType="afterEffect" presetClass="entr" presetID="10" presetSubtype="0">
                                  <p:stCondLst>
                                    <p:cond delay="0"/>
                                  </p:stCondLst>
                                  <p:childTnLst>
                                    <p:set>
                                      <p:cBhvr>
                                        <p:cTn dur="1" fill="hold">
                                          <p:stCondLst>
                                            <p:cond delay="0"/>
                                          </p:stCondLst>
                                        </p:cTn>
                                        <p:tgtEl>
                                          <p:spTgt spid="996"/>
                                        </p:tgtEl>
                                        <p:attrNameLst>
                                          <p:attrName>style.visibility</p:attrName>
                                        </p:attrNameLst>
                                      </p:cBhvr>
                                      <p:to>
                                        <p:strVal val="visible"/>
                                      </p:to>
                                    </p:set>
                                    <p:animEffect filter="fade" transition="in">
                                      <p:cBhvr>
                                        <p:cTn dur="500"/>
                                        <p:tgtEl>
                                          <p:spTgt spid="996"/>
                                        </p:tgtEl>
                                      </p:cBhvr>
                                    </p:animEffect>
                                  </p:childTnLst>
                                </p:cTn>
                              </p:par>
                            </p:childTnLst>
                          </p:cTn>
                        </p:par>
                        <p:par>
                          <p:cTn fill="hold">
                            <p:stCondLst>
                              <p:cond delay="5250"/>
                            </p:stCondLst>
                            <p:childTnLst>
                              <p:par>
                                <p:cTn fill="hold" nodeType="afterEffect" presetClass="entr" presetID="10" presetSubtype="0">
                                  <p:stCondLst>
                                    <p:cond delay="0"/>
                                  </p:stCondLst>
                                  <p:childTnLst>
                                    <p:set>
                                      <p:cBhvr>
                                        <p:cTn dur="1" fill="hold">
                                          <p:stCondLst>
                                            <p:cond delay="0"/>
                                          </p:stCondLst>
                                        </p:cTn>
                                        <p:tgtEl>
                                          <p:spTgt spid="997"/>
                                        </p:tgtEl>
                                        <p:attrNameLst>
                                          <p:attrName>style.visibility</p:attrName>
                                        </p:attrNameLst>
                                      </p:cBhvr>
                                      <p:to>
                                        <p:strVal val="visible"/>
                                      </p:to>
                                    </p:set>
                                    <p:animEffect filter="fade" transition="in">
                                      <p:cBhvr>
                                        <p:cTn dur="500"/>
                                        <p:tgtEl>
                                          <p:spTgt spid="997"/>
                                        </p:tgtEl>
                                      </p:cBhvr>
                                    </p:animEffect>
                                  </p:childTnLst>
                                </p:cTn>
                              </p:par>
                            </p:childTnLst>
                          </p:cTn>
                        </p:par>
                        <p:par>
                          <p:cTn fill="hold">
                            <p:stCondLst>
                              <p:cond delay="5750"/>
                            </p:stCondLst>
                            <p:childTnLst>
                              <p:par>
                                <p:cTn fill="hold" nodeType="afterEffect" presetClass="entr" presetID="10" presetSubtype="0">
                                  <p:stCondLst>
                                    <p:cond delay="0"/>
                                  </p:stCondLst>
                                  <p:childTnLst>
                                    <p:set>
                                      <p:cBhvr>
                                        <p:cTn dur="1" fill="hold">
                                          <p:stCondLst>
                                            <p:cond delay="0"/>
                                          </p:stCondLst>
                                        </p:cTn>
                                        <p:tgtEl>
                                          <p:spTgt spid="989"/>
                                        </p:tgtEl>
                                        <p:attrNameLst>
                                          <p:attrName>style.visibility</p:attrName>
                                        </p:attrNameLst>
                                      </p:cBhvr>
                                      <p:to>
                                        <p:strVal val="visible"/>
                                      </p:to>
                                    </p:set>
                                    <p:animEffect filter="fade" transition="in">
                                      <p:cBhvr>
                                        <p:cTn dur="750"/>
                                        <p:tgtEl>
                                          <p:spTgt spid="98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01" name="Shape 1001"/>
        <p:cNvGrpSpPr/>
        <p:nvPr/>
      </p:nvGrpSpPr>
      <p:grpSpPr>
        <a:xfrm>
          <a:off x="0" y="0"/>
          <a:ext cx="0" cy="0"/>
          <a:chOff x="0" y="0"/>
          <a:chExt cx="0" cy="0"/>
        </a:xfrm>
      </p:grpSpPr>
      <p:sp>
        <p:nvSpPr>
          <p:cNvPr id="1002" name="Google Shape;1002;p25"/>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1003" name="Google Shape;1003;p25"/>
          <p:cNvSpPr txBox="1"/>
          <p:nvPr/>
        </p:nvSpPr>
        <p:spPr>
          <a:xfrm>
            <a:off x="7562484" y="2146604"/>
            <a:ext cx="4125845" cy="938719"/>
          </a:xfrm>
          <a:prstGeom prst="rect">
            <a:avLst/>
          </a:prstGeom>
          <a:noFill/>
          <a:ln>
            <a:noFill/>
          </a:ln>
        </p:spPr>
        <p:txBody>
          <a:bodyPr anchorCtr="0" anchor="t" bIns="45700" lIns="91425" spcFirstLastPara="1" rIns="91425" wrap="square" tIns="45700">
            <a:noAutofit/>
          </a:bodyPr>
          <a:lstStyle/>
          <a:p>
            <a:pPr indent="0" lvl="0" marL="0" marR="0" rtl="0" algn="l">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Best branch office</a:t>
            </a:r>
            <a:endParaRPr sz="4000">
              <a:solidFill>
                <a:srgbClr val="7F7F7F"/>
              </a:solidFill>
              <a:latin typeface="Arial"/>
              <a:ea typeface="Arial"/>
              <a:cs typeface="Arial"/>
              <a:sym typeface="Arial"/>
            </a:endParaRPr>
          </a:p>
        </p:txBody>
      </p:sp>
      <p:sp>
        <p:nvSpPr>
          <p:cNvPr id="1004" name="Google Shape;1004;p25"/>
          <p:cNvSpPr txBox="1"/>
          <p:nvPr/>
        </p:nvSpPr>
        <p:spPr>
          <a:xfrm>
            <a:off x="7576553" y="2871339"/>
            <a:ext cx="3817206" cy="1475575"/>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A5A5A5"/>
              </a:buClr>
              <a:buSzPts val="1100"/>
              <a:buFont typeface="Open Sans Light"/>
              <a:buNone/>
            </a:pPr>
            <a:r>
              <a:rPr b="0" lang="id-ID" sz="1100">
                <a:solidFill>
                  <a:srgbClr val="A5A5A5"/>
                </a:solidFill>
                <a:latin typeface="Open Sans Light"/>
                <a:ea typeface="Open Sans Light"/>
                <a:cs typeface="Open Sans Light"/>
                <a:sym typeface="Open Sans Light"/>
              </a:rPr>
              <a:t>Put a relevant subtitle in this line of </a:t>
            </a:r>
            <a:r>
              <a:rPr b="0" lang="id-ID" sz="1100">
                <a:solidFill>
                  <a:schemeClr val="accent6"/>
                </a:solidFill>
                <a:latin typeface="Open Sans Light"/>
                <a:ea typeface="Open Sans Light"/>
                <a:cs typeface="Open Sans Light"/>
                <a:sym typeface="Open Sans Light"/>
              </a:rPr>
              <a:t>lorem ipsum dolor</a:t>
            </a:r>
            <a:endParaRPr b="0" sz="1100">
              <a:solidFill>
                <a:schemeClr val="accent6"/>
              </a:solidFill>
              <a:latin typeface="Open Sans Light"/>
              <a:ea typeface="Open Sans Light"/>
              <a:cs typeface="Open Sans Light"/>
              <a:sym typeface="Open Sans Light"/>
            </a:endParaRPr>
          </a:p>
          <a:p>
            <a:pPr indent="0" lvl="0" marL="0" marR="0" rtl="0" algn="l">
              <a:spcBef>
                <a:spcPts val="0"/>
              </a:spcBef>
              <a:spcAft>
                <a:spcPts val="0"/>
              </a:spcAft>
              <a:buClr>
                <a:srgbClr val="595959"/>
              </a:buClr>
              <a:buSzPts val="1100"/>
              <a:buFont typeface="Source Sans Pro Light"/>
              <a:buNone/>
            </a:pPr>
            <a:r>
              <a:t/>
            </a:r>
            <a:endParaRPr b="0" sz="1100">
              <a:solidFill>
                <a:schemeClr val="accent6"/>
              </a:solidFill>
              <a:latin typeface="Open Sans Light"/>
              <a:ea typeface="Open Sans Light"/>
              <a:cs typeface="Open Sans Light"/>
              <a:sym typeface="Open Sans Light"/>
            </a:endParaRPr>
          </a:p>
          <a:p>
            <a:pPr indent="0" lvl="0" marL="0" marR="0" rtl="0" algn="l">
              <a:spcBef>
                <a:spcPts val="0"/>
              </a:spcBef>
              <a:spcAft>
                <a:spcPts val="0"/>
              </a:spcAft>
              <a:buClr>
                <a:srgbClr val="A5A5A5"/>
              </a:buClr>
              <a:buSzPts val="1100"/>
              <a:buFont typeface="Source Sans Pro Light"/>
              <a:buNone/>
            </a:pPr>
            <a:r>
              <a:rPr b="0" lang="id-ID" sz="1100">
                <a:solidFill>
                  <a:srgbClr val="A5A5A5"/>
                </a:solidFill>
                <a:latin typeface="Source Sans Pro Light"/>
                <a:ea typeface="Source Sans Pro Light"/>
                <a:cs typeface="Source Sans Pro Light"/>
                <a:sym typeface="Source Sans Pro Light"/>
              </a:rPr>
              <a:t>Lorem Ipsum has been the industry's standard dummy text ever since the 1500s, when an unknown printer took a galley of type and scrambled it to make a type specimen book. It has survived not only five centuries, but also the leap into electronic typesetting.</a:t>
            </a:r>
            <a:endParaRPr b="0" i="1" sz="1100">
              <a:solidFill>
                <a:srgbClr val="A5A5A5"/>
              </a:solidFill>
              <a:latin typeface="Source Sans Pro Light"/>
              <a:ea typeface="Source Sans Pro Light"/>
              <a:cs typeface="Source Sans Pro Light"/>
              <a:sym typeface="Source Sans Pro Light"/>
            </a:endParaRPr>
          </a:p>
        </p:txBody>
      </p:sp>
      <p:sp>
        <p:nvSpPr>
          <p:cNvPr id="1005" name="Google Shape;1005;p25"/>
          <p:cNvSpPr/>
          <p:nvPr/>
        </p:nvSpPr>
        <p:spPr>
          <a:xfrm>
            <a:off x="442717" y="978628"/>
            <a:ext cx="6933624" cy="4320000"/>
          </a:xfrm>
          <a:custGeom>
            <a:rect b="b" l="l" r="r" t="t"/>
            <a:pathLst>
              <a:path extrusionOk="0" h="1736" w="2217">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nvGrpSpPr>
          <p:cNvPr id="1006" name="Google Shape;1006;p25"/>
          <p:cNvGrpSpPr/>
          <p:nvPr/>
        </p:nvGrpSpPr>
        <p:grpSpPr>
          <a:xfrm>
            <a:off x="4943740" y="2225359"/>
            <a:ext cx="913269" cy="913269"/>
            <a:chOff x="7513225" y="942535"/>
            <a:chExt cx="1080000" cy="1080000"/>
          </a:xfrm>
        </p:grpSpPr>
        <p:sp>
          <p:nvSpPr>
            <p:cNvPr id="1007" name="Google Shape;1007;p25"/>
            <p:cNvSpPr/>
            <p:nvPr/>
          </p:nvSpPr>
          <p:spPr>
            <a:xfrm>
              <a:off x="7513225" y="942535"/>
              <a:ext cx="1080000" cy="1080000"/>
            </a:xfrm>
            <a:prstGeom prst="ellipse">
              <a:avLst/>
            </a:prstGeom>
            <a:solidFill>
              <a:srgbClr val="7F7F7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08" name="Google Shape;1008;p25"/>
            <p:cNvSpPr/>
            <p:nvPr/>
          </p:nvSpPr>
          <p:spPr>
            <a:xfrm>
              <a:off x="7639225" y="1068535"/>
              <a:ext cx="828000" cy="82800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009" name="Google Shape;1009;p25"/>
          <p:cNvSpPr txBox="1"/>
          <p:nvPr/>
        </p:nvSpPr>
        <p:spPr>
          <a:xfrm>
            <a:off x="5094379" y="2360655"/>
            <a:ext cx="582900" cy="58477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3200">
                <a:solidFill>
                  <a:schemeClr val="lt1"/>
                </a:solidFill>
                <a:latin typeface="Arial"/>
                <a:ea typeface="Arial"/>
                <a:cs typeface="Arial"/>
                <a:sym typeface="Arial"/>
              </a:rPr>
              <a:t></a:t>
            </a:r>
            <a:endParaRPr/>
          </a:p>
        </p:txBody>
      </p:sp>
      <p:cxnSp>
        <p:nvCxnSpPr>
          <p:cNvPr id="1010" name="Google Shape;1010;p25"/>
          <p:cNvCxnSpPr/>
          <p:nvPr/>
        </p:nvCxnSpPr>
        <p:spPr>
          <a:xfrm>
            <a:off x="5915803" y="2693053"/>
            <a:ext cx="1620000" cy="0"/>
          </a:xfrm>
          <a:prstGeom prst="straightConnector1">
            <a:avLst/>
          </a:prstGeom>
          <a:noFill/>
          <a:ln cap="flat" cmpd="sng" w="19050">
            <a:solidFill>
              <a:srgbClr val="A5A5A5"/>
            </a:solidFill>
            <a:prstDash val="dash"/>
            <a:miter lim="800000"/>
            <a:headEnd len="med" w="med" type="oval"/>
            <a:tailEnd len="med" w="med" type="oval"/>
          </a:ln>
        </p:spPr>
      </p:cxnSp>
      <p:sp>
        <p:nvSpPr>
          <p:cNvPr id="1011" name="Google Shape;1011;p25"/>
          <p:cNvSpPr/>
          <p:nvPr/>
        </p:nvSpPr>
        <p:spPr>
          <a:xfrm>
            <a:off x="7689097" y="4318777"/>
            <a:ext cx="1440000" cy="1440000"/>
          </a:xfrm>
          <a:prstGeom prst="ellipse">
            <a:avLst/>
          </a:prstGeom>
          <a:solidFill>
            <a:schemeClr val="accent3">
              <a:alpha val="4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12" name="Google Shape;1012;p25"/>
          <p:cNvSpPr/>
          <p:nvPr/>
        </p:nvSpPr>
        <p:spPr>
          <a:xfrm>
            <a:off x="9365441" y="4318777"/>
            <a:ext cx="1440000" cy="1440000"/>
          </a:xfrm>
          <a:prstGeom prst="ellipse">
            <a:avLst/>
          </a:prstGeom>
          <a:solidFill>
            <a:schemeClr val="accent4">
              <a:alpha val="4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13" name="Google Shape;1013;p25"/>
          <p:cNvSpPr txBox="1"/>
          <p:nvPr/>
        </p:nvSpPr>
        <p:spPr>
          <a:xfrm>
            <a:off x="7636529" y="5775935"/>
            <a:ext cx="1539955" cy="613883"/>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740"/>
              <a:buFont typeface="Arial"/>
              <a:buNone/>
            </a:pPr>
            <a:r>
              <a:rPr b="1" lang="id-ID" sz="1200" cap="none">
                <a:solidFill>
                  <a:srgbClr val="7F7F7F"/>
                </a:solidFill>
                <a:latin typeface="Open Sans SemiBold"/>
                <a:ea typeface="Open Sans SemiBold"/>
                <a:cs typeface="Open Sans SemiBold"/>
                <a:sym typeface="Open Sans SemiBold"/>
              </a:rPr>
              <a:t>TONNO SANTONO</a:t>
            </a:r>
            <a:endParaRPr/>
          </a:p>
          <a:p>
            <a:pPr indent="0" lvl="0" marL="0" marR="0" rtl="0" algn="ctr">
              <a:spcBef>
                <a:spcPts val="840"/>
              </a:spcBef>
              <a:spcAft>
                <a:spcPts val="0"/>
              </a:spcAft>
              <a:buClr>
                <a:srgbClr val="18232D"/>
              </a:buClr>
              <a:buSzPts val="1740"/>
              <a:buFont typeface="Arial"/>
              <a:buNone/>
            </a:pPr>
            <a:r>
              <a:rPr lang="id-ID" sz="1200" cap="none">
                <a:solidFill>
                  <a:srgbClr val="A5A5A5"/>
                </a:solidFill>
                <a:latin typeface="Calibri"/>
                <a:ea typeface="Calibri"/>
                <a:cs typeface="Calibri"/>
                <a:sym typeface="Calibri"/>
              </a:rPr>
              <a:t>Branch Manager</a:t>
            </a:r>
            <a:endParaRPr i="1" sz="1050" cap="none">
              <a:solidFill>
                <a:srgbClr val="A5A5A5"/>
              </a:solidFill>
              <a:latin typeface="Calibri"/>
              <a:ea typeface="Calibri"/>
              <a:cs typeface="Calibri"/>
              <a:sym typeface="Calibri"/>
            </a:endParaRPr>
          </a:p>
        </p:txBody>
      </p:sp>
      <p:sp>
        <p:nvSpPr>
          <p:cNvPr id="1014" name="Google Shape;1014;p25"/>
          <p:cNvSpPr txBox="1"/>
          <p:nvPr/>
        </p:nvSpPr>
        <p:spPr>
          <a:xfrm>
            <a:off x="9315463" y="5773398"/>
            <a:ext cx="1539955" cy="613883"/>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740"/>
              <a:buFont typeface="Arial"/>
              <a:buNone/>
            </a:pPr>
            <a:r>
              <a:rPr b="1" lang="id-ID" sz="1200" cap="none">
                <a:solidFill>
                  <a:srgbClr val="7F7F7F"/>
                </a:solidFill>
                <a:latin typeface="Open Sans SemiBold"/>
                <a:ea typeface="Open Sans SemiBold"/>
                <a:cs typeface="Open Sans SemiBold"/>
                <a:sym typeface="Open Sans SemiBold"/>
              </a:rPr>
              <a:t>JIMMY SUMARLYN</a:t>
            </a:r>
            <a:endParaRPr/>
          </a:p>
          <a:p>
            <a:pPr indent="0" lvl="0" marL="0" marR="0" rtl="0" algn="ctr">
              <a:spcBef>
                <a:spcPts val="840"/>
              </a:spcBef>
              <a:spcAft>
                <a:spcPts val="0"/>
              </a:spcAft>
              <a:buClr>
                <a:srgbClr val="18232D"/>
              </a:buClr>
              <a:buSzPts val="1740"/>
              <a:buFont typeface="Arial"/>
              <a:buNone/>
            </a:pPr>
            <a:r>
              <a:rPr lang="id-ID" sz="1200" cap="none">
                <a:solidFill>
                  <a:srgbClr val="A5A5A5"/>
                </a:solidFill>
                <a:latin typeface="Calibri"/>
                <a:ea typeface="Calibri"/>
                <a:cs typeface="Calibri"/>
                <a:sym typeface="Calibri"/>
              </a:rPr>
              <a:t>Director</a:t>
            </a:r>
            <a:endParaRPr i="1" sz="1050" cap="none">
              <a:solidFill>
                <a:srgbClr val="A5A5A5"/>
              </a:solidFill>
              <a:latin typeface="Calibri"/>
              <a:ea typeface="Calibri"/>
              <a:cs typeface="Calibri"/>
              <a:sym typeface="Calibri"/>
            </a:endParaRPr>
          </a:p>
        </p:txBody>
      </p:sp>
      <p:pic>
        <p:nvPicPr>
          <p:cNvPr id="1015" name="Google Shape;1015;p25"/>
          <p:cNvPicPr preferRelativeResize="0"/>
          <p:nvPr>
            <p:ph idx="3" type="pic"/>
          </p:nvPr>
        </p:nvPicPr>
        <p:blipFill rotWithShape="1">
          <a:blip r:embed="rId3">
            <a:alphaModFix/>
          </a:blip>
          <a:srcRect b="0" l="21875" r="21874" t="0"/>
          <a:stretch/>
        </p:blipFill>
        <p:spPr>
          <a:xfrm>
            <a:off x="7797097" y="4426777"/>
            <a:ext cx="1224000" cy="1224000"/>
          </a:xfrm>
          <a:prstGeom prst="rect">
            <a:avLst/>
          </a:prstGeom>
          <a:noFill/>
          <a:ln>
            <a:noFill/>
          </a:ln>
        </p:spPr>
      </p:pic>
      <p:pic>
        <p:nvPicPr>
          <p:cNvPr id="1016" name="Google Shape;1016;p25"/>
          <p:cNvPicPr preferRelativeResize="0"/>
          <p:nvPr>
            <p:ph idx="2" type="pic"/>
          </p:nvPr>
        </p:nvPicPr>
        <p:blipFill rotWithShape="1">
          <a:blip r:embed="rId3">
            <a:alphaModFix/>
          </a:blip>
          <a:srcRect b="0" l="21875" r="21874" t="0"/>
          <a:stretch/>
        </p:blipFill>
        <p:spPr>
          <a:xfrm>
            <a:off x="9473441" y="4426777"/>
            <a:ext cx="1224000" cy="1224000"/>
          </a:xfrm>
          <a:prstGeom prst="rect">
            <a:avLst/>
          </a:prstGeom>
          <a:noFill/>
          <a:ln>
            <a:noFill/>
          </a:ln>
        </p:spPr>
      </p:pic>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05"/>
                                        </p:tgtEl>
                                        <p:attrNameLst>
                                          <p:attrName>style.visibility</p:attrName>
                                        </p:attrNameLst>
                                      </p:cBhvr>
                                      <p:to>
                                        <p:strVal val="visible"/>
                                      </p:to>
                                    </p:set>
                                    <p:animEffect filter="fade" transition="in">
                                      <p:cBhvr>
                                        <p:cTn dur="1000"/>
                                        <p:tgtEl>
                                          <p:spTgt spid="100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006"/>
                                        </p:tgtEl>
                                        <p:attrNameLst>
                                          <p:attrName>style.visibility</p:attrName>
                                        </p:attrNameLst>
                                      </p:cBhvr>
                                      <p:to>
                                        <p:strVal val="visible"/>
                                      </p:to>
                                    </p:set>
                                    <p:animEffect filter="fade" transition="in">
                                      <p:cBhvr>
                                        <p:cTn dur="2000"/>
                                        <p:tgtEl>
                                          <p:spTgt spid="1006"/>
                                        </p:tgtEl>
                                      </p:cBhvr>
                                    </p:animEffect>
                                  </p:childTnLst>
                                </p:cTn>
                              </p:par>
                            </p:childTnLst>
                          </p:cTn>
                        </p:par>
                        <p:par>
                          <p:cTn fill="hold">
                            <p:stCondLst>
                              <p:cond delay="3000"/>
                            </p:stCondLst>
                            <p:childTnLst>
                              <p:par>
                                <p:cTn fill="hold" nodeType="afterEffect" presetClass="entr" presetID="23" presetSubtype="16">
                                  <p:stCondLst>
                                    <p:cond delay="0"/>
                                  </p:stCondLst>
                                  <p:childTnLst>
                                    <p:set>
                                      <p:cBhvr>
                                        <p:cTn dur="1" fill="hold">
                                          <p:stCondLst>
                                            <p:cond delay="0"/>
                                          </p:stCondLst>
                                        </p:cTn>
                                        <p:tgtEl>
                                          <p:spTgt spid="1009"/>
                                        </p:tgtEl>
                                        <p:attrNameLst>
                                          <p:attrName>style.visibility</p:attrName>
                                        </p:attrNameLst>
                                      </p:cBhvr>
                                      <p:to>
                                        <p:strVal val="visible"/>
                                      </p:to>
                                    </p:set>
                                    <p:anim calcmode="lin" valueType="num">
                                      <p:cBhvr additive="base">
                                        <p:cTn dur="500"/>
                                        <p:tgtEl>
                                          <p:spTgt spid="1009"/>
                                        </p:tgtEl>
                                        <p:attrNameLst>
                                          <p:attrName>ppt_w</p:attrName>
                                        </p:attrNameLst>
                                      </p:cBhvr>
                                      <p:tavLst>
                                        <p:tav fmla="" tm="0">
                                          <p:val>
                                            <p:strVal val="0"/>
                                          </p:val>
                                        </p:tav>
                                        <p:tav fmla="" tm="100000">
                                          <p:val>
                                            <p:strVal val="#ppt_w"/>
                                          </p:val>
                                        </p:tav>
                                      </p:tavLst>
                                    </p:anim>
                                    <p:anim calcmode="lin" valueType="num">
                                      <p:cBhvr additive="base">
                                        <p:cTn dur="500"/>
                                        <p:tgtEl>
                                          <p:spTgt spid="1009"/>
                                        </p:tgtEl>
                                        <p:attrNameLst>
                                          <p:attrName>ppt_h</p:attrName>
                                        </p:attrNameLst>
                                      </p:cBhvr>
                                      <p:tavLst>
                                        <p:tav fmla="" tm="0">
                                          <p:val>
                                            <p:strVal val="0"/>
                                          </p:val>
                                        </p:tav>
                                        <p:tav fmla="" tm="100000">
                                          <p:val>
                                            <p:strVal val="#ppt_h"/>
                                          </p:val>
                                        </p:tav>
                                      </p:tavLst>
                                    </p:anim>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1010"/>
                                        </p:tgtEl>
                                        <p:attrNameLst>
                                          <p:attrName>style.visibility</p:attrName>
                                        </p:attrNameLst>
                                      </p:cBhvr>
                                      <p:to>
                                        <p:strVal val="visible"/>
                                      </p:to>
                                    </p:set>
                                    <p:animEffect filter="fade" transition="in">
                                      <p:cBhvr>
                                        <p:cTn dur="500"/>
                                        <p:tgtEl>
                                          <p:spTgt spid="1010"/>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1003"/>
                                        </p:tgtEl>
                                        <p:attrNameLst>
                                          <p:attrName>style.visibility</p:attrName>
                                        </p:attrNameLst>
                                      </p:cBhvr>
                                      <p:to>
                                        <p:strVal val="visible"/>
                                      </p:to>
                                    </p:set>
                                    <p:animEffect filter="fade" transition="in">
                                      <p:cBhvr>
                                        <p:cTn dur="1000"/>
                                        <p:tgtEl>
                                          <p:spTgt spid="1003"/>
                                        </p:tgtEl>
                                      </p:cBhvr>
                                    </p:animEffect>
                                  </p:childTnLst>
                                </p:cTn>
                              </p:par>
                              <p:par>
                                <p:cTn fill="hold" nodeType="withEffect" presetClass="entr" presetID="10" presetSubtype="0">
                                  <p:stCondLst>
                                    <p:cond delay="500"/>
                                  </p:stCondLst>
                                  <p:childTnLst>
                                    <p:set>
                                      <p:cBhvr>
                                        <p:cTn dur="1" fill="hold">
                                          <p:stCondLst>
                                            <p:cond delay="0"/>
                                          </p:stCondLst>
                                        </p:cTn>
                                        <p:tgtEl>
                                          <p:spTgt spid="1004"/>
                                        </p:tgtEl>
                                        <p:attrNameLst>
                                          <p:attrName>style.visibility</p:attrName>
                                        </p:attrNameLst>
                                      </p:cBhvr>
                                      <p:to>
                                        <p:strVal val="visible"/>
                                      </p:to>
                                    </p:set>
                                    <p:animEffect filter="fade" transition="in">
                                      <p:cBhvr>
                                        <p:cTn dur="1000"/>
                                        <p:tgtEl>
                                          <p:spTgt spid="1004"/>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1013"/>
                                        </p:tgtEl>
                                        <p:attrNameLst>
                                          <p:attrName>style.visibility</p:attrName>
                                        </p:attrNameLst>
                                      </p:cBhvr>
                                      <p:to>
                                        <p:strVal val="visible"/>
                                      </p:to>
                                    </p:set>
                                    <p:animEffect filter="fade" transition="in">
                                      <p:cBhvr>
                                        <p:cTn dur="750"/>
                                        <p:tgtEl>
                                          <p:spTgt spid="1013"/>
                                        </p:tgtEl>
                                      </p:cBhvr>
                                    </p:animEffect>
                                  </p:childTnLst>
                                </p:cTn>
                              </p:par>
                            </p:childTnLst>
                          </p:cTn>
                        </p:par>
                        <p:par>
                          <p:cTn fill="hold">
                            <p:stCondLst>
                              <p:cond delay="5750"/>
                            </p:stCondLst>
                            <p:childTnLst>
                              <p:par>
                                <p:cTn fill="hold" nodeType="afterEffect" presetClass="entr" presetID="10" presetSubtype="0">
                                  <p:stCondLst>
                                    <p:cond delay="0"/>
                                  </p:stCondLst>
                                  <p:childTnLst>
                                    <p:set>
                                      <p:cBhvr>
                                        <p:cTn dur="1" fill="hold">
                                          <p:stCondLst>
                                            <p:cond delay="0"/>
                                          </p:stCondLst>
                                        </p:cTn>
                                        <p:tgtEl>
                                          <p:spTgt spid="1014"/>
                                        </p:tgtEl>
                                        <p:attrNameLst>
                                          <p:attrName>style.visibility</p:attrName>
                                        </p:attrNameLst>
                                      </p:cBhvr>
                                      <p:to>
                                        <p:strVal val="visible"/>
                                      </p:to>
                                    </p:set>
                                    <p:animEffect filter="fade" transition="in">
                                      <p:cBhvr>
                                        <p:cTn dur="750"/>
                                        <p:tgtEl>
                                          <p:spTgt spid="10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20" name="Shape 1020"/>
        <p:cNvGrpSpPr/>
        <p:nvPr/>
      </p:nvGrpSpPr>
      <p:grpSpPr>
        <a:xfrm>
          <a:off x="0" y="0"/>
          <a:ext cx="0" cy="0"/>
          <a:chOff x="0" y="0"/>
          <a:chExt cx="0" cy="0"/>
        </a:xfrm>
      </p:grpSpPr>
      <p:sp>
        <p:nvSpPr>
          <p:cNvPr id="1021" name="Google Shape;1021;p26"/>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1022" name="Google Shape;1022;p26"/>
          <p:cNvSpPr/>
          <p:nvPr/>
        </p:nvSpPr>
        <p:spPr>
          <a:xfrm>
            <a:off x="2523090" y="979843"/>
            <a:ext cx="8728075" cy="5045075"/>
          </a:xfrm>
          <a:custGeom>
            <a:rect b="b" l="l" r="r" t="t"/>
            <a:pathLst>
              <a:path extrusionOk="0" h="7946" w="13744">
                <a:moveTo>
                  <a:pt x="3858" y="2900"/>
                </a:moveTo>
                <a:lnTo>
                  <a:pt x="3858" y="2900"/>
                </a:lnTo>
                <a:lnTo>
                  <a:pt x="3862" y="2896"/>
                </a:lnTo>
                <a:lnTo>
                  <a:pt x="3862" y="2894"/>
                </a:lnTo>
                <a:lnTo>
                  <a:pt x="3856" y="2896"/>
                </a:lnTo>
                <a:lnTo>
                  <a:pt x="3850" y="2902"/>
                </a:lnTo>
                <a:lnTo>
                  <a:pt x="3842" y="2906"/>
                </a:lnTo>
                <a:lnTo>
                  <a:pt x="3834" y="2906"/>
                </a:lnTo>
                <a:lnTo>
                  <a:pt x="3828" y="2906"/>
                </a:lnTo>
                <a:lnTo>
                  <a:pt x="3824" y="2908"/>
                </a:lnTo>
                <a:lnTo>
                  <a:pt x="3820" y="2908"/>
                </a:lnTo>
                <a:lnTo>
                  <a:pt x="3818" y="2908"/>
                </a:lnTo>
                <a:lnTo>
                  <a:pt x="3814" y="2908"/>
                </a:lnTo>
                <a:lnTo>
                  <a:pt x="3808" y="2908"/>
                </a:lnTo>
                <a:lnTo>
                  <a:pt x="3804" y="2910"/>
                </a:lnTo>
                <a:lnTo>
                  <a:pt x="3802" y="2910"/>
                </a:lnTo>
                <a:lnTo>
                  <a:pt x="3802" y="2912"/>
                </a:lnTo>
                <a:lnTo>
                  <a:pt x="3796" y="2916"/>
                </a:lnTo>
                <a:lnTo>
                  <a:pt x="3790" y="2920"/>
                </a:lnTo>
                <a:lnTo>
                  <a:pt x="3788" y="2924"/>
                </a:lnTo>
                <a:lnTo>
                  <a:pt x="3790" y="2926"/>
                </a:lnTo>
                <a:lnTo>
                  <a:pt x="3794" y="2926"/>
                </a:lnTo>
                <a:lnTo>
                  <a:pt x="3796" y="2926"/>
                </a:lnTo>
                <a:lnTo>
                  <a:pt x="3794" y="2928"/>
                </a:lnTo>
                <a:lnTo>
                  <a:pt x="3794" y="2930"/>
                </a:lnTo>
                <a:lnTo>
                  <a:pt x="3796" y="2930"/>
                </a:lnTo>
                <a:lnTo>
                  <a:pt x="3800" y="2930"/>
                </a:lnTo>
                <a:lnTo>
                  <a:pt x="3804" y="2928"/>
                </a:lnTo>
                <a:lnTo>
                  <a:pt x="3806" y="2926"/>
                </a:lnTo>
                <a:lnTo>
                  <a:pt x="3808" y="2926"/>
                </a:lnTo>
                <a:lnTo>
                  <a:pt x="3810" y="2924"/>
                </a:lnTo>
                <a:lnTo>
                  <a:pt x="3816" y="2922"/>
                </a:lnTo>
                <a:lnTo>
                  <a:pt x="3822" y="2920"/>
                </a:lnTo>
                <a:lnTo>
                  <a:pt x="3832" y="2920"/>
                </a:lnTo>
                <a:lnTo>
                  <a:pt x="3840" y="2916"/>
                </a:lnTo>
                <a:lnTo>
                  <a:pt x="3856" y="2912"/>
                </a:lnTo>
                <a:lnTo>
                  <a:pt x="3870" y="2904"/>
                </a:lnTo>
                <a:lnTo>
                  <a:pt x="3874" y="2902"/>
                </a:lnTo>
                <a:lnTo>
                  <a:pt x="3876" y="2900"/>
                </a:lnTo>
                <a:lnTo>
                  <a:pt x="3872" y="2900"/>
                </a:lnTo>
                <a:lnTo>
                  <a:pt x="3870" y="2902"/>
                </a:lnTo>
                <a:lnTo>
                  <a:pt x="3866" y="2902"/>
                </a:lnTo>
                <a:lnTo>
                  <a:pt x="3862" y="2902"/>
                </a:lnTo>
                <a:lnTo>
                  <a:pt x="3860" y="2904"/>
                </a:lnTo>
                <a:lnTo>
                  <a:pt x="3854" y="2906"/>
                </a:lnTo>
                <a:lnTo>
                  <a:pt x="3850" y="2908"/>
                </a:lnTo>
                <a:lnTo>
                  <a:pt x="3852" y="2904"/>
                </a:lnTo>
                <a:lnTo>
                  <a:pt x="3858" y="2900"/>
                </a:lnTo>
                <a:close/>
                <a:moveTo>
                  <a:pt x="6188" y="1470"/>
                </a:moveTo>
                <a:lnTo>
                  <a:pt x="6188" y="1470"/>
                </a:lnTo>
                <a:lnTo>
                  <a:pt x="6198" y="1458"/>
                </a:lnTo>
                <a:lnTo>
                  <a:pt x="6206" y="1454"/>
                </a:lnTo>
                <a:lnTo>
                  <a:pt x="6212" y="1450"/>
                </a:lnTo>
                <a:lnTo>
                  <a:pt x="6218" y="1444"/>
                </a:lnTo>
                <a:lnTo>
                  <a:pt x="6224" y="1430"/>
                </a:lnTo>
                <a:lnTo>
                  <a:pt x="6226" y="1422"/>
                </a:lnTo>
                <a:lnTo>
                  <a:pt x="6226" y="1414"/>
                </a:lnTo>
                <a:lnTo>
                  <a:pt x="6226" y="1408"/>
                </a:lnTo>
                <a:lnTo>
                  <a:pt x="6222" y="1402"/>
                </a:lnTo>
                <a:lnTo>
                  <a:pt x="6218" y="1398"/>
                </a:lnTo>
                <a:lnTo>
                  <a:pt x="6210" y="1396"/>
                </a:lnTo>
                <a:lnTo>
                  <a:pt x="6204" y="1396"/>
                </a:lnTo>
                <a:lnTo>
                  <a:pt x="6198" y="1394"/>
                </a:lnTo>
                <a:lnTo>
                  <a:pt x="6194" y="1388"/>
                </a:lnTo>
                <a:lnTo>
                  <a:pt x="6190" y="1384"/>
                </a:lnTo>
                <a:lnTo>
                  <a:pt x="6186" y="1384"/>
                </a:lnTo>
                <a:lnTo>
                  <a:pt x="6180" y="1384"/>
                </a:lnTo>
                <a:lnTo>
                  <a:pt x="6178" y="1384"/>
                </a:lnTo>
                <a:lnTo>
                  <a:pt x="6178" y="1382"/>
                </a:lnTo>
                <a:lnTo>
                  <a:pt x="6182" y="1376"/>
                </a:lnTo>
                <a:lnTo>
                  <a:pt x="6184" y="1370"/>
                </a:lnTo>
                <a:lnTo>
                  <a:pt x="6184" y="1366"/>
                </a:lnTo>
                <a:lnTo>
                  <a:pt x="6180" y="1364"/>
                </a:lnTo>
                <a:lnTo>
                  <a:pt x="6176" y="1364"/>
                </a:lnTo>
                <a:lnTo>
                  <a:pt x="6170" y="1362"/>
                </a:lnTo>
                <a:lnTo>
                  <a:pt x="6168" y="1360"/>
                </a:lnTo>
                <a:lnTo>
                  <a:pt x="6168" y="1358"/>
                </a:lnTo>
                <a:lnTo>
                  <a:pt x="6174" y="1354"/>
                </a:lnTo>
                <a:lnTo>
                  <a:pt x="6184" y="1344"/>
                </a:lnTo>
                <a:lnTo>
                  <a:pt x="6186" y="1342"/>
                </a:lnTo>
                <a:lnTo>
                  <a:pt x="6184" y="1340"/>
                </a:lnTo>
                <a:lnTo>
                  <a:pt x="6178" y="1340"/>
                </a:lnTo>
                <a:lnTo>
                  <a:pt x="6168" y="1342"/>
                </a:lnTo>
                <a:lnTo>
                  <a:pt x="6158" y="1348"/>
                </a:lnTo>
                <a:lnTo>
                  <a:pt x="6150" y="1352"/>
                </a:lnTo>
                <a:lnTo>
                  <a:pt x="6148" y="1354"/>
                </a:lnTo>
                <a:lnTo>
                  <a:pt x="6144" y="1350"/>
                </a:lnTo>
                <a:lnTo>
                  <a:pt x="6140" y="1346"/>
                </a:lnTo>
                <a:lnTo>
                  <a:pt x="6136" y="1338"/>
                </a:lnTo>
                <a:lnTo>
                  <a:pt x="6132" y="1332"/>
                </a:lnTo>
                <a:lnTo>
                  <a:pt x="6126" y="1330"/>
                </a:lnTo>
                <a:lnTo>
                  <a:pt x="6120" y="1328"/>
                </a:lnTo>
                <a:lnTo>
                  <a:pt x="6114" y="1330"/>
                </a:lnTo>
                <a:lnTo>
                  <a:pt x="6108" y="1332"/>
                </a:lnTo>
                <a:lnTo>
                  <a:pt x="6104" y="1334"/>
                </a:lnTo>
                <a:lnTo>
                  <a:pt x="6104" y="1338"/>
                </a:lnTo>
                <a:lnTo>
                  <a:pt x="6104" y="1342"/>
                </a:lnTo>
                <a:lnTo>
                  <a:pt x="6108" y="1352"/>
                </a:lnTo>
                <a:lnTo>
                  <a:pt x="6108" y="1354"/>
                </a:lnTo>
                <a:lnTo>
                  <a:pt x="6108" y="1358"/>
                </a:lnTo>
                <a:lnTo>
                  <a:pt x="6106" y="1358"/>
                </a:lnTo>
                <a:lnTo>
                  <a:pt x="6102" y="1358"/>
                </a:lnTo>
                <a:lnTo>
                  <a:pt x="6092" y="1356"/>
                </a:lnTo>
                <a:lnTo>
                  <a:pt x="6086" y="1354"/>
                </a:lnTo>
                <a:lnTo>
                  <a:pt x="6082" y="1356"/>
                </a:lnTo>
                <a:lnTo>
                  <a:pt x="6074" y="1362"/>
                </a:lnTo>
                <a:lnTo>
                  <a:pt x="6070" y="1366"/>
                </a:lnTo>
                <a:lnTo>
                  <a:pt x="6068" y="1368"/>
                </a:lnTo>
                <a:lnTo>
                  <a:pt x="6062" y="1368"/>
                </a:lnTo>
                <a:lnTo>
                  <a:pt x="6058" y="1364"/>
                </a:lnTo>
                <a:lnTo>
                  <a:pt x="6048" y="1356"/>
                </a:lnTo>
                <a:lnTo>
                  <a:pt x="6044" y="1354"/>
                </a:lnTo>
                <a:lnTo>
                  <a:pt x="6040" y="1354"/>
                </a:lnTo>
                <a:lnTo>
                  <a:pt x="6038" y="1356"/>
                </a:lnTo>
                <a:lnTo>
                  <a:pt x="6036" y="1358"/>
                </a:lnTo>
                <a:lnTo>
                  <a:pt x="6036" y="1368"/>
                </a:lnTo>
                <a:lnTo>
                  <a:pt x="6036" y="1374"/>
                </a:lnTo>
                <a:lnTo>
                  <a:pt x="6036" y="1376"/>
                </a:lnTo>
                <a:lnTo>
                  <a:pt x="6034" y="1378"/>
                </a:lnTo>
                <a:lnTo>
                  <a:pt x="6032" y="1376"/>
                </a:lnTo>
                <a:lnTo>
                  <a:pt x="6026" y="1370"/>
                </a:lnTo>
                <a:lnTo>
                  <a:pt x="6022" y="1360"/>
                </a:lnTo>
                <a:lnTo>
                  <a:pt x="6020" y="1354"/>
                </a:lnTo>
                <a:lnTo>
                  <a:pt x="6016" y="1352"/>
                </a:lnTo>
                <a:lnTo>
                  <a:pt x="6010" y="1354"/>
                </a:lnTo>
                <a:lnTo>
                  <a:pt x="6004" y="1356"/>
                </a:lnTo>
                <a:lnTo>
                  <a:pt x="5998" y="1360"/>
                </a:lnTo>
                <a:lnTo>
                  <a:pt x="5994" y="1366"/>
                </a:lnTo>
                <a:lnTo>
                  <a:pt x="5990" y="1372"/>
                </a:lnTo>
                <a:lnTo>
                  <a:pt x="5990" y="1378"/>
                </a:lnTo>
                <a:lnTo>
                  <a:pt x="5990" y="1388"/>
                </a:lnTo>
                <a:lnTo>
                  <a:pt x="5988" y="1388"/>
                </a:lnTo>
                <a:lnTo>
                  <a:pt x="5986" y="1388"/>
                </a:lnTo>
                <a:lnTo>
                  <a:pt x="5978" y="1382"/>
                </a:lnTo>
                <a:lnTo>
                  <a:pt x="5970" y="1370"/>
                </a:lnTo>
                <a:lnTo>
                  <a:pt x="5964" y="1362"/>
                </a:lnTo>
                <a:lnTo>
                  <a:pt x="5960" y="1358"/>
                </a:lnTo>
                <a:lnTo>
                  <a:pt x="5956" y="1358"/>
                </a:lnTo>
                <a:lnTo>
                  <a:pt x="5954" y="1360"/>
                </a:lnTo>
                <a:lnTo>
                  <a:pt x="5950" y="1364"/>
                </a:lnTo>
                <a:lnTo>
                  <a:pt x="5950" y="1368"/>
                </a:lnTo>
                <a:lnTo>
                  <a:pt x="5950" y="1374"/>
                </a:lnTo>
                <a:lnTo>
                  <a:pt x="5952" y="1380"/>
                </a:lnTo>
                <a:lnTo>
                  <a:pt x="5956" y="1390"/>
                </a:lnTo>
                <a:lnTo>
                  <a:pt x="5954" y="1394"/>
                </a:lnTo>
                <a:lnTo>
                  <a:pt x="5954" y="1398"/>
                </a:lnTo>
                <a:lnTo>
                  <a:pt x="5952" y="1400"/>
                </a:lnTo>
                <a:lnTo>
                  <a:pt x="5948" y="1400"/>
                </a:lnTo>
                <a:lnTo>
                  <a:pt x="5944" y="1396"/>
                </a:lnTo>
                <a:lnTo>
                  <a:pt x="5940" y="1392"/>
                </a:lnTo>
                <a:lnTo>
                  <a:pt x="5936" y="1388"/>
                </a:lnTo>
                <a:lnTo>
                  <a:pt x="5932" y="1390"/>
                </a:lnTo>
                <a:lnTo>
                  <a:pt x="5930" y="1394"/>
                </a:lnTo>
                <a:lnTo>
                  <a:pt x="5926" y="1400"/>
                </a:lnTo>
                <a:lnTo>
                  <a:pt x="5924" y="1404"/>
                </a:lnTo>
                <a:lnTo>
                  <a:pt x="5920" y="1408"/>
                </a:lnTo>
                <a:lnTo>
                  <a:pt x="5918" y="1408"/>
                </a:lnTo>
                <a:lnTo>
                  <a:pt x="5914" y="1402"/>
                </a:lnTo>
                <a:lnTo>
                  <a:pt x="5910" y="1394"/>
                </a:lnTo>
                <a:lnTo>
                  <a:pt x="5910" y="1388"/>
                </a:lnTo>
                <a:lnTo>
                  <a:pt x="5912" y="1378"/>
                </a:lnTo>
                <a:lnTo>
                  <a:pt x="5912" y="1374"/>
                </a:lnTo>
                <a:lnTo>
                  <a:pt x="5912" y="1372"/>
                </a:lnTo>
                <a:lnTo>
                  <a:pt x="5908" y="1368"/>
                </a:lnTo>
                <a:lnTo>
                  <a:pt x="5902" y="1362"/>
                </a:lnTo>
                <a:lnTo>
                  <a:pt x="5890" y="1354"/>
                </a:lnTo>
                <a:lnTo>
                  <a:pt x="5884" y="1348"/>
                </a:lnTo>
                <a:lnTo>
                  <a:pt x="5880" y="1344"/>
                </a:lnTo>
                <a:lnTo>
                  <a:pt x="5868" y="1338"/>
                </a:lnTo>
                <a:lnTo>
                  <a:pt x="5860" y="1336"/>
                </a:lnTo>
                <a:lnTo>
                  <a:pt x="5852" y="1336"/>
                </a:lnTo>
                <a:lnTo>
                  <a:pt x="5846" y="1336"/>
                </a:lnTo>
                <a:lnTo>
                  <a:pt x="5842" y="1338"/>
                </a:lnTo>
                <a:lnTo>
                  <a:pt x="5838" y="1340"/>
                </a:lnTo>
                <a:lnTo>
                  <a:pt x="5836" y="1344"/>
                </a:lnTo>
                <a:lnTo>
                  <a:pt x="5836" y="1346"/>
                </a:lnTo>
                <a:lnTo>
                  <a:pt x="5838" y="1350"/>
                </a:lnTo>
                <a:lnTo>
                  <a:pt x="5846" y="1354"/>
                </a:lnTo>
                <a:lnTo>
                  <a:pt x="5856" y="1360"/>
                </a:lnTo>
                <a:lnTo>
                  <a:pt x="5864" y="1364"/>
                </a:lnTo>
                <a:lnTo>
                  <a:pt x="5872" y="1372"/>
                </a:lnTo>
                <a:lnTo>
                  <a:pt x="5872" y="1374"/>
                </a:lnTo>
                <a:lnTo>
                  <a:pt x="5870" y="1376"/>
                </a:lnTo>
                <a:lnTo>
                  <a:pt x="5862" y="1372"/>
                </a:lnTo>
                <a:lnTo>
                  <a:pt x="5850" y="1366"/>
                </a:lnTo>
                <a:lnTo>
                  <a:pt x="5838" y="1358"/>
                </a:lnTo>
                <a:lnTo>
                  <a:pt x="5832" y="1354"/>
                </a:lnTo>
                <a:lnTo>
                  <a:pt x="5828" y="1354"/>
                </a:lnTo>
                <a:lnTo>
                  <a:pt x="5824" y="1354"/>
                </a:lnTo>
                <a:lnTo>
                  <a:pt x="5820" y="1356"/>
                </a:lnTo>
                <a:lnTo>
                  <a:pt x="5814" y="1364"/>
                </a:lnTo>
                <a:lnTo>
                  <a:pt x="5812" y="1376"/>
                </a:lnTo>
                <a:lnTo>
                  <a:pt x="5812" y="1380"/>
                </a:lnTo>
                <a:lnTo>
                  <a:pt x="5810" y="1384"/>
                </a:lnTo>
                <a:lnTo>
                  <a:pt x="5806" y="1384"/>
                </a:lnTo>
                <a:lnTo>
                  <a:pt x="5802" y="1386"/>
                </a:lnTo>
                <a:lnTo>
                  <a:pt x="5800" y="1388"/>
                </a:lnTo>
                <a:lnTo>
                  <a:pt x="5800" y="1392"/>
                </a:lnTo>
                <a:lnTo>
                  <a:pt x="5800" y="1396"/>
                </a:lnTo>
                <a:lnTo>
                  <a:pt x="5796" y="1396"/>
                </a:lnTo>
                <a:lnTo>
                  <a:pt x="5790" y="1396"/>
                </a:lnTo>
                <a:lnTo>
                  <a:pt x="5786" y="1396"/>
                </a:lnTo>
                <a:lnTo>
                  <a:pt x="5782" y="1396"/>
                </a:lnTo>
                <a:lnTo>
                  <a:pt x="5780" y="1398"/>
                </a:lnTo>
                <a:lnTo>
                  <a:pt x="5782" y="1402"/>
                </a:lnTo>
                <a:lnTo>
                  <a:pt x="5784" y="1404"/>
                </a:lnTo>
                <a:lnTo>
                  <a:pt x="5790" y="1406"/>
                </a:lnTo>
                <a:lnTo>
                  <a:pt x="5802" y="1410"/>
                </a:lnTo>
                <a:lnTo>
                  <a:pt x="5810" y="1410"/>
                </a:lnTo>
                <a:lnTo>
                  <a:pt x="5818" y="1408"/>
                </a:lnTo>
                <a:lnTo>
                  <a:pt x="5832" y="1404"/>
                </a:lnTo>
                <a:lnTo>
                  <a:pt x="5842" y="1402"/>
                </a:lnTo>
                <a:lnTo>
                  <a:pt x="5874" y="1404"/>
                </a:lnTo>
                <a:lnTo>
                  <a:pt x="5884" y="1406"/>
                </a:lnTo>
                <a:lnTo>
                  <a:pt x="5888" y="1408"/>
                </a:lnTo>
                <a:lnTo>
                  <a:pt x="5886" y="1410"/>
                </a:lnTo>
                <a:lnTo>
                  <a:pt x="5882" y="1412"/>
                </a:lnTo>
                <a:lnTo>
                  <a:pt x="5870" y="1418"/>
                </a:lnTo>
                <a:lnTo>
                  <a:pt x="5866" y="1422"/>
                </a:lnTo>
                <a:lnTo>
                  <a:pt x="5864" y="1424"/>
                </a:lnTo>
                <a:lnTo>
                  <a:pt x="5866" y="1428"/>
                </a:lnTo>
                <a:lnTo>
                  <a:pt x="5870" y="1430"/>
                </a:lnTo>
                <a:lnTo>
                  <a:pt x="5882" y="1430"/>
                </a:lnTo>
                <a:lnTo>
                  <a:pt x="5888" y="1430"/>
                </a:lnTo>
                <a:lnTo>
                  <a:pt x="5888" y="1432"/>
                </a:lnTo>
                <a:lnTo>
                  <a:pt x="5882" y="1436"/>
                </a:lnTo>
                <a:lnTo>
                  <a:pt x="5874" y="1438"/>
                </a:lnTo>
                <a:lnTo>
                  <a:pt x="5868" y="1438"/>
                </a:lnTo>
                <a:lnTo>
                  <a:pt x="5858" y="1436"/>
                </a:lnTo>
                <a:lnTo>
                  <a:pt x="5850" y="1434"/>
                </a:lnTo>
                <a:lnTo>
                  <a:pt x="5846" y="1434"/>
                </a:lnTo>
                <a:lnTo>
                  <a:pt x="5840" y="1436"/>
                </a:lnTo>
                <a:lnTo>
                  <a:pt x="5836" y="1440"/>
                </a:lnTo>
                <a:lnTo>
                  <a:pt x="5828" y="1440"/>
                </a:lnTo>
                <a:lnTo>
                  <a:pt x="5816" y="1442"/>
                </a:lnTo>
                <a:lnTo>
                  <a:pt x="5806" y="1444"/>
                </a:lnTo>
                <a:lnTo>
                  <a:pt x="5804" y="1446"/>
                </a:lnTo>
                <a:lnTo>
                  <a:pt x="5804" y="1450"/>
                </a:lnTo>
                <a:lnTo>
                  <a:pt x="5806" y="1454"/>
                </a:lnTo>
                <a:lnTo>
                  <a:pt x="5808" y="1454"/>
                </a:lnTo>
                <a:lnTo>
                  <a:pt x="5820" y="1454"/>
                </a:lnTo>
                <a:lnTo>
                  <a:pt x="5836" y="1452"/>
                </a:lnTo>
                <a:lnTo>
                  <a:pt x="5846" y="1452"/>
                </a:lnTo>
                <a:lnTo>
                  <a:pt x="5858" y="1454"/>
                </a:lnTo>
                <a:lnTo>
                  <a:pt x="5864" y="1454"/>
                </a:lnTo>
                <a:lnTo>
                  <a:pt x="5868" y="1456"/>
                </a:lnTo>
                <a:lnTo>
                  <a:pt x="5870" y="1460"/>
                </a:lnTo>
                <a:lnTo>
                  <a:pt x="5870" y="1462"/>
                </a:lnTo>
                <a:lnTo>
                  <a:pt x="5870" y="1468"/>
                </a:lnTo>
                <a:lnTo>
                  <a:pt x="5872" y="1470"/>
                </a:lnTo>
                <a:lnTo>
                  <a:pt x="5876" y="1472"/>
                </a:lnTo>
                <a:lnTo>
                  <a:pt x="5882" y="1476"/>
                </a:lnTo>
                <a:lnTo>
                  <a:pt x="5886" y="1484"/>
                </a:lnTo>
                <a:lnTo>
                  <a:pt x="5888" y="1492"/>
                </a:lnTo>
                <a:lnTo>
                  <a:pt x="5884" y="1500"/>
                </a:lnTo>
                <a:lnTo>
                  <a:pt x="5880" y="1504"/>
                </a:lnTo>
                <a:lnTo>
                  <a:pt x="5874" y="1504"/>
                </a:lnTo>
                <a:lnTo>
                  <a:pt x="5866" y="1502"/>
                </a:lnTo>
                <a:lnTo>
                  <a:pt x="5858" y="1500"/>
                </a:lnTo>
                <a:lnTo>
                  <a:pt x="5856" y="1502"/>
                </a:lnTo>
                <a:lnTo>
                  <a:pt x="5854" y="1508"/>
                </a:lnTo>
                <a:lnTo>
                  <a:pt x="5856" y="1512"/>
                </a:lnTo>
                <a:lnTo>
                  <a:pt x="5858" y="1516"/>
                </a:lnTo>
                <a:lnTo>
                  <a:pt x="5862" y="1518"/>
                </a:lnTo>
                <a:lnTo>
                  <a:pt x="5866" y="1518"/>
                </a:lnTo>
                <a:lnTo>
                  <a:pt x="5880" y="1518"/>
                </a:lnTo>
                <a:lnTo>
                  <a:pt x="5904" y="1516"/>
                </a:lnTo>
                <a:lnTo>
                  <a:pt x="5916" y="1518"/>
                </a:lnTo>
                <a:lnTo>
                  <a:pt x="5928" y="1520"/>
                </a:lnTo>
                <a:lnTo>
                  <a:pt x="5936" y="1522"/>
                </a:lnTo>
                <a:lnTo>
                  <a:pt x="5944" y="1526"/>
                </a:lnTo>
                <a:lnTo>
                  <a:pt x="5958" y="1534"/>
                </a:lnTo>
                <a:lnTo>
                  <a:pt x="5966" y="1536"/>
                </a:lnTo>
                <a:lnTo>
                  <a:pt x="5976" y="1538"/>
                </a:lnTo>
                <a:lnTo>
                  <a:pt x="5986" y="1538"/>
                </a:lnTo>
                <a:lnTo>
                  <a:pt x="5992" y="1540"/>
                </a:lnTo>
                <a:lnTo>
                  <a:pt x="6002" y="1546"/>
                </a:lnTo>
                <a:lnTo>
                  <a:pt x="6008" y="1548"/>
                </a:lnTo>
                <a:lnTo>
                  <a:pt x="6014" y="1550"/>
                </a:lnTo>
                <a:lnTo>
                  <a:pt x="6020" y="1550"/>
                </a:lnTo>
                <a:lnTo>
                  <a:pt x="6030" y="1546"/>
                </a:lnTo>
                <a:lnTo>
                  <a:pt x="6040" y="1544"/>
                </a:lnTo>
                <a:lnTo>
                  <a:pt x="6046" y="1538"/>
                </a:lnTo>
                <a:lnTo>
                  <a:pt x="6052" y="1530"/>
                </a:lnTo>
                <a:lnTo>
                  <a:pt x="6056" y="1528"/>
                </a:lnTo>
                <a:lnTo>
                  <a:pt x="6058" y="1524"/>
                </a:lnTo>
                <a:lnTo>
                  <a:pt x="6064" y="1522"/>
                </a:lnTo>
                <a:lnTo>
                  <a:pt x="6072" y="1522"/>
                </a:lnTo>
                <a:lnTo>
                  <a:pt x="6080" y="1522"/>
                </a:lnTo>
                <a:lnTo>
                  <a:pt x="6088" y="1520"/>
                </a:lnTo>
                <a:lnTo>
                  <a:pt x="6104" y="1514"/>
                </a:lnTo>
                <a:lnTo>
                  <a:pt x="6136" y="1494"/>
                </a:lnTo>
                <a:lnTo>
                  <a:pt x="6146" y="1490"/>
                </a:lnTo>
                <a:lnTo>
                  <a:pt x="6154" y="1486"/>
                </a:lnTo>
                <a:lnTo>
                  <a:pt x="6168" y="1484"/>
                </a:lnTo>
                <a:lnTo>
                  <a:pt x="6174" y="1484"/>
                </a:lnTo>
                <a:lnTo>
                  <a:pt x="6178" y="1482"/>
                </a:lnTo>
                <a:lnTo>
                  <a:pt x="6184" y="1478"/>
                </a:lnTo>
                <a:lnTo>
                  <a:pt x="6188" y="1470"/>
                </a:lnTo>
                <a:close/>
                <a:moveTo>
                  <a:pt x="4306" y="176"/>
                </a:moveTo>
                <a:lnTo>
                  <a:pt x="4306" y="176"/>
                </a:lnTo>
                <a:lnTo>
                  <a:pt x="4312" y="186"/>
                </a:lnTo>
                <a:lnTo>
                  <a:pt x="4316" y="194"/>
                </a:lnTo>
                <a:lnTo>
                  <a:pt x="4316" y="202"/>
                </a:lnTo>
                <a:lnTo>
                  <a:pt x="4314" y="210"/>
                </a:lnTo>
                <a:lnTo>
                  <a:pt x="4310" y="214"/>
                </a:lnTo>
                <a:lnTo>
                  <a:pt x="4302" y="218"/>
                </a:lnTo>
                <a:lnTo>
                  <a:pt x="4294" y="220"/>
                </a:lnTo>
                <a:lnTo>
                  <a:pt x="4282" y="216"/>
                </a:lnTo>
                <a:lnTo>
                  <a:pt x="4262" y="212"/>
                </a:lnTo>
                <a:lnTo>
                  <a:pt x="4242" y="210"/>
                </a:lnTo>
                <a:lnTo>
                  <a:pt x="4222" y="210"/>
                </a:lnTo>
                <a:lnTo>
                  <a:pt x="4204" y="212"/>
                </a:lnTo>
                <a:lnTo>
                  <a:pt x="4186" y="216"/>
                </a:lnTo>
                <a:lnTo>
                  <a:pt x="4170" y="222"/>
                </a:lnTo>
                <a:lnTo>
                  <a:pt x="4156" y="230"/>
                </a:lnTo>
                <a:lnTo>
                  <a:pt x="4140" y="238"/>
                </a:lnTo>
                <a:lnTo>
                  <a:pt x="4110" y="254"/>
                </a:lnTo>
                <a:lnTo>
                  <a:pt x="4080" y="270"/>
                </a:lnTo>
                <a:lnTo>
                  <a:pt x="4068" y="276"/>
                </a:lnTo>
                <a:lnTo>
                  <a:pt x="4058" y="282"/>
                </a:lnTo>
                <a:lnTo>
                  <a:pt x="4054" y="290"/>
                </a:lnTo>
                <a:lnTo>
                  <a:pt x="4054" y="292"/>
                </a:lnTo>
                <a:lnTo>
                  <a:pt x="4056" y="296"/>
                </a:lnTo>
                <a:lnTo>
                  <a:pt x="4062" y="300"/>
                </a:lnTo>
                <a:lnTo>
                  <a:pt x="4070" y="304"/>
                </a:lnTo>
                <a:lnTo>
                  <a:pt x="4080" y="306"/>
                </a:lnTo>
                <a:lnTo>
                  <a:pt x="4092" y="308"/>
                </a:lnTo>
                <a:lnTo>
                  <a:pt x="4116" y="308"/>
                </a:lnTo>
                <a:lnTo>
                  <a:pt x="4138" y="306"/>
                </a:lnTo>
                <a:lnTo>
                  <a:pt x="4146" y="306"/>
                </a:lnTo>
                <a:lnTo>
                  <a:pt x="4152" y="310"/>
                </a:lnTo>
                <a:lnTo>
                  <a:pt x="4154" y="316"/>
                </a:lnTo>
                <a:lnTo>
                  <a:pt x="4156" y="326"/>
                </a:lnTo>
                <a:lnTo>
                  <a:pt x="4154" y="336"/>
                </a:lnTo>
                <a:lnTo>
                  <a:pt x="4152" y="348"/>
                </a:lnTo>
                <a:lnTo>
                  <a:pt x="4146" y="360"/>
                </a:lnTo>
                <a:lnTo>
                  <a:pt x="4136" y="370"/>
                </a:lnTo>
                <a:lnTo>
                  <a:pt x="4126" y="378"/>
                </a:lnTo>
                <a:lnTo>
                  <a:pt x="4116" y="384"/>
                </a:lnTo>
                <a:lnTo>
                  <a:pt x="4104" y="384"/>
                </a:lnTo>
                <a:lnTo>
                  <a:pt x="4090" y="384"/>
                </a:lnTo>
                <a:lnTo>
                  <a:pt x="4060" y="382"/>
                </a:lnTo>
                <a:lnTo>
                  <a:pt x="4042" y="382"/>
                </a:lnTo>
                <a:lnTo>
                  <a:pt x="4024" y="384"/>
                </a:lnTo>
                <a:lnTo>
                  <a:pt x="4008" y="386"/>
                </a:lnTo>
                <a:lnTo>
                  <a:pt x="3998" y="390"/>
                </a:lnTo>
                <a:lnTo>
                  <a:pt x="3992" y="394"/>
                </a:lnTo>
                <a:lnTo>
                  <a:pt x="3986" y="398"/>
                </a:lnTo>
                <a:lnTo>
                  <a:pt x="3978" y="402"/>
                </a:lnTo>
                <a:lnTo>
                  <a:pt x="3966" y="408"/>
                </a:lnTo>
                <a:lnTo>
                  <a:pt x="3948" y="412"/>
                </a:lnTo>
                <a:lnTo>
                  <a:pt x="3920" y="416"/>
                </a:lnTo>
                <a:lnTo>
                  <a:pt x="3892" y="422"/>
                </a:lnTo>
                <a:lnTo>
                  <a:pt x="3868" y="428"/>
                </a:lnTo>
                <a:lnTo>
                  <a:pt x="3852" y="434"/>
                </a:lnTo>
                <a:lnTo>
                  <a:pt x="3842" y="440"/>
                </a:lnTo>
                <a:lnTo>
                  <a:pt x="3836" y="448"/>
                </a:lnTo>
                <a:lnTo>
                  <a:pt x="3836" y="456"/>
                </a:lnTo>
                <a:lnTo>
                  <a:pt x="3840" y="462"/>
                </a:lnTo>
                <a:lnTo>
                  <a:pt x="3848" y="470"/>
                </a:lnTo>
                <a:lnTo>
                  <a:pt x="3856" y="478"/>
                </a:lnTo>
                <a:lnTo>
                  <a:pt x="3864" y="480"/>
                </a:lnTo>
                <a:lnTo>
                  <a:pt x="3874" y="482"/>
                </a:lnTo>
                <a:lnTo>
                  <a:pt x="3884" y="484"/>
                </a:lnTo>
                <a:lnTo>
                  <a:pt x="3888" y="486"/>
                </a:lnTo>
                <a:lnTo>
                  <a:pt x="3894" y="490"/>
                </a:lnTo>
                <a:lnTo>
                  <a:pt x="3898" y="494"/>
                </a:lnTo>
                <a:lnTo>
                  <a:pt x="3904" y="496"/>
                </a:lnTo>
                <a:lnTo>
                  <a:pt x="3914" y="494"/>
                </a:lnTo>
                <a:lnTo>
                  <a:pt x="3924" y="494"/>
                </a:lnTo>
                <a:lnTo>
                  <a:pt x="3928" y="496"/>
                </a:lnTo>
                <a:lnTo>
                  <a:pt x="3934" y="500"/>
                </a:lnTo>
                <a:lnTo>
                  <a:pt x="3938" y="506"/>
                </a:lnTo>
                <a:lnTo>
                  <a:pt x="3944" y="510"/>
                </a:lnTo>
                <a:lnTo>
                  <a:pt x="3952" y="512"/>
                </a:lnTo>
                <a:lnTo>
                  <a:pt x="3960" y="514"/>
                </a:lnTo>
                <a:lnTo>
                  <a:pt x="3982" y="516"/>
                </a:lnTo>
                <a:lnTo>
                  <a:pt x="4012" y="516"/>
                </a:lnTo>
                <a:lnTo>
                  <a:pt x="4028" y="516"/>
                </a:lnTo>
                <a:lnTo>
                  <a:pt x="4046" y="512"/>
                </a:lnTo>
                <a:lnTo>
                  <a:pt x="4074" y="508"/>
                </a:lnTo>
                <a:lnTo>
                  <a:pt x="4086" y="506"/>
                </a:lnTo>
                <a:lnTo>
                  <a:pt x="4096" y="504"/>
                </a:lnTo>
                <a:lnTo>
                  <a:pt x="4104" y="506"/>
                </a:lnTo>
                <a:lnTo>
                  <a:pt x="4108" y="510"/>
                </a:lnTo>
                <a:lnTo>
                  <a:pt x="4110" y="516"/>
                </a:lnTo>
                <a:lnTo>
                  <a:pt x="4106" y="520"/>
                </a:lnTo>
                <a:lnTo>
                  <a:pt x="4098" y="522"/>
                </a:lnTo>
                <a:lnTo>
                  <a:pt x="4086" y="524"/>
                </a:lnTo>
                <a:lnTo>
                  <a:pt x="4010" y="528"/>
                </a:lnTo>
                <a:lnTo>
                  <a:pt x="3964" y="532"/>
                </a:lnTo>
                <a:lnTo>
                  <a:pt x="3942" y="536"/>
                </a:lnTo>
                <a:lnTo>
                  <a:pt x="3922" y="542"/>
                </a:lnTo>
                <a:lnTo>
                  <a:pt x="3908" y="546"/>
                </a:lnTo>
                <a:lnTo>
                  <a:pt x="3898" y="552"/>
                </a:lnTo>
                <a:lnTo>
                  <a:pt x="3898" y="554"/>
                </a:lnTo>
                <a:lnTo>
                  <a:pt x="3898" y="558"/>
                </a:lnTo>
                <a:lnTo>
                  <a:pt x="3900" y="560"/>
                </a:lnTo>
                <a:lnTo>
                  <a:pt x="3906" y="564"/>
                </a:lnTo>
                <a:lnTo>
                  <a:pt x="3920" y="570"/>
                </a:lnTo>
                <a:lnTo>
                  <a:pt x="3938" y="574"/>
                </a:lnTo>
                <a:lnTo>
                  <a:pt x="3976" y="580"/>
                </a:lnTo>
                <a:lnTo>
                  <a:pt x="3990" y="582"/>
                </a:lnTo>
                <a:lnTo>
                  <a:pt x="3998" y="586"/>
                </a:lnTo>
                <a:lnTo>
                  <a:pt x="3996" y="588"/>
                </a:lnTo>
                <a:lnTo>
                  <a:pt x="3984" y="594"/>
                </a:lnTo>
                <a:lnTo>
                  <a:pt x="3972" y="598"/>
                </a:lnTo>
                <a:lnTo>
                  <a:pt x="3968" y="600"/>
                </a:lnTo>
                <a:lnTo>
                  <a:pt x="3968" y="604"/>
                </a:lnTo>
                <a:lnTo>
                  <a:pt x="3970" y="606"/>
                </a:lnTo>
                <a:lnTo>
                  <a:pt x="3972" y="608"/>
                </a:lnTo>
                <a:lnTo>
                  <a:pt x="3982" y="614"/>
                </a:lnTo>
                <a:lnTo>
                  <a:pt x="4018" y="624"/>
                </a:lnTo>
                <a:lnTo>
                  <a:pt x="4062" y="636"/>
                </a:lnTo>
                <a:lnTo>
                  <a:pt x="4078" y="640"/>
                </a:lnTo>
                <a:lnTo>
                  <a:pt x="4084" y="642"/>
                </a:lnTo>
                <a:lnTo>
                  <a:pt x="4084" y="640"/>
                </a:lnTo>
                <a:lnTo>
                  <a:pt x="4084" y="638"/>
                </a:lnTo>
                <a:lnTo>
                  <a:pt x="4078" y="634"/>
                </a:lnTo>
                <a:lnTo>
                  <a:pt x="4066" y="622"/>
                </a:lnTo>
                <a:lnTo>
                  <a:pt x="4064" y="616"/>
                </a:lnTo>
                <a:lnTo>
                  <a:pt x="4064" y="614"/>
                </a:lnTo>
                <a:lnTo>
                  <a:pt x="4068" y="614"/>
                </a:lnTo>
                <a:lnTo>
                  <a:pt x="4074" y="612"/>
                </a:lnTo>
                <a:lnTo>
                  <a:pt x="4078" y="614"/>
                </a:lnTo>
                <a:lnTo>
                  <a:pt x="4084" y="618"/>
                </a:lnTo>
                <a:lnTo>
                  <a:pt x="4086" y="620"/>
                </a:lnTo>
                <a:lnTo>
                  <a:pt x="4090" y="622"/>
                </a:lnTo>
                <a:lnTo>
                  <a:pt x="4098" y="622"/>
                </a:lnTo>
                <a:lnTo>
                  <a:pt x="4108" y="618"/>
                </a:lnTo>
                <a:lnTo>
                  <a:pt x="4118" y="614"/>
                </a:lnTo>
                <a:lnTo>
                  <a:pt x="4122" y="614"/>
                </a:lnTo>
                <a:lnTo>
                  <a:pt x="4124" y="614"/>
                </a:lnTo>
                <a:lnTo>
                  <a:pt x="4122" y="618"/>
                </a:lnTo>
                <a:lnTo>
                  <a:pt x="4120" y="622"/>
                </a:lnTo>
                <a:lnTo>
                  <a:pt x="4122" y="626"/>
                </a:lnTo>
                <a:lnTo>
                  <a:pt x="4126" y="628"/>
                </a:lnTo>
                <a:lnTo>
                  <a:pt x="4136" y="630"/>
                </a:lnTo>
                <a:lnTo>
                  <a:pt x="4148" y="630"/>
                </a:lnTo>
                <a:lnTo>
                  <a:pt x="4156" y="626"/>
                </a:lnTo>
                <a:lnTo>
                  <a:pt x="4162" y="622"/>
                </a:lnTo>
                <a:lnTo>
                  <a:pt x="4166" y="618"/>
                </a:lnTo>
                <a:lnTo>
                  <a:pt x="4170" y="614"/>
                </a:lnTo>
                <a:lnTo>
                  <a:pt x="4174" y="612"/>
                </a:lnTo>
                <a:lnTo>
                  <a:pt x="4180" y="614"/>
                </a:lnTo>
                <a:lnTo>
                  <a:pt x="4188" y="620"/>
                </a:lnTo>
                <a:lnTo>
                  <a:pt x="4194" y="624"/>
                </a:lnTo>
                <a:lnTo>
                  <a:pt x="4200" y="624"/>
                </a:lnTo>
                <a:lnTo>
                  <a:pt x="4204" y="622"/>
                </a:lnTo>
                <a:lnTo>
                  <a:pt x="4208" y="618"/>
                </a:lnTo>
                <a:lnTo>
                  <a:pt x="4210" y="614"/>
                </a:lnTo>
                <a:lnTo>
                  <a:pt x="4216" y="610"/>
                </a:lnTo>
                <a:lnTo>
                  <a:pt x="4224" y="608"/>
                </a:lnTo>
                <a:lnTo>
                  <a:pt x="4232" y="612"/>
                </a:lnTo>
                <a:lnTo>
                  <a:pt x="4244" y="614"/>
                </a:lnTo>
                <a:lnTo>
                  <a:pt x="4258" y="616"/>
                </a:lnTo>
                <a:lnTo>
                  <a:pt x="4282" y="618"/>
                </a:lnTo>
                <a:lnTo>
                  <a:pt x="4304" y="620"/>
                </a:lnTo>
                <a:lnTo>
                  <a:pt x="4312" y="622"/>
                </a:lnTo>
                <a:lnTo>
                  <a:pt x="4320" y="626"/>
                </a:lnTo>
                <a:lnTo>
                  <a:pt x="4326" y="632"/>
                </a:lnTo>
                <a:lnTo>
                  <a:pt x="4330" y="634"/>
                </a:lnTo>
                <a:lnTo>
                  <a:pt x="4336" y="634"/>
                </a:lnTo>
                <a:lnTo>
                  <a:pt x="4342" y="632"/>
                </a:lnTo>
                <a:lnTo>
                  <a:pt x="4348" y="634"/>
                </a:lnTo>
                <a:lnTo>
                  <a:pt x="4358" y="636"/>
                </a:lnTo>
                <a:lnTo>
                  <a:pt x="4370" y="642"/>
                </a:lnTo>
                <a:lnTo>
                  <a:pt x="4396" y="654"/>
                </a:lnTo>
                <a:lnTo>
                  <a:pt x="4414" y="662"/>
                </a:lnTo>
                <a:lnTo>
                  <a:pt x="4420" y="666"/>
                </a:lnTo>
                <a:lnTo>
                  <a:pt x="4422" y="670"/>
                </a:lnTo>
                <a:lnTo>
                  <a:pt x="4420" y="674"/>
                </a:lnTo>
                <a:lnTo>
                  <a:pt x="4414" y="680"/>
                </a:lnTo>
                <a:lnTo>
                  <a:pt x="4412" y="682"/>
                </a:lnTo>
                <a:lnTo>
                  <a:pt x="4412" y="686"/>
                </a:lnTo>
                <a:lnTo>
                  <a:pt x="4414" y="690"/>
                </a:lnTo>
                <a:lnTo>
                  <a:pt x="4418" y="694"/>
                </a:lnTo>
                <a:lnTo>
                  <a:pt x="4432" y="704"/>
                </a:lnTo>
                <a:lnTo>
                  <a:pt x="4448" y="714"/>
                </a:lnTo>
                <a:lnTo>
                  <a:pt x="4480" y="734"/>
                </a:lnTo>
                <a:lnTo>
                  <a:pt x="4488" y="742"/>
                </a:lnTo>
                <a:lnTo>
                  <a:pt x="4490" y="746"/>
                </a:lnTo>
                <a:lnTo>
                  <a:pt x="4490" y="750"/>
                </a:lnTo>
                <a:lnTo>
                  <a:pt x="4486" y="756"/>
                </a:lnTo>
                <a:lnTo>
                  <a:pt x="4480" y="762"/>
                </a:lnTo>
                <a:lnTo>
                  <a:pt x="4468" y="776"/>
                </a:lnTo>
                <a:lnTo>
                  <a:pt x="4464" y="780"/>
                </a:lnTo>
                <a:lnTo>
                  <a:pt x="4464" y="782"/>
                </a:lnTo>
                <a:lnTo>
                  <a:pt x="4468" y="782"/>
                </a:lnTo>
                <a:lnTo>
                  <a:pt x="4478" y="780"/>
                </a:lnTo>
                <a:lnTo>
                  <a:pt x="4498" y="774"/>
                </a:lnTo>
                <a:lnTo>
                  <a:pt x="4502" y="774"/>
                </a:lnTo>
                <a:lnTo>
                  <a:pt x="4504" y="776"/>
                </a:lnTo>
                <a:lnTo>
                  <a:pt x="4508" y="782"/>
                </a:lnTo>
                <a:lnTo>
                  <a:pt x="4510" y="786"/>
                </a:lnTo>
                <a:lnTo>
                  <a:pt x="4516" y="790"/>
                </a:lnTo>
                <a:lnTo>
                  <a:pt x="4522" y="794"/>
                </a:lnTo>
                <a:lnTo>
                  <a:pt x="4522" y="798"/>
                </a:lnTo>
                <a:lnTo>
                  <a:pt x="4520" y="802"/>
                </a:lnTo>
                <a:lnTo>
                  <a:pt x="4518" y="806"/>
                </a:lnTo>
                <a:lnTo>
                  <a:pt x="4516" y="808"/>
                </a:lnTo>
                <a:lnTo>
                  <a:pt x="4516" y="812"/>
                </a:lnTo>
                <a:lnTo>
                  <a:pt x="4522" y="818"/>
                </a:lnTo>
                <a:lnTo>
                  <a:pt x="4534" y="822"/>
                </a:lnTo>
                <a:lnTo>
                  <a:pt x="4542" y="828"/>
                </a:lnTo>
                <a:lnTo>
                  <a:pt x="4544" y="832"/>
                </a:lnTo>
                <a:lnTo>
                  <a:pt x="4542" y="838"/>
                </a:lnTo>
                <a:lnTo>
                  <a:pt x="4538" y="844"/>
                </a:lnTo>
                <a:lnTo>
                  <a:pt x="4536" y="848"/>
                </a:lnTo>
                <a:lnTo>
                  <a:pt x="4534" y="854"/>
                </a:lnTo>
                <a:lnTo>
                  <a:pt x="4538" y="858"/>
                </a:lnTo>
                <a:lnTo>
                  <a:pt x="4546" y="860"/>
                </a:lnTo>
                <a:lnTo>
                  <a:pt x="4556" y="864"/>
                </a:lnTo>
                <a:lnTo>
                  <a:pt x="4564" y="870"/>
                </a:lnTo>
                <a:lnTo>
                  <a:pt x="4566" y="876"/>
                </a:lnTo>
                <a:lnTo>
                  <a:pt x="4566" y="882"/>
                </a:lnTo>
                <a:lnTo>
                  <a:pt x="4564" y="888"/>
                </a:lnTo>
                <a:lnTo>
                  <a:pt x="4560" y="894"/>
                </a:lnTo>
                <a:lnTo>
                  <a:pt x="4552" y="898"/>
                </a:lnTo>
                <a:lnTo>
                  <a:pt x="4544" y="900"/>
                </a:lnTo>
                <a:lnTo>
                  <a:pt x="4536" y="902"/>
                </a:lnTo>
                <a:lnTo>
                  <a:pt x="4530" y="906"/>
                </a:lnTo>
                <a:lnTo>
                  <a:pt x="4526" y="910"/>
                </a:lnTo>
                <a:lnTo>
                  <a:pt x="4526" y="916"/>
                </a:lnTo>
                <a:lnTo>
                  <a:pt x="4528" y="922"/>
                </a:lnTo>
                <a:lnTo>
                  <a:pt x="4530" y="928"/>
                </a:lnTo>
                <a:lnTo>
                  <a:pt x="4542" y="942"/>
                </a:lnTo>
                <a:lnTo>
                  <a:pt x="4544" y="948"/>
                </a:lnTo>
                <a:lnTo>
                  <a:pt x="4544" y="952"/>
                </a:lnTo>
                <a:lnTo>
                  <a:pt x="4540" y="954"/>
                </a:lnTo>
                <a:lnTo>
                  <a:pt x="4534" y="956"/>
                </a:lnTo>
                <a:lnTo>
                  <a:pt x="4522" y="958"/>
                </a:lnTo>
                <a:lnTo>
                  <a:pt x="4518" y="960"/>
                </a:lnTo>
                <a:lnTo>
                  <a:pt x="4520" y="962"/>
                </a:lnTo>
                <a:lnTo>
                  <a:pt x="4526" y="970"/>
                </a:lnTo>
                <a:lnTo>
                  <a:pt x="4532" y="980"/>
                </a:lnTo>
                <a:lnTo>
                  <a:pt x="4534" y="982"/>
                </a:lnTo>
                <a:lnTo>
                  <a:pt x="4538" y="986"/>
                </a:lnTo>
                <a:lnTo>
                  <a:pt x="4542" y="986"/>
                </a:lnTo>
                <a:lnTo>
                  <a:pt x="4546" y="984"/>
                </a:lnTo>
                <a:lnTo>
                  <a:pt x="4552" y="982"/>
                </a:lnTo>
                <a:lnTo>
                  <a:pt x="4560" y="984"/>
                </a:lnTo>
                <a:lnTo>
                  <a:pt x="4574" y="988"/>
                </a:lnTo>
                <a:lnTo>
                  <a:pt x="4580" y="988"/>
                </a:lnTo>
                <a:lnTo>
                  <a:pt x="4588" y="988"/>
                </a:lnTo>
                <a:lnTo>
                  <a:pt x="4594" y="984"/>
                </a:lnTo>
                <a:lnTo>
                  <a:pt x="4600" y="974"/>
                </a:lnTo>
                <a:lnTo>
                  <a:pt x="4604" y="970"/>
                </a:lnTo>
                <a:lnTo>
                  <a:pt x="4608" y="966"/>
                </a:lnTo>
                <a:lnTo>
                  <a:pt x="4616" y="960"/>
                </a:lnTo>
                <a:lnTo>
                  <a:pt x="4626" y="958"/>
                </a:lnTo>
                <a:lnTo>
                  <a:pt x="4636" y="960"/>
                </a:lnTo>
                <a:lnTo>
                  <a:pt x="4646" y="962"/>
                </a:lnTo>
                <a:lnTo>
                  <a:pt x="4652" y="966"/>
                </a:lnTo>
                <a:lnTo>
                  <a:pt x="4654" y="968"/>
                </a:lnTo>
                <a:lnTo>
                  <a:pt x="4654" y="970"/>
                </a:lnTo>
                <a:lnTo>
                  <a:pt x="4654" y="972"/>
                </a:lnTo>
                <a:lnTo>
                  <a:pt x="4648" y="976"/>
                </a:lnTo>
                <a:lnTo>
                  <a:pt x="4646" y="980"/>
                </a:lnTo>
                <a:lnTo>
                  <a:pt x="4650" y="982"/>
                </a:lnTo>
                <a:lnTo>
                  <a:pt x="4654" y="982"/>
                </a:lnTo>
                <a:lnTo>
                  <a:pt x="4660" y="984"/>
                </a:lnTo>
                <a:lnTo>
                  <a:pt x="4664" y="986"/>
                </a:lnTo>
                <a:lnTo>
                  <a:pt x="4666" y="988"/>
                </a:lnTo>
                <a:lnTo>
                  <a:pt x="4662" y="994"/>
                </a:lnTo>
                <a:lnTo>
                  <a:pt x="4660" y="996"/>
                </a:lnTo>
                <a:lnTo>
                  <a:pt x="4660" y="1000"/>
                </a:lnTo>
                <a:lnTo>
                  <a:pt x="4666" y="1006"/>
                </a:lnTo>
                <a:lnTo>
                  <a:pt x="4674" y="1010"/>
                </a:lnTo>
                <a:lnTo>
                  <a:pt x="4684" y="1014"/>
                </a:lnTo>
                <a:lnTo>
                  <a:pt x="4702" y="1020"/>
                </a:lnTo>
                <a:lnTo>
                  <a:pt x="4710" y="1022"/>
                </a:lnTo>
                <a:lnTo>
                  <a:pt x="4710" y="1024"/>
                </a:lnTo>
                <a:lnTo>
                  <a:pt x="4704" y="1032"/>
                </a:lnTo>
                <a:lnTo>
                  <a:pt x="4702" y="1038"/>
                </a:lnTo>
                <a:lnTo>
                  <a:pt x="4706" y="1044"/>
                </a:lnTo>
                <a:lnTo>
                  <a:pt x="4710" y="1050"/>
                </a:lnTo>
                <a:lnTo>
                  <a:pt x="4712" y="1052"/>
                </a:lnTo>
                <a:lnTo>
                  <a:pt x="4710" y="1054"/>
                </a:lnTo>
                <a:lnTo>
                  <a:pt x="4700" y="1052"/>
                </a:lnTo>
                <a:lnTo>
                  <a:pt x="4684" y="1048"/>
                </a:lnTo>
                <a:lnTo>
                  <a:pt x="4668" y="1040"/>
                </a:lnTo>
                <a:lnTo>
                  <a:pt x="4658" y="1034"/>
                </a:lnTo>
                <a:lnTo>
                  <a:pt x="4646" y="1032"/>
                </a:lnTo>
                <a:lnTo>
                  <a:pt x="4620" y="1028"/>
                </a:lnTo>
                <a:lnTo>
                  <a:pt x="4594" y="1028"/>
                </a:lnTo>
                <a:lnTo>
                  <a:pt x="4584" y="1030"/>
                </a:lnTo>
                <a:lnTo>
                  <a:pt x="4578" y="1032"/>
                </a:lnTo>
                <a:lnTo>
                  <a:pt x="4576" y="1036"/>
                </a:lnTo>
                <a:lnTo>
                  <a:pt x="4576" y="1040"/>
                </a:lnTo>
                <a:lnTo>
                  <a:pt x="4580" y="1044"/>
                </a:lnTo>
                <a:lnTo>
                  <a:pt x="4586" y="1048"/>
                </a:lnTo>
                <a:lnTo>
                  <a:pt x="4602" y="1056"/>
                </a:lnTo>
                <a:lnTo>
                  <a:pt x="4618" y="1058"/>
                </a:lnTo>
                <a:lnTo>
                  <a:pt x="4632" y="1060"/>
                </a:lnTo>
                <a:lnTo>
                  <a:pt x="4640" y="1064"/>
                </a:lnTo>
                <a:lnTo>
                  <a:pt x="4648" y="1068"/>
                </a:lnTo>
                <a:lnTo>
                  <a:pt x="4652" y="1072"/>
                </a:lnTo>
                <a:lnTo>
                  <a:pt x="4656" y="1076"/>
                </a:lnTo>
                <a:lnTo>
                  <a:pt x="4660" y="1082"/>
                </a:lnTo>
                <a:lnTo>
                  <a:pt x="4668" y="1084"/>
                </a:lnTo>
                <a:lnTo>
                  <a:pt x="4680" y="1086"/>
                </a:lnTo>
                <a:lnTo>
                  <a:pt x="4694" y="1088"/>
                </a:lnTo>
                <a:lnTo>
                  <a:pt x="4702" y="1092"/>
                </a:lnTo>
                <a:lnTo>
                  <a:pt x="4704" y="1094"/>
                </a:lnTo>
                <a:lnTo>
                  <a:pt x="4706" y="1098"/>
                </a:lnTo>
                <a:lnTo>
                  <a:pt x="4704" y="1106"/>
                </a:lnTo>
                <a:lnTo>
                  <a:pt x="4702" y="1112"/>
                </a:lnTo>
                <a:lnTo>
                  <a:pt x="4706" y="1118"/>
                </a:lnTo>
                <a:lnTo>
                  <a:pt x="4710" y="1120"/>
                </a:lnTo>
                <a:lnTo>
                  <a:pt x="4712" y="1120"/>
                </a:lnTo>
                <a:lnTo>
                  <a:pt x="4716" y="1116"/>
                </a:lnTo>
                <a:lnTo>
                  <a:pt x="4718" y="1112"/>
                </a:lnTo>
                <a:lnTo>
                  <a:pt x="4724" y="1106"/>
                </a:lnTo>
                <a:lnTo>
                  <a:pt x="4726" y="1108"/>
                </a:lnTo>
                <a:lnTo>
                  <a:pt x="4726" y="1114"/>
                </a:lnTo>
                <a:lnTo>
                  <a:pt x="4724" y="1120"/>
                </a:lnTo>
                <a:lnTo>
                  <a:pt x="4718" y="1134"/>
                </a:lnTo>
                <a:lnTo>
                  <a:pt x="4712" y="1148"/>
                </a:lnTo>
                <a:lnTo>
                  <a:pt x="4708" y="1162"/>
                </a:lnTo>
                <a:lnTo>
                  <a:pt x="4708" y="1170"/>
                </a:lnTo>
                <a:lnTo>
                  <a:pt x="4708" y="1174"/>
                </a:lnTo>
                <a:lnTo>
                  <a:pt x="4712" y="1182"/>
                </a:lnTo>
                <a:lnTo>
                  <a:pt x="4712" y="1184"/>
                </a:lnTo>
                <a:lnTo>
                  <a:pt x="4712" y="1186"/>
                </a:lnTo>
                <a:lnTo>
                  <a:pt x="4702" y="1192"/>
                </a:lnTo>
                <a:lnTo>
                  <a:pt x="4694" y="1194"/>
                </a:lnTo>
                <a:lnTo>
                  <a:pt x="4686" y="1194"/>
                </a:lnTo>
                <a:lnTo>
                  <a:pt x="4674" y="1192"/>
                </a:lnTo>
                <a:lnTo>
                  <a:pt x="4664" y="1190"/>
                </a:lnTo>
                <a:lnTo>
                  <a:pt x="4658" y="1190"/>
                </a:lnTo>
                <a:lnTo>
                  <a:pt x="4654" y="1192"/>
                </a:lnTo>
                <a:lnTo>
                  <a:pt x="4650" y="1196"/>
                </a:lnTo>
                <a:lnTo>
                  <a:pt x="4644" y="1198"/>
                </a:lnTo>
                <a:lnTo>
                  <a:pt x="4632" y="1200"/>
                </a:lnTo>
                <a:lnTo>
                  <a:pt x="4624" y="1204"/>
                </a:lnTo>
                <a:lnTo>
                  <a:pt x="4622" y="1206"/>
                </a:lnTo>
                <a:lnTo>
                  <a:pt x="4624" y="1208"/>
                </a:lnTo>
                <a:lnTo>
                  <a:pt x="4624" y="1212"/>
                </a:lnTo>
                <a:lnTo>
                  <a:pt x="4622" y="1214"/>
                </a:lnTo>
                <a:lnTo>
                  <a:pt x="4620" y="1214"/>
                </a:lnTo>
                <a:lnTo>
                  <a:pt x="4620" y="1216"/>
                </a:lnTo>
                <a:lnTo>
                  <a:pt x="4628" y="1220"/>
                </a:lnTo>
                <a:lnTo>
                  <a:pt x="4632" y="1224"/>
                </a:lnTo>
                <a:lnTo>
                  <a:pt x="4632" y="1228"/>
                </a:lnTo>
                <a:lnTo>
                  <a:pt x="4628" y="1232"/>
                </a:lnTo>
                <a:lnTo>
                  <a:pt x="4624" y="1234"/>
                </a:lnTo>
                <a:lnTo>
                  <a:pt x="4614" y="1240"/>
                </a:lnTo>
                <a:lnTo>
                  <a:pt x="4610" y="1242"/>
                </a:lnTo>
                <a:lnTo>
                  <a:pt x="4610" y="1246"/>
                </a:lnTo>
                <a:lnTo>
                  <a:pt x="4610" y="1252"/>
                </a:lnTo>
                <a:lnTo>
                  <a:pt x="4608" y="1260"/>
                </a:lnTo>
                <a:lnTo>
                  <a:pt x="4600" y="1284"/>
                </a:lnTo>
                <a:lnTo>
                  <a:pt x="4598" y="1290"/>
                </a:lnTo>
                <a:lnTo>
                  <a:pt x="4598" y="1296"/>
                </a:lnTo>
                <a:lnTo>
                  <a:pt x="4602" y="1300"/>
                </a:lnTo>
                <a:lnTo>
                  <a:pt x="4608" y="1302"/>
                </a:lnTo>
                <a:lnTo>
                  <a:pt x="4624" y="1304"/>
                </a:lnTo>
                <a:lnTo>
                  <a:pt x="4648" y="1304"/>
                </a:lnTo>
                <a:lnTo>
                  <a:pt x="4636" y="1312"/>
                </a:lnTo>
                <a:lnTo>
                  <a:pt x="4626" y="1320"/>
                </a:lnTo>
                <a:lnTo>
                  <a:pt x="4618" y="1328"/>
                </a:lnTo>
                <a:lnTo>
                  <a:pt x="4612" y="1336"/>
                </a:lnTo>
                <a:lnTo>
                  <a:pt x="4608" y="1346"/>
                </a:lnTo>
                <a:lnTo>
                  <a:pt x="4608" y="1354"/>
                </a:lnTo>
                <a:lnTo>
                  <a:pt x="4610" y="1360"/>
                </a:lnTo>
                <a:lnTo>
                  <a:pt x="4616" y="1368"/>
                </a:lnTo>
                <a:lnTo>
                  <a:pt x="4622" y="1372"/>
                </a:lnTo>
                <a:lnTo>
                  <a:pt x="4626" y="1376"/>
                </a:lnTo>
                <a:lnTo>
                  <a:pt x="4628" y="1384"/>
                </a:lnTo>
                <a:lnTo>
                  <a:pt x="4628" y="1388"/>
                </a:lnTo>
                <a:lnTo>
                  <a:pt x="4630" y="1390"/>
                </a:lnTo>
                <a:lnTo>
                  <a:pt x="4632" y="1392"/>
                </a:lnTo>
                <a:lnTo>
                  <a:pt x="4642" y="1394"/>
                </a:lnTo>
                <a:lnTo>
                  <a:pt x="4650" y="1398"/>
                </a:lnTo>
                <a:lnTo>
                  <a:pt x="4654" y="1404"/>
                </a:lnTo>
                <a:lnTo>
                  <a:pt x="4656" y="1410"/>
                </a:lnTo>
                <a:lnTo>
                  <a:pt x="4654" y="1414"/>
                </a:lnTo>
                <a:lnTo>
                  <a:pt x="4654" y="1418"/>
                </a:lnTo>
                <a:lnTo>
                  <a:pt x="4656" y="1422"/>
                </a:lnTo>
                <a:lnTo>
                  <a:pt x="4660" y="1424"/>
                </a:lnTo>
                <a:lnTo>
                  <a:pt x="4664" y="1430"/>
                </a:lnTo>
                <a:lnTo>
                  <a:pt x="4666" y="1434"/>
                </a:lnTo>
                <a:lnTo>
                  <a:pt x="4666" y="1440"/>
                </a:lnTo>
                <a:lnTo>
                  <a:pt x="4668" y="1448"/>
                </a:lnTo>
                <a:lnTo>
                  <a:pt x="4670" y="1450"/>
                </a:lnTo>
                <a:lnTo>
                  <a:pt x="4672" y="1452"/>
                </a:lnTo>
                <a:lnTo>
                  <a:pt x="4672" y="1462"/>
                </a:lnTo>
                <a:lnTo>
                  <a:pt x="4672" y="1476"/>
                </a:lnTo>
                <a:lnTo>
                  <a:pt x="4674" y="1482"/>
                </a:lnTo>
                <a:lnTo>
                  <a:pt x="4676" y="1486"/>
                </a:lnTo>
                <a:lnTo>
                  <a:pt x="4678" y="1488"/>
                </a:lnTo>
                <a:lnTo>
                  <a:pt x="4684" y="1486"/>
                </a:lnTo>
                <a:lnTo>
                  <a:pt x="4690" y="1480"/>
                </a:lnTo>
                <a:lnTo>
                  <a:pt x="4696" y="1470"/>
                </a:lnTo>
                <a:lnTo>
                  <a:pt x="4706" y="1454"/>
                </a:lnTo>
                <a:lnTo>
                  <a:pt x="4708" y="1454"/>
                </a:lnTo>
                <a:lnTo>
                  <a:pt x="4710" y="1456"/>
                </a:lnTo>
                <a:lnTo>
                  <a:pt x="4712" y="1462"/>
                </a:lnTo>
                <a:lnTo>
                  <a:pt x="4714" y="1462"/>
                </a:lnTo>
                <a:lnTo>
                  <a:pt x="4720" y="1460"/>
                </a:lnTo>
                <a:lnTo>
                  <a:pt x="4726" y="1456"/>
                </a:lnTo>
                <a:lnTo>
                  <a:pt x="4732" y="1454"/>
                </a:lnTo>
                <a:lnTo>
                  <a:pt x="4738" y="1452"/>
                </a:lnTo>
                <a:lnTo>
                  <a:pt x="4742" y="1452"/>
                </a:lnTo>
                <a:lnTo>
                  <a:pt x="4748" y="1454"/>
                </a:lnTo>
                <a:lnTo>
                  <a:pt x="4752" y="1458"/>
                </a:lnTo>
                <a:lnTo>
                  <a:pt x="4756" y="1462"/>
                </a:lnTo>
                <a:lnTo>
                  <a:pt x="4758" y="1468"/>
                </a:lnTo>
                <a:lnTo>
                  <a:pt x="4758" y="1474"/>
                </a:lnTo>
                <a:lnTo>
                  <a:pt x="4756" y="1474"/>
                </a:lnTo>
                <a:lnTo>
                  <a:pt x="4748" y="1470"/>
                </a:lnTo>
                <a:lnTo>
                  <a:pt x="4738" y="1462"/>
                </a:lnTo>
                <a:lnTo>
                  <a:pt x="4732" y="1462"/>
                </a:lnTo>
                <a:lnTo>
                  <a:pt x="4728" y="1462"/>
                </a:lnTo>
                <a:lnTo>
                  <a:pt x="4724" y="1466"/>
                </a:lnTo>
                <a:lnTo>
                  <a:pt x="4724" y="1468"/>
                </a:lnTo>
                <a:lnTo>
                  <a:pt x="4732" y="1472"/>
                </a:lnTo>
                <a:lnTo>
                  <a:pt x="4734" y="1474"/>
                </a:lnTo>
                <a:lnTo>
                  <a:pt x="4736" y="1476"/>
                </a:lnTo>
                <a:lnTo>
                  <a:pt x="4734" y="1476"/>
                </a:lnTo>
                <a:lnTo>
                  <a:pt x="4726" y="1478"/>
                </a:lnTo>
                <a:lnTo>
                  <a:pt x="4720" y="1478"/>
                </a:lnTo>
                <a:lnTo>
                  <a:pt x="4716" y="1480"/>
                </a:lnTo>
                <a:lnTo>
                  <a:pt x="4716" y="1482"/>
                </a:lnTo>
                <a:lnTo>
                  <a:pt x="4716" y="1484"/>
                </a:lnTo>
                <a:lnTo>
                  <a:pt x="4718" y="1486"/>
                </a:lnTo>
                <a:lnTo>
                  <a:pt x="4716" y="1488"/>
                </a:lnTo>
                <a:lnTo>
                  <a:pt x="4712" y="1490"/>
                </a:lnTo>
                <a:lnTo>
                  <a:pt x="4704" y="1492"/>
                </a:lnTo>
                <a:lnTo>
                  <a:pt x="4692" y="1494"/>
                </a:lnTo>
                <a:lnTo>
                  <a:pt x="4694" y="1496"/>
                </a:lnTo>
                <a:lnTo>
                  <a:pt x="4696" y="1500"/>
                </a:lnTo>
                <a:lnTo>
                  <a:pt x="4696" y="1502"/>
                </a:lnTo>
                <a:lnTo>
                  <a:pt x="4694" y="1502"/>
                </a:lnTo>
                <a:lnTo>
                  <a:pt x="4692" y="1504"/>
                </a:lnTo>
                <a:lnTo>
                  <a:pt x="4690" y="1506"/>
                </a:lnTo>
                <a:lnTo>
                  <a:pt x="4694" y="1510"/>
                </a:lnTo>
                <a:lnTo>
                  <a:pt x="4696" y="1512"/>
                </a:lnTo>
                <a:lnTo>
                  <a:pt x="4698" y="1516"/>
                </a:lnTo>
                <a:lnTo>
                  <a:pt x="4696" y="1518"/>
                </a:lnTo>
                <a:lnTo>
                  <a:pt x="4696" y="1522"/>
                </a:lnTo>
                <a:lnTo>
                  <a:pt x="4696" y="1524"/>
                </a:lnTo>
                <a:lnTo>
                  <a:pt x="4698" y="1532"/>
                </a:lnTo>
                <a:lnTo>
                  <a:pt x="4710" y="1552"/>
                </a:lnTo>
                <a:lnTo>
                  <a:pt x="4714" y="1556"/>
                </a:lnTo>
                <a:lnTo>
                  <a:pt x="4718" y="1560"/>
                </a:lnTo>
                <a:lnTo>
                  <a:pt x="4728" y="1562"/>
                </a:lnTo>
                <a:lnTo>
                  <a:pt x="4734" y="1562"/>
                </a:lnTo>
                <a:lnTo>
                  <a:pt x="4734" y="1564"/>
                </a:lnTo>
                <a:lnTo>
                  <a:pt x="4734" y="1568"/>
                </a:lnTo>
                <a:lnTo>
                  <a:pt x="4734" y="1572"/>
                </a:lnTo>
                <a:lnTo>
                  <a:pt x="4734" y="1574"/>
                </a:lnTo>
                <a:lnTo>
                  <a:pt x="4738" y="1582"/>
                </a:lnTo>
                <a:lnTo>
                  <a:pt x="4742" y="1588"/>
                </a:lnTo>
                <a:lnTo>
                  <a:pt x="4744" y="1592"/>
                </a:lnTo>
                <a:lnTo>
                  <a:pt x="4744" y="1596"/>
                </a:lnTo>
                <a:lnTo>
                  <a:pt x="4744" y="1604"/>
                </a:lnTo>
                <a:lnTo>
                  <a:pt x="4746" y="1610"/>
                </a:lnTo>
                <a:lnTo>
                  <a:pt x="4752" y="1614"/>
                </a:lnTo>
                <a:lnTo>
                  <a:pt x="4762" y="1618"/>
                </a:lnTo>
                <a:lnTo>
                  <a:pt x="4768" y="1622"/>
                </a:lnTo>
                <a:lnTo>
                  <a:pt x="4770" y="1626"/>
                </a:lnTo>
                <a:lnTo>
                  <a:pt x="4772" y="1630"/>
                </a:lnTo>
                <a:lnTo>
                  <a:pt x="4770" y="1634"/>
                </a:lnTo>
                <a:lnTo>
                  <a:pt x="4770" y="1638"/>
                </a:lnTo>
                <a:lnTo>
                  <a:pt x="4770" y="1640"/>
                </a:lnTo>
                <a:lnTo>
                  <a:pt x="4774" y="1638"/>
                </a:lnTo>
                <a:lnTo>
                  <a:pt x="4778" y="1638"/>
                </a:lnTo>
                <a:lnTo>
                  <a:pt x="4780" y="1640"/>
                </a:lnTo>
                <a:lnTo>
                  <a:pt x="4782" y="1646"/>
                </a:lnTo>
                <a:lnTo>
                  <a:pt x="4782" y="1654"/>
                </a:lnTo>
                <a:lnTo>
                  <a:pt x="4784" y="1656"/>
                </a:lnTo>
                <a:lnTo>
                  <a:pt x="4786" y="1656"/>
                </a:lnTo>
                <a:lnTo>
                  <a:pt x="4792" y="1654"/>
                </a:lnTo>
                <a:lnTo>
                  <a:pt x="4794" y="1656"/>
                </a:lnTo>
                <a:lnTo>
                  <a:pt x="4794" y="1662"/>
                </a:lnTo>
                <a:lnTo>
                  <a:pt x="4790" y="1670"/>
                </a:lnTo>
                <a:lnTo>
                  <a:pt x="4790" y="1676"/>
                </a:lnTo>
                <a:lnTo>
                  <a:pt x="4792" y="1678"/>
                </a:lnTo>
                <a:lnTo>
                  <a:pt x="4802" y="1678"/>
                </a:lnTo>
                <a:lnTo>
                  <a:pt x="4814" y="1678"/>
                </a:lnTo>
                <a:lnTo>
                  <a:pt x="4816" y="1680"/>
                </a:lnTo>
                <a:lnTo>
                  <a:pt x="4816" y="1684"/>
                </a:lnTo>
                <a:lnTo>
                  <a:pt x="4814" y="1688"/>
                </a:lnTo>
                <a:lnTo>
                  <a:pt x="4814" y="1692"/>
                </a:lnTo>
                <a:lnTo>
                  <a:pt x="4816" y="1694"/>
                </a:lnTo>
                <a:lnTo>
                  <a:pt x="4820" y="1694"/>
                </a:lnTo>
                <a:lnTo>
                  <a:pt x="4826" y="1694"/>
                </a:lnTo>
                <a:lnTo>
                  <a:pt x="4830" y="1696"/>
                </a:lnTo>
                <a:lnTo>
                  <a:pt x="4832" y="1698"/>
                </a:lnTo>
                <a:lnTo>
                  <a:pt x="4834" y="1700"/>
                </a:lnTo>
                <a:lnTo>
                  <a:pt x="4832" y="1702"/>
                </a:lnTo>
                <a:lnTo>
                  <a:pt x="4830" y="1702"/>
                </a:lnTo>
                <a:lnTo>
                  <a:pt x="4826" y="1704"/>
                </a:lnTo>
                <a:lnTo>
                  <a:pt x="4826" y="1708"/>
                </a:lnTo>
                <a:lnTo>
                  <a:pt x="4826" y="1712"/>
                </a:lnTo>
                <a:lnTo>
                  <a:pt x="4830" y="1720"/>
                </a:lnTo>
                <a:lnTo>
                  <a:pt x="4832" y="1724"/>
                </a:lnTo>
                <a:lnTo>
                  <a:pt x="4836" y="1726"/>
                </a:lnTo>
                <a:lnTo>
                  <a:pt x="4840" y="1726"/>
                </a:lnTo>
                <a:lnTo>
                  <a:pt x="4846" y="1726"/>
                </a:lnTo>
                <a:lnTo>
                  <a:pt x="4852" y="1722"/>
                </a:lnTo>
                <a:lnTo>
                  <a:pt x="4860" y="1716"/>
                </a:lnTo>
                <a:lnTo>
                  <a:pt x="4868" y="1712"/>
                </a:lnTo>
                <a:lnTo>
                  <a:pt x="4874" y="1710"/>
                </a:lnTo>
                <a:lnTo>
                  <a:pt x="4878" y="1712"/>
                </a:lnTo>
                <a:lnTo>
                  <a:pt x="4880" y="1712"/>
                </a:lnTo>
                <a:lnTo>
                  <a:pt x="4884" y="1716"/>
                </a:lnTo>
                <a:lnTo>
                  <a:pt x="4886" y="1716"/>
                </a:lnTo>
                <a:lnTo>
                  <a:pt x="4890" y="1712"/>
                </a:lnTo>
                <a:lnTo>
                  <a:pt x="4900" y="1706"/>
                </a:lnTo>
                <a:lnTo>
                  <a:pt x="4910" y="1702"/>
                </a:lnTo>
                <a:lnTo>
                  <a:pt x="4916" y="1698"/>
                </a:lnTo>
                <a:lnTo>
                  <a:pt x="4918" y="1696"/>
                </a:lnTo>
                <a:lnTo>
                  <a:pt x="4918" y="1692"/>
                </a:lnTo>
                <a:lnTo>
                  <a:pt x="4918" y="1688"/>
                </a:lnTo>
                <a:lnTo>
                  <a:pt x="4918" y="1686"/>
                </a:lnTo>
                <a:lnTo>
                  <a:pt x="4920" y="1686"/>
                </a:lnTo>
                <a:lnTo>
                  <a:pt x="4924" y="1690"/>
                </a:lnTo>
                <a:lnTo>
                  <a:pt x="4926" y="1694"/>
                </a:lnTo>
                <a:lnTo>
                  <a:pt x="4926" y="1698"/>
                </a:lnTo>
                <a:lnTo>
                  <a:pt x="4926" y="1704"/>
                </a:lnTo>
                <a:lnTo>
                  <a:pt x="4922" y="1708"/>
                </a:lnTo>
                <a:lnTo>
                  <a:pt x="4914" y="1718"/>
                </a:lnTo>
                <a:lnTo>
                  <a:pt x="4912" y="1724"/>
                </a:lnTo>
                <a:lnTo>
                  <a:pt x="4912" y="1728"/>
                </a:lnTo>
                <a:lnTo>
                  <a:pt x="4916" y="1730"/>
                </a:lnTo>
                <a:lnTo>
                  <a:pt x="4926" y="1736"/>
                </a:lnTo>
                <a:lnTo>
                  <a:pt x="4936" y="1738"/>
                </a:lnTo>
                <a:lnTo>
                  <a:pt x="4944" y="1738"/>
                </a:lnTo>
                <a:lnTo>
                  <a:pt x="4956" y="1738"/>
                </a:lnTo>
                <a:lnTo>
                  <a:pt x="4962" y="1738"/>
                </a:lnTo>
                <a:lnTo>
                  <a:pt x="4962" y="1740"/>
                </a:lnTo>
                <a:lnTo>
                  <a:pt x="4962" y="1744"/>
                </a:lnTo>
                <a:lnTo>
                  <a:pt x="4956" y="1752"/>
                </a:lnTo>
                <a:lnTo>
                  <a:pt x="4954" y="1758"/>
                </a:lnTo>
                <a:lnTo>
                  <a:pt x="4952" y="1762"/>
                </a:lnTo>
                <a:lnTo>
                  <a:pt x="4954" y="1766"/>
                </a:lnTo>
                <a:lnTo>
                  <a:pt x="4958" y="1768"/>
                </a:lnTo>
                <a:lnTo>
                  <a:pt x="4964" y="1770"/>
                </a:lnTo>
                <a:lnTo>
                  <a:pt x="4968" y="1770"/>
                </a:lnTo>
                <a:lnTo>
                  <a:pt x="4974" y="1768"/>
                </a:lnTo>
                <a:lnTo>
                  <a:pt x="4978" y="1766"/>
                </a:lnTo>
                <a:lnTo>
                  <a:pt x="4988" y="1758"/>
                </a:lnTo>
                <a:lnTo>
                  <a:pt x="4990" y="1758"/>
                </a:lnTo>
                <a:lnTo>
                  <a:pt x="4992" y="1758"/>
                </a:lnTo>
                <a:lnTo>
                  <a:pt x="4998" y="1762"/>
                </a:lnTo>
                <a:lnTo>
                  <a:pt x="5006" y="1770"/>
                </a:lnTo>
                <a:lnTo>
                  <a:pt x="5018" y="1776"/>
                </a:lnTo>
                <a:lnTo>
                  <a:pt x="5022" y="1776"/>
                </a:lnTo>
                <a:lnTo>
                  <a:pt x="5026" y="1774"/>
                </a:lnTo>
                <a:lnTo>
                  <a:pt x="5030" y="1772"/>
                </a:lnTo>
                <a:lnTo>
                  <a:pt x="5034" y="1768"/>
                </a:lnTo>
                <a:lnTo>
                  <a:pt x="5036" y="1762"/>
                </a:lnTo>
                <a:lnTo>
                  <a:pt x="5036" y="1756"/>
                </a:lnTo>
                <a:lnTo>
                  <a:pt x="5036" y="1748"/>
                </a:lnTo>
                <a:lnTo>
                  <a:pt x="5034" y="1746"/>
                </a:lnTo>
                <a:lnTo>
                  <a:pt x="5030" y="1744"/>
                </a:lnTo>
                <a:lnTo>
                  <a:pt x="5028" y="1744"/>
                </a:lnTo>
                <a:lnTo>
                  <a:pt x="5022" y="1746"/>
                </a:lnTo>
                <a:lnTo>
                  <a:pt x="5024" y="1742"/>
                </a:lnTo>
                <a:lnTo>
                  <a:pt x="5026" y="1740"/>
                </a:lnTo>
                <a:lnTo>
                  <a:pt x="5030" y="1736"/>
                </a:lnTo>
                <a:lnTo>
                  <a:pt x="5040" y="1732"/>
                </a:lnTo>
                <a:lnTo>
                  <a:pt x="5044" y="1730"/>
                </a:lnTo>
                <a:lnTo>
                  <a:pt x="5048" y="1728"/>
                </a:lnTo>
                <a:lnTo>
                  <a:pt x="5048" y="1724"/>
                </a:lnTo>
                <a:lnTo>
                  <a:pt x="5048" y="1718"/>
                </a:lnTo>
                <a:lnTo>
                  <a:pt x="5048" y="1710"/>
                </a:lnTo>
                <a:lnTo>
                  <a:pt x="5050" y="1700"/>
                </a:lnTo>
                <a:lnTo>
                  <a:pt x="5060" y="1676"/>
                </a:lnTo>
                <a:lnTo>
                  <a:pt x="5070" y="1650"/>
                </a:lnTo>
                <a:lnTo>
                  <a:pt x="5072" y="1640"/>
                </a:lnTo>
                <a:lnTo>
                  <a:pt x="5072" y="1630"/>
                </a:lnTo>
                <a:lnTo>
                  <a:pt x="5070" y="1624"/>
                </a:lnTo>
                <a:lnTo>
                  <a:pt x="5068" y="1622"/>
                </a:lnTo>
                <a:lnTo>
                  <a:pt x="5066" y="1620"/>
                </a:lnTo>
                <a:lnTo>
                  <a:pt x="5064" y="1622"/>
                </a:lnTo>
                <a:lnTo>
                  <a:pt x="5062" y="1622"/>
                </a:lnTo>
                <a:lnTo>
                  <a:pt x="5060" y="1622"/>
                </a:lnTo>
                <a:lnTo>
                  <a:pt x="5056" y="1620"/>
                </a:lnTo>
                <a:lnTo>
                  <a:pt x="5050" y="1614"/>
                </a:lnTo>
                <a:lnTo>
                  <a:pt x="5048" y="1610"/>
                </a:lnTo>
                <a:lnTo>
                  <a:pt x="5048" y="1608"/>
                </a:lnTo>
                <a:lnTo>
                  <a:pt x="5058" y="1612"/>
                </a:lnTo>
                <a:lnTo>
                  <a:pt x="5068" y="1614"/>
                </a:lnTo>
                <a:lnTo>
                  <a:pt x="5072" y="1614"/>
                </a:lnTo>
                <a:lnTo>
                  <a:pt x="5072" y="1610"/>
                </a:lnTo>
                <a:lnTo>
                  <a:pt x="5070" y="1604"/>
                </a:lnTo>
                <a:lnTo>
                  <a:pt x="5068" y="1602"/>
                </a:lnTo>
                <a:lnTo>
                  <a:pt x="5062" y="1598"/>
                </a:lnTo>
                <a:lnTo>
                  <a:pt x="5056" y="1596"/>
                </a:lnTo>
                <a:lnTo>
                  <a:pt x="5056" y="1594"/>
                </a:lnTo>
                <a:lnTo>
                  <a:pt x="5058" y="1592"/>
                </a:lnTo>
                <a:lnTo>
                  <a:pt x="5062" y="1588"/>
                </a:lnTo>
                <a:lnTo>
                  <a:pt x="5066" y="1586"/>
                </a:lnTo>
                <a:lnTo>
                  <a:pt x="5080" y="1584"/>
                </a:lnTo>
                <a:lnTo>
                  <a:pt x="5086" y="1582"/>
                </a:lnTo>
                <a:lnTo>
                  <a:pt x="5092" y="1578"/>
                </a:lnTo>
                <a:lnTo>
                  <a:pt x="5096" y="1574"/>
                </a:lnTo>
                <a:lnTo>
                  <a:pt x="5098" y="1566"/>
                </a:lnTo>
                <a:lnTo>
                  <a:pt x="5100" y="1560"/>
                </a:lnTo>
                <a:lnTo>
                  <a:pt x="5102" y="1556"/>
                </a:lnTo>
                <a:lnTo>
                  <a:pt x="5106" y="1556"/>
                </a:lnTo>
                <a:lnTo>
                  <a:pt x="5108" y="1558"/>
                </a:lnTo>
                <a:lnTo>
                  <a:pt x="5114" y="1562"/>
                </a:lnTo>
                <a:lnTo>
                  <a:pt x="5116" y="1560"/>
                </a:lnTo>
                <a:lnTo>
                  <a:pt x="5116" y="1556"/>
                </a:lnTo>
                <a:lnTo>
                  <a:pt x="5118" y="1550"/>
                </a:lnTo>
                <a:lnTo>
                  <a:pt x="5122" y="1544"/>
                </a:lnTo>
                <a:lnTo>
                  <a:pt x="5130" y="1538"/>
                </a:lnTo>
                <a:lnTo>
                  <a:pt x="5136" y="1530"/>
                </a:lnTo>
                <a:lnTo>
                  <a:pt x="5138" y="1526"/>
                </a:lnTo>
                <a:lnTo>
                  <a:pt x="5138" y="1520"/>
                </a:lnTo>
                <a:lnTo>
                  <a:pt x="5136" y="1508"/>
                </a:lnTo>
                <a:lnTo>
                  <a:pt x="5138" y="1502"/>
                </a:lnTo>
                <a:lnTo>
                  <a:pt x="5136" y="1500"/>
                </a:lnTo>
                <a:lnTo>
                  <a:pt x="5134" y="1498"/>
                </a:lnTo>
                <a:lnTo>
                  <a:pt x="5122" y="1498"/>
                </a:lnTo>
                <a:lnTo>
                  <a:pt x="5114" y="1496"/>
                </a:lnTo>
                <a:lnTo>
                  <a:pt x="5106" y="1494"/>
                </a:lnTo>
                <a:lnTo>
                  <a:pt x="5102" y="1492"/>
                </a:lnTo>
                <a:lnTo>
                  <a:pt x="5098" y="1488"/>
                </a:lnTo>
                <a:lnTo>
                  <a:pt x="5098" y="1486"/>
                </a:lnTo>
                <a:lnTo>
                  <a:pt x="5098" y="1484"/>
                </a:lnTo>
                <a:lnTo>
                  <a:pt x="5100" y="1484"/>
                </a:lnTo>
                <a:lnTo>
                  <a:pt x="5106" y="1484"/>
                </a:lnTo>
                <a:lnTo>
                  <a:pt x="5112" y="1486"/>
                </a:lnTo>
                <a:lnTo>
                  <a:pt x="5116" y="1486"/>
                </a:lnTo>
                <a:lnTo>
                  <a:pt x="5124" y="1484"/>
                </a:lnTo>
                <a:lnTo>
                  <a:pt x="5130" y="1482"/>
                </a:lnTo>
                <a:lnTo>
                  <a:pt x="5136" y="1482"/>
                </a:lnTo>
                <a:lnTo>
                  <a:pt x="5144" y="1482"/>
                </a:lnTo>
                <a:lnTo>
                  <a:pt x="5144" y="1480"/>
                </a:lnTo>
                <a:lnTo>
                  <a:pt x="5144" y="1478"/>
                </a:lnTo>
                <a:lnTo>
                  <a:pt x="5140" y="1468"/>
                </a:lnTo>
                <a:lnTo>
                  <a:pt x="5126" y="1454"/>
                </a:lnTo>
                <a:lnTo>
                  <a:pt x="5120" y="1446"/>
                </a:lnTo>
                <a:lnTo>
                  <a:pt x="5116" y="1440"/>
                </a:lnTo>
                <a:lnTo>
                  <a:pt x="5118" y="1436"/>
                </a:lnTo>
                <a:lnTo>
                  <a:pt x="5120" y="1434"/>
                </a:lnTo>
                <a:lnTo>
                  <a:pt x="5126" y="1434"/>
                </a:lnTo>
                <a:lnTo>
                  <a:pt x="5132" y="1434"/>
                </a:lnTo>
                <a:lnTo>
                  <a:pt x="5146" y="1436"/>
                </a:lnTo>
                <a:lnTo>
                  <a:pt x="5152" y="1438"/>
                </a:lnTo>
                <a:lnTo>
                  <a:pt x="5158" y="1436"/>
                </a:lnTo>
                <a:lnTo>
                  <a:pt x="5160" y="1432"/>
                </a:lnTo>
                <a:lnTo>
                  <a:pt x="5164" y="1428"/>
                </a:lnTo>
                <a:lnTo>
                  <a:pt x="5168" y="1420"/>
                </a:lnTo>
                <a:lnTo>
                  <a:pt x="5170" y="1418"/>
                </a:lnTo>
                <a:lnTo>
                  <a:pt x="5174" y="1418"/>
                </a:lnTo>
                <a:lnTo>
                  <a:pt x="5180" y="1418"/>
                </a:lnTo>
                <a:lnTo>
                  <a:pt x="5184" y="1418"/>
                </a:lnTo>
                <a:lnTo>
                  <a:pt x="5180" y="1414"/>
                </a:lnTo>
                <a:lnTo>
                  <a:pt x="5170" y="1408"/>
                </a:lnTo>
                <a:lnTo>
                  <a:pt x="5162" y="1404"/>
                </a:lnTo>
                <a:lnTo>
                  <a:pt x="5162" y="1402"/>
                </a:lnTo>
                <a:lnTo>
                  <a:pt x="5168" y="1402"/>
                </a:lnTo>
                <a:lnTo>
                  <a:pt x="5174" y="1398"/>
                </a:lnTo>
                <a:lnTo>
                  <a:pt x="5180" y="1396"/>
                </a:lnTo>
                <a:lnTo>
                  <a:pt x="5188" y="1398"/>
                </a:lnTo>
                <a:lnTo>
                  <a:pt x="5196" y="1398"/>
                </a:lnTo>
                <a:lnTo>
                  <a:pt x="5208" y="1398"/>
                </a:lnTo>
                <a:lnTo>
                  <a:pt x="5218" y="1396"/>
                </a:lnTo>
                <a:lnTo>
                  <a:pt x="5224" y="1396"/>
                </a:lnTo>
                <a:lnTo>
                  <a:pt x="5230" y="1394"/>
                </a:lnTo>
                <a:lnTo>
                  <a:pt x="5234" y="1390"/>
                </a:lnTo>
                <a:lnTo>
                  <a:pt x="5236" y="1386"/>
                </a:lnTo>
                <a:lnTo>
                  <a:pt x="5234" y="1382"/>
                </a:lnTo>
                <a:lnTo>
                  <a:pt x="5234" y="1380"/>
                </a:lnTo>
                <a:lnTo>
                  <a:pt x="5238" y="1376"/>
                </a:lnTo>
                <a:lnTo>
                  <a:pt x="5242" y="1370"/>
                </a:lnTo>
                <a:lnTo>
                  <a:pt x="5240" y="1368"/>
                </a:lnTo>
                <a:lnTo>
                  <a:pt x="5240" y="1364"/>
                </a:lnTo>
                <a:lnTo>
                  <a:pt x="5248" y="1358"/>
                </a:lnTo>
                <a:lnTo>
                  <a:pt x="5250" y="1356"/>
                </a:lnTo>
                <a:lnTo>
                  <a:pt x="5252" y="1354"/>
                </a:lnTo>
                <a:lnTo>
                  <a:pt x="5250" y="1350"/>
                </a:lnTo>
                <a:lnTo>
                  <a:pt x="5248" y="1348"/>
                </a:lnTo>
                <a:lnTo>
                  <a:pt x="5242" y="1346"/>
                </a:lnTo>
                <a:lnTo>
                  <a:pt x="5242" y="1344"/>
                </a:lnTo>
                <a:lnTo>
                  <a:pt x="5242" y="1342"/>
                </a:lnTo>
                <a:lnTo>
                  <a:pt x="5246" y="1342"/>
                </a:lnTo>
                <a:lnTo>
                  <a:pt x="5250" y="1342"/>
                </a:lnTo>
                <a:lnTo>
                  <a:pt x="5256" y="1344"/>
                </a:lnTo>
                <a:lnTo>
                  <a:pt x="5266" y="1344"/>
                </a:lnTo>
                <a:lnTo>
                  <a:pt x="5272" y="1344"/>
                </a:lnTo>
                <a:lnTo>
                  <a:pt x="5270" y="1346"/>
                </a:lnTo>
                <a:lnTo>
                  <a:pt x="5264" y="1352"/>
                </a:lnTo>
                <a:lnTo>
                  <a:pt x="5260" y="1356"/>
                </a:lnTo>
                <a:lnTo>
                  <a:pt x="5258" y="1360"/>
                </a:lnTo>
                <a:lnTo>
                  <a:pt x="5254" y="1364"/>
                </a:lnTo>
                <a:lnTo>
                  <a:pt x="5250" y="1366"/>
                </a:lnTo>
                <a:lnTo>
                  <a:pt x="5248" y="1372"/>
                </a:lnTo>
                <a:lnTo>
                  <a:pt x="5248" y="1378"/>
                </a:lnTo>
                <a:lnTo>
                  <a:pt x="5244" y="1386"/>
                </a:lnTo>
                <a:lnTo>
                  <a:pt x="5242" y="1392"/>
                </a:lnTo>
                <a:lnTo>
                  <a:pt x="5242" y="1394"/>
                </a:lnTo>
                <a:lnTo>
                  <a:pt x="5244" y="1396"/>
                </a:lnTo>
                <a:lnTo>
                  <a:pt x="5250" y="1398"/>
                </a:lnTo>
                <a:lnTo>
                  <a:pt x="5256" y="1398"/>
                </a:lnTo>
                <a:lnTo>
                  <a:pt x="5262" y="1396"/>
                </a:lnTo>
                <a:lnTo>
                  <a:pt x="5268" y="1390"/>
                </a:lnTo>
                <a:lnTo>
                  <a:pt x="5276" y="1380"/>
                </a:lnTo>
                <a:lnTo>
                  <a:pt x="5280" y="1380"/>
                </a:lnTo>
                <a:lnTo>
                  <a:pt x="5284" y="1382"/>
                </a:lnTo>
                <a:lnTo>
                  <a:pt x="5290" y="1386"/>
                </a:lnTo>
                <a:lnTo>
                  <a:pt x="5292" y="1384"/>
                </a:lnTo>
                <a:lnTo>
                  <a:pt x="5292" y="1380"/>
                </a:lnTo>
                <a:lnTo>
                  <a:pt x="5290" y="1378"/>
                </a:lnTo>
                <a:lnTo>
                  <a:pt x="5288" y="1376"/>
                </a:lnTo>
                <a:lnTo>
                  <a:pt x="5290" y="1374"/>
                </a:lnTo>
                <a:lnTo>
                  <a:pt x="5294" y="1370"/>
                </a:lnTo>
                <a:lnTo>
                  <a:pt x="5300" y="1370"/>
                </a:lnTo>
                <a:lnTo>
                  <a:pt x="5302" y="1370"/>
                </a:lnTo>
                <a:lnTo>
                  <a:pt x="5306" y="1370"/>
                </a:lnTo>
                <a:lnTo>
                  <a:pt x="5308" y="1372"/>
                </a:lnTo>
                <a:lnTo>
                  <a:pt x="5312" y="1372"/>
                </a:lnTo>
                <a:lnTo>
                  <a:pt x="5320" y="1370"/>
                </a:lnTo>
                <a:lnTo>
                  <a:pt x="5336" y="1362"/>
                </a:lnTo>
                <a:lnTo>
                  <a:pt x="5338" y="1358"/>
                </a:lnTo>
                <a:lnTo>
                  <a:pt x="5338" y="1354"/>
                </a:lnTo>
                <a:lnTo>
                  <a:pt x="5338" y="1350"/>
                </a:lnTo>
                <a:lnTo>
                  <a:pt x="5340" y="1350"/>
                </a:lnTo>
                <a:lnTo>
                  <a:pt x="5340" y="1348"/>
                </a:lnTo>
                <a:lnTo>
                  <a:pt x="5344" y="1350"/>
                </a:lnTo>
                <a:lnTo>
                  <a:pt x="5346" y="1350"/>
                </a:lnTo>
                <a:lnTo>
                  <a:pt x="5346" y="1352"/>
                </a:lnTo>
                <a:lnTo>
                  <a:pt x="5348" y="1354"/>
                </a:lnTo>
                <a:lnTo>
                  <a:pt x="5358" y="1350"/>
                </a:lnTo>
                <a:lnTo>
                  <a:pt x="5368" y="1344"/>
                </a:lnTo>
                <a:lnTo>
                  <a:pt x="5394" y="1324"/>
                </a:lnTo>
                <a:lnTo>
                  <a:pt x="5406" y="1312"/>
                </a:lnTo>
                <a:lnTo>
                  <a:pt x="5416" y="1300"/>
                </a:lnTo>
                <a:lnTo>
                  <a:pt x="5424" y="1290"/>
                </a:lnTo>
                <a:lnTo>
                  <a:pt x="5428" y="1280"/>
                </a:lnTo>
                <a:lnTo>
                  <a:pt x="5436" y="1264"/>
                </a:lnTo>
                <a:lnTo>
                  <a:pt x="5446" y="1250"/>
                </a:lnTo>
                <a:lnTo>
                  <a:pt x="5458" y="1240"/>
                </a:lnTo>
                <a:lnTo>
                  <a:pt x="5464" y="1238"/>
                </a:lnTo>
                <a:lnTo>
                  <a:pt x="5470" y="1238"/>
                </a:lnTo>
                <a:lnTo>
                  <a:pt x="5480" y="1236"/>
                </a:lnTo>
                <a:lnTo>
                  <a:pt x="5482" y="1234"/>
                </a:lnTo>
                <a:lnTo>
                  <a:pt x="5484" y="1230"/>
                </a:lnTo>
                <a:lnTo>
                  <a:pt x="5484" y="1226"/>
                </a:lnTo>
                <a:lnTo>
                  <a:pt x="5482" y="1220"/>
                </a:lnTo>
                <a:lnTo>
                  <a:pt x="5476" y="1214"/>
                </a:lnTo>
                <a:lnTo>
                  <a:pt x="5468" y="1204"/>
                </a:lnTo>
                <a:lnTo>
                  <a:pt x="5462" y="1196"/>
                </a:lnTo>
                <a:lnTo>
                  <a:pt x="5462" y="1194"/>
                </a:lnTo>
                <a:lnTo>
                  <a:pt x="5472" y="1200"/>
                </a:lnTo>
                <a:lnTo>
                  <a:pt x="5506" y="1222"/>
                </a:lnTo>
                <a:lnTo>
                  <a:pt x="5522" y="1226"/>
                </a:lnTo>
                <a:lnTo>
                  <a:pt x="5530" y="1228"/>
                </a:lnTo>
                <a:lnTo>
                  <a:pt x="5538" y="1228"/>
                </a:lnTo>
                <a:lnTo>
                  <a:pt x="5546" y="1226"/>
                </a:lnTo>
                <a:lnTo>
                  <a:pt x="5554" y="1222"/>
                </a:lnTo>
                <a:lnTo>
                  <a:pt x="5560" y="1218"/>
                </a:lnTo>
                <a:lnTo>
                  <a:pt x="5566" y="1212"/>
                </a:lnTo>
                <a:lnTo>
                  <a:pt x="5568" y="1206"/>
                </a:lnTo>
                <a:lnTo>
                  <a:pt x="5572" y="1204"/>
                </a:lnTo>
                <a:lnTo>
                  <a:pt x="5574" y="1204"/>
                </a:lnTo>
                <a:lnTo>
                  <a:pt x="5578" y="1206"/>
                </a:lnTo>
                <a:lnTo>
                  <a:pt x="5584" y="1208"/>
                </a:lnTo>
                <a:lnTo>
                  <a:pt x="5592" y="1208"/>
                </a:lnTo>
                <a:lnTo>
                  <a:pt x="5602" y="1206"/>
                </a:lnTo>
                <a:lnTo>
                  <a:pt x="5618" y="1202"/>
                </a:lnTo>
                <a:lnTo>
                  <a:pt x="5636" y="1196"/>
                </a:lnTo>
                <a:lnTo>
                  <a:pt x="5656" y="1190"/>
                </a:lnTo>
                <a:lnTo>
                  <a:pt x="5692" y="1184"/>
                </a:lnTo>
                <a:lnTo>
                  <a:pt x="5722" y="1176"/>
                </a:lnTo>
                <a:lnTo>
                  <a:pt x="5734" y="1172"/>
                </a:lnTo>
                <a:lnTo>
                  <a:pt x="5742" y="1166"/>
                </a:lnTo>
                <a:lnTo>
                  <a:pt x="5756" y="1152"/>
                </a:lnTo>
                <a:lnTo>
                  <a:pt x="5770" y="1140"/>
                </a:lnTo>
                <a:lnTo>
                  <a:pt x="5786" y="1132"/>
                </a:lnTo>
                <a:lnTo>
                  <a:pt x="5796" y="1128"/>
                </a:lnTo>
                <a:lnTo>
                  <a:pt x="5806" y="1126"/>
                </a:lnTo>
                <a:lnTo>
                  <a:pt x="5814" y="1124"/>
                </a:lnTo>
                <a:lnTo>
                  <a:pt x="5818" y="1122"/>
                </a:lnTo>
                <a:lnTo>
                  <a:pt x="5818" y="1118"/>
                </a:lnTo>
                <a:lnTo>
                  <a:pt x="5818" y="1114"/>
                </a:lnTo>
                <a:lnTo>
                  <a:pt x="5818" y="1112"/>
                </a:lnTo>
                <a:lnTo>
                  <a:pt x="5818" y="1108"/>
                </a:lnTo>
                <a:lnTo>
                  <a:pt x="5822" y="1106"/>
                </a:lnTo>
                <a:lnTo>
                  <a:pt x="5832" y="1104"/>
                </a:lnTo>
                <a:lnTo>
                  <a:pt x="5846" y="1104"/>
                </a:lnTo>
                <a:lnTo>
                  <a:pt x="5848" y="1102"/>
                </a:lnTo>
                <a:lnTo>
                  <a:pt x="5850" y="1100"/>
                </a:lnTo>
                <a:lnTo>
                  <a:pt x="5854" y="1094"/>
                </a:lnTo>
                <a:lnTo>
                  <a:pt x="5858" y="1092"/>
                </a:lnTo>
                <a:lnTo>
                  <a:pt x="5868" y="1086"/>
                </a:lnTo>
                <a:lnTo>
                  <a:pt x="5882" y="1078"/>
                </a:lnTo>
                <a:lnTo>
                  <a:pt x="5882" y="1076"/>
                </a:lnTo>
                <a:lnTo>
                  <a:pt x="5880" y="1076"/>
                </a:lnTo>
                <a:lnTo>
                  <a:pt x="5864" y="1076"/>
                </a:lnTo>
                <a:lnTo>
                  <a:pt x="5836" y="1078"/>
                </a:lnTo>
                <a:lnTo>
                  <a:pt x="5820" y="1078"/>
                </a:lnTo>
                <a:lnTo>
                  <a:pt x="5806" y="1076"/>
                </a:lnTo>
                <a:lnTo>
                  <a:pt x="5794" y="1070"/>
                </a:lnTo>
                <a:lnTo>
                  <a:pt x="5780" y="1064"/>
                </a:lnTo>
                <a:lnTo>
                  <a:pt x="5768" y="1058"/>
                </a:lnTo>
                <a:lnTo>
                  <a:pt x="5756" y="1056"/>
                </a:lnTo>
                <a:lnTo>
                  <a:pt x="5750" y="1056"/>
                </a:lnTo>
                <a:lnTo>
                  <a:pt x="5742" y="1056"/>
                </a:lnTo>
                <a:lnTo>
                  <a:pt x="5736" y="1060"/>
                </a:lnTo>
                <a:lnTo>
                  <a:pt x="5728" y="1064"/>
                </a:lnTo>
                <a:lnTo>
                  <a:pt x="5722" y="1068"/>
                </a:lnTo>
                <a:lnTo>
                  <a:pt x="5714" y="1070"/>
                </a:lnTo>
                <a:lnTo>
                  <a:pt x="5702" y="1070"/>
                </a:lnTo>
                <a:lnTo>
                  <a:pt x="5696" y="1070"/>
                </a:lnTo>
                <a:lnTo>
                  <a:pt x="5690" y="1070"/>
                </a:lnTo>
                <a:lnTo>
                  <a:pt x="5684" y="1074"/>
                </a:lnTo>
                <a:lnTo>
                  <a:pt x="5676" y="1082"/>
                </a:lnTo>
                <a:lnTo>
                  <a:pt x="5670" y="1086"/>
                </a:lnTo>
                <a:lnTo>
                  <a:pt x="5664" y="1088"/>
                </a:lnTo>
                <a:lnTo>
                  <a:pt x="5660" y="1090"/>
                </a:lnTo>
                <a:lnTo>
                  <a:pt x="5656" y="1090"/>
                </a:lnTo>
                <a:lnTo>
                  <a:pt x="5656" y="1086"/>
                </a:lnTo>
                <a:lnTo>
                  <a:pt x="5656" y="1082"/>
                </a:lnTo>
                <a:lnTo>
                  <a:pt x="5660" y="1078"/>
                </a:lnTo>
                <a:lnTo>
                  <a:pt x="5668" y="1070"/>
                </a:lnTo>
                <a:lnTo>
                  <a:pt x="5678" y="1064"/>
                </a:lnTo>
                <a:lnTo>
                  <a:pt x="5684" y="1062"/>
                </a:lnTo>
                <a:lnTo>
                  <a:pt x="5690" y="1060"/>
                </a:lnTo>
                <a:lnTo>
                  <a:pt x="5694" y="1060"/>
                </a:lnTo>
                <a:lnTo>
                  <a:pt x="5700" y="1064"/>
                </a:lnTo>
                <a:lnTo>
                  <a:pt x="5702" y="1064"/>
                </a:lnTo>
                <a:lnTo>
                  <a:pt x="5706" y="1062"/>
                </a:lnTo>
                <a:lnTo>
                  <a:pt x="5714" y="1056"/>
                </a:lnTo>
                <a:lnTo>
                  <a:pt x="5714" y="1054"/>
                </a:lnTo>
                <a:lnTo>
                  <a:pt x="5714" y="1052"/>
                </a:lnTo>
                <a:lnTo>
                  <a:pt x="5710" y="1052"/>
                </a:lnTo>
                <a:lnTo>
                  <a:pt x="5704" y="1050"/>
                </a:lnTo>
                <a:lnTo>
                  <a:pt x="5680" y="1052"/>
                </a:lnTo>
                <a:lnTo>
                  <a:pt x="5652" y="1056"/>
                </a:lnTo>
                <a:lnTo>
                  <a:pt x="5638" y="1058"/>
                </a:lnTo>
                <a:lnTo>
                  <a:pt x="5634" y="1056"/>
                </a:lnTo>
                <a:lnTo>
                  <a:pt x="5632" y="1052"/>
                </a:lnTo>
                <a:lnTo>
                  <a:pt x="5636" y="1046"/>
                </a:lnTo>
                <a:lnTo>
                  <a:pt x="5640" y="1038"/>
                </a:lnTo>
                <a:lnTo>
                  <a:pt x="5650" y="1022"/>
                </a:lnTo>
                <a:lnTo>
                  <a:pt x="5656" y="1012"/>
                </a:lnTo>
                <a:lnTo>
                  <a:pt x="5658" y="1010"/>
                </a:lnTo>
                <a:lnTo>
                  <a:pt x="5664" y="1016"/>
                </a:lnTo>
                <a:lnTo>
                  <a:pt x="5672" y="1022"/>
                </a:lnTo>
                <a:lnTo>
                  <a:pt x="5676" y="1022"/>
                </a:lnTo>
                <a:lnTo>
                  <a:pt x="5680" y="1022"/>
                </a:lnTo>
                <a:lnTo>
                  <a:pt x="5718" y="1010"/>
                </a:lnTo>
                <a:lnTo>
                  <a:pt x="5732" y="1004"/>
                </a:lnTo>
                <a:lnTo>
                  <a:pt x="5742" y="1000"/>
                </a:lnTo>
                <a:lnTo>
                  <a:pt x="5746" y="996"/>
                </a:lnTo>
                <a:lnTo>
                  <a:pt x="5746" y="990"/>
                </a:lnTo>
                <a:lnTo>
                  <a:pt x="5742" y="986"/>
                </a:lnTo>
                <a:lnTo>
                  <a:pt x="5734" y="982"/>
                </a:lnTo>
                <a:lnTo>
                  <a:pt x="5724" y="980"/>
                </a:lnTo>
                <a:lnTo>
                  <a:pt x="5710" y="976"/>
                </a:lnTo>
                <a:lnTo>
                  <a:pt x="5688" y="972"/>
                </a:lnTo>
                <a:lnTo>
                  <a:pt x="5682" y="970"/>
                </a:lnTo>
                <a:lnTo>
                  <a:pt x="5680" y="968"/>
                </a:lnTo>
                <a:lnTo>
                  <a:pt x="5680" y="966"/>
                </a:lnTo>
                <a:lnTo>
                  <a:pt x="5686" y="966"/>
                </a:lnTo>
                <a:lnTo>
                  <a:pt x="5706" y="966"/>
                </a:lnTo>
                <a:lnTo>
                  <a:pt x="5728" y="970"/>
                </a:lnTo>
                <a:lnTo>
                  <a:pt x="5742" y="974"/>
                </a:lnTo>
                <a:lnTo>
                  <a:pt x="5754" y="980"/>
                </a:lnTo>
                <a:lnTo>
                  <a:pt x="5768" y="986"/>
                </a:lnTo>
                <a:lnTo>
                  <a:pt x="5782" y="990"/>
                </a:lnTo>
                <a:lnTo>
                  <a:pt x="5790" y="996"/>
                </a:lnTo>
                <a:lnTo>
                  <a:pt x="5794" y="1006"/>
                </a:lnTo>
                <a:lnTo>
                  <a:pt x="5796" y="1022"/>
                </a:lnTo>
                <a:lnTo>
                  <a:pt x="5800" y="1030"/>
                </a:lnTo>
                <a:lnTo>
                  <a:pt x="5806" y="1038"/>
                </a:lnTo>
                <a:lnTo>
                  <a:pt x="5814" y="1044"/>
                </a:lnTo>
                <a:lnTo>
                  <a:pt x="5824" y="1048"/>
                </a:lnTo>
                <a:lnTo>
                  <a:pt x="5834" y="1052"/>
                </a:lnTo>
                <a:lnTo>
                  <a:pt x="5844" y="1054"/>
                </a:lnTo>
                <a:lnTo>
                  <a:pt x="5852" y="1054"/>
                </a:lnTo>
                <a:lnTo>
                  <a:pt x="5858" y="1052"/>
                </a:lnTo>
                <a:lnTo>
                  <a:pt x="5866" y="1048"/>
                </a:lnTo>
                <a:lnTo>
                  <a:pt x="5872" y="1048"/>
                </a:lnTo>
                <a:lnTo>
                  <a:pt x="5882" y="1052"/>
                </a:lnTo>
                <a:lnTo>
                  <a:pt x="5896" y="1054"/>
                </a:lnTo>
                <a:lnTo>
                  <a:pt x="5904" y="1054"/>
                </a:lnTo>
                <a:lnTo>
                  <a:pt x="5908" y="1048"/>
                </a:lnTo>
                <a:lnTo>
                  <a:pt x="5908" y="1042"/>
                </a:lnTo>
                <a:lnTo>
                  <a:pt x="5906" y="1032"/>
                </a:lnTo>
                <a:lnTo>
                  <a:pt x="5902" y="1008"/>
                </a:lnTo>
                <a:lnTo>
                  <a:pt x="5900" y="996"/>
                </a:lnTo>
                <a:lnTo>
                  <a:pt x="5900" y="984"/>
                </a:lnTo>
                <a:lnTo>
                  <a:pt x="5900" y="976"/>
                </a:lnTo>
                <a:lnTo>
                  <a:pt x="5898" y="974"/>
                </a:lnTo>
                <a:lnTo>
                  <a:pt x="5896" y="974"/>
                </a:lnTo>
                <a:lnTo>
                  <a:pt x="5892" y="976"/>
                </a:lnTo>
                <a:lnTo>
                  <a:pt x="5886" y="980"/>
                </a:lnTo>
                <a:lnTo>
                  <a:pt x="5880" y="984"/>
                </a:lnTo>
                <a:lnTo>
                  <a:pt x="5874" y="988"/>
                </a:lnTo>
                <a:lnTo>
                  <a:pt x="5868" y="990"/>
                </a:lnTo>
                <a:lnTo>
                  <a:pt x="5868" y="988"/>
                </a:lnTo>
                <a:lnTo>
                  <a:pt x="5866" y="984"/>
                </a:lnTo>
                <a:lnTo>
                  <a:pt x="5864" y="976"/>
                </a:lnTo>
                <a:lnTo>
                  <a:pt x="5866" y="974"/>
                </a:lnTo>
                <a:lnTo>
                  <a:pt x="5868" y="972"/>
                </a:lnTo>
                <a:lnTo>
                  <a:pt x="5876" y="970"/>
                </a:lnTo>
                <a:lnTo>
                  <a:pt x="5880" y="968"/>
                </a:lnTo>
                <a:lnTo>
                  <a:pt x="5886" y="960"/>
                </a:lnTo>
                <a:lnTo>
                  <a:pt x="5890" y="956"/>
                </a:lnTo>
                <a:lnTo>
                  <a:pt x="5892" y="954"/>
                </a:lnTo>
                <a:lnTo>
                  <a:pt x="5890" y="954"/>
                </a:lnTo>
                <a:lnTo>
                  <a:pt x="5880" y="958"/>
                </a:lnTo>
                <a:lnTo>
                  <a:pt x="5870" y="960"/>
                </a:lnTo>
                <a:lnTo>
                  <a:pt x="5866" y="960"/>
                </a:lnTo>
                <a:lnTo>
                  <a:pt x="5866" y="954"/>
                </a:lnTo>
                <a:lnTo>
                  <a:pt x="5868" y="948"/>
                </a:lnTo>
                <a:lnTo>
                  <a:pt x="5866" y="944"/>
                </a:lnTo>
                <a:lnTo>
                  <a:pt x="5862" y="940"/>
                </a:lnTo>
                <a:lnTo>
                  <a:pt x="5856" y="936"/>
                </a:lnTo>
                <a:lnTo>
                  <a:pt x="5838" y="932"/>
                </a:lnTo>
                <a:lnTo>
                  <a:pt x="5816" y="924"/>
                </a:lnTo>
                <a:lnTo>
                  <a:pt x="5796" y="918"/>
                </a:lnTo>
                <a:lnTo>
                  <a:pt x="5786" y="912"/>
                </a:lnTo>
                <a:lnTo>
                  <a:pt x="5780" y="906"/>
                </a:lnTo>
                <a:lnTo>
                  <a:pt x="5780" y="902"/>
                </a:lnTo>
                <a:lnTo>
                  <a:pt x="5780" y="900"/>
                </a:lnTo>
                <a:lnTo>
                  <a:pt x="5780" y="896"/>
                </a:lnTo>
                <a:lnTo>
                  <a:pt x="5778" y="890"/>
                </a:lnTo>
                <a:lnTo>
                  <a:pt x="5770" y="884"/>
                </a:lnTo>
                <a:lnTo>
                  <a:pt x="5762" y="880"/>
                </a:lnTo>
                <a:lnTo>
                  <a:pt x="5758" y="874"/>
                </a:lnTo>
                <a:lnTo>
                  <a:pt x="5760" y="870"/>
                </a:lnTo>
                <a:lnTo>
                  <a:pt x="5760" y="866"/>
                </a:lnTo>
                <a:lnTo>
                  <a:pt x="5758" y="862"/>
                </a:lnTo>
                <a:lnTo>
                  <a:pt x="5752" y="856"/>
                </a:lnTo>
                <a:lnTo>
                  <a:pt x="5738" y="852"/>
                </a:lnTo>
                <a:lnTo>
                  <a:pt x="5714" y="844"/>
                </a:lnTo>
                <a:lnTo>
                  <a:pt x="5724" y="846"/>
                </a:lnTo>
                <a:lnTo>
                  <a:pt x="5732" y="844"/>
                </a:lnTo>
                <a:lnTo>
                  <a:pt x="5740" y="840"/>
                </a:lnTo>
                <a:lnTo>
                  <a:pt x="5748" y="836"/>
                </a:lnTo>
                <a:lnTo>
                  <a:pt x="5764" y="828"/>
                </a:lnTo>
                <a:lnTo>
                  <a:pt x="5784" y="816"/>
                </a:lnTo>
                <a:lnTo>
                  <a:pt x="5790" y="816"/>
                </a:lnTo>
                <a:lnTo>
                  <a:pt x="5796" y="814"/>
                </a:lnTo>
                <a:lnTo>
                  <a:pt x="5810" y="818"/>
                </a:lnTo>
                <a:lnTo>
                  <a:pt x="5824" y="824"/>
                </a:lnTo>
                <a:lnTo>
                  <a:pt x="5838" y="832"/>
                </a:lnTo>
                <a:lnTo>
                  <a:pt x="5852" y="838"/>
                </a:lnTo>
                <a:lnTo>
                  <a:pt x="5866" y="842"/>
                </a:lnTo>
                <a:lnTo>
                  <a:pt x="5874" y="842"/>
                </a:lnTo>
                <a:lnTo>
                  <a:pt x="5880" y="842"/>
                </a:lnTo>
                <a:lnTo>
                  <a:pt x="5888" y="840"/>
                </a:lnTo>
                <a:lnTo>
                  <a:pt x="5894" y="836"/>
                </a:lnTo>
                <a:lnTo>
                  <a:pt x="5906" y="828"/>
                </a:lnTo>
                <a:lnTo>
                  <a:pt x="5916" y="826"/>
                </a:lnTo>
                <a:lnTo>
                  <a:pt x="5922" y="826"/>
                </a:lnTo>
                <a:lnTo>
                  <a:pt x="5928" y="828"/>
                </a:lnTo>
                <a:lnTo>
                  <a:pt x="5932" y="828"/>
                </a:lnTo>
                <a:lnTo>
                  <a:pt x="5936" y="828"/>
                </a:lnTo>
                <a:lnTo>
                  <a:pt x="5942" y="826"/>
                </a:lnTo>
                <a:lnTo>
                  <a:pt x="5948" y="818"/>
                </a:lnTo>
                <a:lnTo>
                  <a:pt x="5954" y="808"/>
                </a:lnTo>
                <a:lnTo>
                  <a:pt x="5954" y="804"/>
                </a:lnTo>
                <a:lnTo>
                  <a:pt x="5952" y="802"/>
                </a:lnTo>
                <a:lnTo>
                  <a:pt x="5948" y="796"/>
                </a:lnTo>
                <a:lnTo>
                  <a:pt x="5940" y="792"/>
                </a:lnTo>
                <a:lnTo>
                  <a:pt x="5930" y="788"/>
                </a:lnTo>
                <a:lnTo>
                  <a:pt x="5916" y="788"/>
                </a:lnTo>
                <a:lnTo>
                  <a:pt x="5890" y="786"/>
                </a:lnTo>
                <a:lnTo>
                  <a:pt x="5880" y="784"/>
                </a:lnTo>
                <a:lnTo>
                  <a:pt x="5876" y="782"/>
                </a:lnTo>
                <a:lnTo>
                  <a:pt x="5876" y="780"/>
                </a:lnTo>
                <a:lnTo>
                  <a:pt x="5876" y="774"/>
                </a:lnTo>
                <a:lnTo>
                  <a:pt x="5882" y="768"/>
                </a:lnTo>
                <a:lnTo>
                  <a:pt x="5890" y="762"/>
                </a:lnTo>
                <a:lnTo>
                  <a:pt x="5902" y="756"/>
                </a:lnTo>
                <a:lnTo>
                  <a:pt x="5914" y="752"/>
                </a:lnTo>
                <a:lnTo>
                  <a:pt x="5928" y="752"/>
                </a:lnTo>
                <a:lnTo>
                  <a:pt x="5940" y="754"/>
                </a:lnTo>
                <a:lnTo>
                  <a:pt x="5948" y="756"/>
                </a:lnTo>
                <a:lnTo>
                  <a:pt x="5958" y="764"/>
                </a:lnTo>
                <a:lnTo>
                  <a:pt x="5964" y="768"/>
                </a:lnTo>
                <a:lnTo>
                  <a:pt x="5970" y="768"/>
                </a:lnTo>
                <a:lnTo>
                  <a:pt x="5978" y="768"/>
                </a:lnTo>
                <a:lnTo>
                  <a:pt x="5990" y="764"/>
                </a:lnTo>
                <a:lnTo>
                  <a:pt x="5998" y="760"/>
                </a:lnTo>
                <a:lnTo>
                  <a:pt x="6002" y="756"/>
                </a:lnTo>
                <a:lnTo>
                  <a:pt x="6002" y="752"/>
                </a:lnTo>
                <a:lnTo>
                  <a:pt x="5998" y="748"/>
                </a:lnTo>
                <a:lnTo>
                  <a:pt x="5992" y="744"/>
                </a:lnTo>
                <a:lnTo>
                  <a:pt x="5982" y="742"/>
                </a:lnTo>
                <a:lnTo>
                  <a:pt x="5970" y="740"/>
                </a:lnTo>
                <a:lnTo>
                  <a:pt x="5956" y="738"/>
                </a:lnTo>
                <a:lnTo>
                  <a:pt x="5948" y="736"/>
                </a:lnTo>
                <a:lnTo>
                  <a:pt x="5944" y="734"/>
                </a:lnTo>
                <a:lnTo>
                  <a:pt x="5940" y="732"/>
                </a:lnTo>
                <a:lnTo>
                  <a:pt x="5938" y="728"/>
                </a:lnTo>
                <a:lnTo>
                  <a:pt x="5936" y="718"/>
                </a:lnTo>
                <a:lnTo>
                  <a:pt x="5940" y="708"/>
                </a:lnTo>
                <a:lnTo>
                  <a:pt x="5944" y="700"/>
                </a:lnTo>
                <a:lnTo>
                  <a:pt x="5950" y="692"/>
                </a:lnTo>
                <a:lnTo>
                  <a:pt x="5954" y="692"/>
                </a:lnTo>
                <a:lnTo>
                  <a:pt x="5958" y="690"/>
                </a:lnTo>
                <a:lnTo>
                  <a:pt x="5960" y="692"/>
                </a:lnTo>
                <a:lnTo>
                  <a:pt x="5964" y="694"/>
                </a:lnTo>
                <a:lnTo>
                  <a:pt x="5970" y="700"/>
                </a:lnTo>
                <a:lnTo>
                  <a:pt x="5976" y="702"/>
                </a:lnTo>
                <a:lnTo>
                  <a:pt x="5984" y="702"/>
                </a:lnTo>
                <a:lnTo>
                  <a:pt x="5990" y="698"/>
                </a:lnTo>
                <a:lnTo>
                  <a:pt x="5996" y="692"/>
                </a:lnTo>
                <a:lnTo>
                  <a:pt x="5998" y="686"/>
                </a:lnTo>
                <a:lnTo>
                  <a:pt x="5996" y="678"/>
                </a:lnTo>
                <a:lnTo>
                  <a:pt x="5992" y="668"/>
                </a:lnTo>
                <a:lnTo>
                  <a:pt x="5988" y="662"/>
                </a:lnTo>
                <a:lnTo>
                  <a:pt x="5986" y="658"/>
                </a:lnTo>
                <a:lnTo>
                  <a:pt x="5990" y="656"/>
                </a:lnTo>
                <a:lnTo>
                  <a:pt x="5994" y="656"/>
                </a:lnTo>
                <a:lnTo>
                  <a:pt x="5996" y="654"/>
                </a:lnTo>
                <a:lnTo>
                  <a:pt x="5980" y="646"/>
                </a:lnTo>
                <a:lnTo>
                  <a:pt x="5968" y="640"/>
                </a:lnTo>
                <a:lnTo>
                  <a:pt x="5964" y="636"/>
                </a:lnTo>
                <a:lnTo>
                  <a:pt x="5964" y="632"/>
                </a:lnTo>
                <a:lnTo>
                  <a:pt x="5968" y="632"/>
                </a:lnTo>
                <a:lnTo>
                  <a:pt x="5976" y="628"/>
                </a:lnTo>
                <a:lnTo>
                  <a:pt x="5980" y="624"/>
                </a:lnTo>
                <a:lnTo>
                  <a:pt x="5978" y="618"/>
                </a:lnTo>
                <a:lnTo>
                  <a:pt x="5976" y="616"/>
                </a:lnTo>
                <a:lnTo>
                  <a:pt x="5972" y="614"/>
                </a:lnTo>
                <a:lnTo>
                  <a:pt x="5962" y="612"/>
                </a:lnTo>
                <a:lnTo>
                  <a:pt x="5934" y="612"/>
                </a:lnTo>
                <a:lnTo>
                  <a:pt x="5922" y="612"/>
                </a:lnTo>
                <a:lnTo>
                  <a:pt x="5910" y="610"/>
                </a:lnTo>
                <a:lnTo>
                  <a:pt x="5902" y="608"/>
                </a:lnTo>
                <a:lnTo>
                  <a:pt x="5900" y="604"/>
                </a:lnTo>
                <a:lnTo>
                  <a:pt x="5898" y="600"/>
                </a:lnTo>
                <a:lnTo>
                  <a:pt x="5898" y="596"/>
                </a:lnTo>
                <a:lnTo>
                  <a:pt x="5898" y="594"/>
                </a:lnTo>
                <a:lnTo>
                  <a:pt x="5892" y="588"/>
                </a:lnTo>
                <a:lnTo>
                  <a:pt x="5884" y="584"/>
                </a:lnTo>
                <a:lnTo>
                  <a:pt x="5876" y="582"/>
                </a:lnTo>
                <a:lnTo>
                  <a:pt x="5868" y="580"/>
                </a:lnTo>
                <a:lnTo>
                  <a:pt x="5864" y="576"/>
                </a:lnTo>
                <a:lnTo>
                  <a:pt x="5864" y="574"/>
                </a:lnTo>
                <a:lnTo>
                  <a:pt x="5864" y="572"/>
                </a:lnTo>
                <a:lnTo>
                  <a:pt x="5868" y="568"/>
                </a:lnTo>
                <a:lnTo>
                  <a:pt x="5876" y="564"/>
                </a:lnTo>
                <a:lnTo>
                  <a:pt x="5882" y="566"/>
                </a:lnTo>
                <a:lnTo>
                  <a:pt x="5886" y="570"/>
                </a:lnTo>
                <a:lnTo>
                  <a:pt x="5890" y="574"/>
                </a:lnTo>
                <a:lnTo>
                  <a:pt x="5894" y="578"/>
                </a:lnTo>
                <a:lnTo>
                  <a:pt x="5900" y="580"/>
                </a:lnTo>
                <a:lnTo>
                  <a:pt x="5908" y="580"/>
                </a:lnTo>
                <a:lnTo>
                  <a:pt x="5918" y="572"/>
                </a:lnTo>
                <a:lnTo>
                  <a:pt x="5930" y="566"/>
                </a:lnTo>
                <a:lnTo>
                  <a:pt x="5944" y="560"/>
                </a:lnTo>
                <a:lnTo>
                  <a:pt x="5956" y="558"/>
                </a:lnTo>
                <a:lnTo>
                  <a:pt x="5968" y="558"/>
                </a:lnTo>
                <a:lnTo>
                  <a:pt x="5980" y="560"/>
                </a:lnTo>
                <a:lnTo>
                  <a:pt x="5992" y="564"/>
                </a:lnTo>
                <a:lnTo>
                  <a:pt x="6014" y="572"/>
                </a:lnTo>
                <a:lnTo>
                  <a:pt x="6024" y="576"/>
                </a:lnTo>
                <a:lnTo>
                  <a:pt x="6032" y="574"/>
                </a:lnTo>
                <a:lnTo>
                  <a:pt x="6038" y="570"/>
                </a:lnTo>
                <a:lnTo>
                  <a:pt x="6042" y="562"/>
                </a:lnTo>
                <a:lnTo>
                  <a:pt x="6044" y="554"/>
                </a:lnTo>
                <a:lnTo>
                  <a:pt x="6044" y="546"/>
                </a:lnTo>
                <a:lnTo>
                  <a:pt x="6038" y="536"/>
                </a:lnTo>
                <a:lnTo>
                  <a:pt x="6032" y="528"/>
                </a:lnTo>
                <a:lnTo>
                  <a:pt x="6022" y="522"/>
                </a:lnTo>
                <a:lnTo>
                  <a:pt x="6018" y="522"/>
                </a:lnTo>
                <a:lnTo>
                  <a:pt x="6012" y="524"/>
                </a:lnTo>
                <a:lnTo>
                  <a:pt x="6008" y="528"/>
                </a:lnTo>
                <a:lnTo>
                  <a:pt x="6002" y="532"/>
                </a:lnTo>
                <a:lnTo>
                  <a:pt x="5994" y="532"/>
                </a:lnTo>
                <a:lnTo>
                  <a:pt x="5984" y="530"/>
                </a:lnTo>
                <a:lnTo>
                  <a:pt x="5968" y="522"/>
                </a:lnTo>
                <a:lnTo>
                  <a:pt x="5942" y="506"/>
                </a:lnTo>
                <a:lnTo>
                  <a:pt x="5938" y="500"/>
                </a:lnTo>
                <a:lnTo>
                  <a:pt x="5938" y="498"/>
                </a:lnTo>
                <a:lnTo>
                  <a:pt x="5944" y="496"/>
                </a:lnTo>
                <a:lnTo>
                  <a:pt x="5952" y="498"/>
                </a:lnTo>
                <a:lnTo>
                  <a:pt x="5982" y="504"/>
                </a:lnTo>
                <a:lnTo>
                  <a:pt x="6006" y="508"/>
                </a:lnTo>
                <a:lnTo>
                  <a:pt x="6010" y="506"/>
                </a:lnTo>
                <a:lnTo>
                  <a:pt x="6010" y="504"/>
                </a:lnTo>
                <a:lnTo>
                  <a:pt x="6004" y="500"/>
                </a:lnTo>
                <a:lnTo>
                  <a:pt x="5992" y="496"/>
                </a:lnTo>
                <a:lnTo>
                  <a:pt x="5956" y="480"/>
                </a:lnTo>
                <a:lnTo>
                  <a:pt x="5936" y="474"/>
                </a:lnTo>
                <a:lnTo>
                  <a:pt x="5922" y="472"/>
                </a:lnTo>
                <a:lnTo>
                  <a:pt x="5914" y="476"/>
                </a:lnTo>
                <a:lnTo>
                  <a:pt x="5910" y="480"/>
                </a:lnTo>
                <a:lnTo>
                  <a:pt x="5906" y="494"/>
                </a:lnTo>
                <a:lnTo>
                  <a:pt x="5902" y="500"/>
                </a:lnTo>
                <a:lnTo>
                  <a:pt x="5896" y="502"/>
                </a:lnTo>
                <a:lnTo>
                  <a:pt x="5892" y="502"/>
                </a:lnTo>
                <a:lnTo>
                  <a:pt x="5890" y="502"/>
                </a:lnTo>
                <a:lnTo>
                  <a:pt x="5888" y="500"/>
                </a:lnTo>
                <a:lnTo>
                  <a:pt x="5888" y="496"/>
                </a:lnTo>
                <a:lnTo>
                  <a:pt x="5890" y="488"/>
                </a:lnTo>
                <a:lnTo>
                  <a:pt x="5896" y="478"/>
                </a:lnTo>
                <a:lnTo>
                  <a:pt x="5910" y="452"/>
                </a:lnTo>
                <a:lnTo>
                  <a:pt x="5916" y="438"/>
                </a:lnTo>
                <a:lnTo>
                  <a:pt x="5922" y="424"/>
                </a:lnTo>
                <a:lnTo>
                  <a:pt x="5926" y="414"/>
                </a:lnTo>
                <a:lnTo>
                  <a:pt x="5934" y="406"/>
                </a:lnTo>
                <a:lnTo>
                  <a:pt x="5940" y="404"/>
                </a:lnTo>
                <a:lnTo>
                  <a:pt x="5948" y="402"/>
                </a:lnTo>
                <a:lnTo>
                  <a:pt x="5960" y="404"/>
                </a:lnTo>
                <a:lnTo>
                  <a:pt x="5966" y="402"/>
                </a:lnTo>
                <a:lnTo>
                  <a:pt x="5970" y="400"/>
                </a:lnTo>
                <a:lnTo>
                  <a:pt x="5982" y="392"/>
                </a:lnTo>
                <a:lnTo>
                  <a:pt x="5996" y="380"/>
                </a:lnTo>
                <a:lnTo>
                  <a:pt x="6002" y="376"/>
                </a:lnTo>
                <a:lnTo>
                  <a:pt x="6004" y="370"/>
                </a:lnTo>
                <a:lnTo>
                  <a:pt x="6004" y="368"/>
                </a:lnTo>
                <a:lnTo>
                  <a:pt x="5996" y="364"/>
                </a:lnTo>
                <a:lnTo>
                  <a:pt x="5988" y="362"/>
                </a:lnTo>
                <a:lnTo>
                  <a:pt x="5984" y="358"/>
                </a:lnTo>
                <a:lnTo>
                  <a:pt x="5980" y="354"/>
                </a:lnTo>
                <a:lnTo>
                  <a:pt x="5980" y="348"/>
                </a:lnTo>
                <a:lnTo>
                  <a:pt x="5982" y="342"/>
                </a:lnTo>
                <a:lnTo>
                  <a:pt x="5986" y="338"/>
                </a:lnTo>
                <a:lnTo>
                  <a:pt x="5994" y="336"/>
                </a:lnTo>
                <a:lnTo>
                  <a:pt x="6006" y="334"/>
                </a:lnTo>
                <a:lnTo>
                  <a:pt x="6026" y="332"/>
                </a:lnTo>
                <a:lnTo>
                  <a:pt x="6040" y="328"/>
                </a:lnTo>
                <a:lnTo>
                  <a:pt x="6052" y="322"/>
                </a:lnTo>
                <a:lnTo>
                  <a:pt x="6064" y="310"/>
                </a:lnTo>
                <a:lnTo>
                  <a:pt x="6066" y="306"/>
                </a:lnTo>
                <a:lnTo>
                  <a:pt x="6066" y="304"/>
                </a:lnTo>
                <a:lnTo>
                  <a:pt x="6066" y="302"/>
                </a:lnTo>
                <a:lnTo>
                  <a:pt x="6062" y="300"/>
                </a:lnTo>
                <a:lnTo>
                  <a:pt x="6052" y="298"/>
                </a:lnTo>
                <a:lnTo>
                  <a:pt x="6036" y="300"/>
                </a:lnTo>
                <a:lnTo>
                  <a:pt x="5998" y="306"/>
                </a:lnTo>
                <a:lnTo>
                  <a:pt x="5980" y="312"/>
                </a:lnTo>
                <a:lnTo>
                  <a:pt x="5962" y="318"/>
                </a:lnTo>
                <a:lnTo>
                  <a:pt x="5948" y="320"/>
                </a:lnTo>
                <a:lnTo>
                  <a:pt x="5946" y="320"/>
                </a:lnTo>
                <a:lnTo>
                  <a:pt x="5944" y="318"/>
                </a:lnTo>
                <a:lnTo>
                  <a:pt x="5944" y="316"/>
                </a:lnTo>
                <a:lnTo>
                  <a:pt x="5944" y="312"/>
                </a:lnTo>
                <a:lnTo>
                  <a:pt x="5950" y="306"/>
                </a:lnTo>
                <a:lnTo>
                  <a:pt x="5960" y="298"/>
                </a:lnTo>
                <a:lnTo>
                  <a:pt x="5974" y="290"/>
                </a:lnTo>
                <a:lnTo>
                  <a:pt x="5988" y="286"/>
                </a:lnTo>
                <a:lnTo>
                  <a:pt x="5996" y="286"/>
                </a:lnTo>
                <a:lnTo>
                  <a:pt x="6004" y="288"/>
                </a:lnTo>
                <a:lnTo>
                  <a:pt x="6018" y="290"/>
                </a:lnTo>
                <a:lnTo>
                  <a:pt x="6034" y="292"/>
                </a:lnTo>
                <a:lnTo>
                  <a:pt x="6050" y="292"/>
                </a:lnTo>
                <a:lnTo>
                  <a:pt x="6064" y="290"/>
                </a:lnTo>
                <a:lnTo>
                  <a:pt x="6092" y="284"/>
                </a:lnTo>
                <a:lnTo>
                  <a:pt x="6116" y="274"/>
                </a:lnTo>
                <a:lnTo>
                  <a:pt x="6122" y="270"/>
                </a:lnTo>
                <a:lnTo>
                  <a:pt x="6122" y="268"/>
                </a:lnTo>
                <a:lnTo>
                  <a:pt x="6122" y="266"/>
                </a:lnTo>
                <a:lnTo>
                  <a:pt x="6116" y="264"/>
                </a:lnTo>
                <a:lnTo>
                  <a:pt x="6106" y="262"/>
                </a:lnTo>
                <a:lnTo>
                  <a:pt x="6082" y="260"/>
                </a:lnTo>
                <a:lnTo>
                  <a:pt x="6068" y="260"/>
                </a:lnTo>
                <a:lnTo>
                  <a:pt x="6056" y="262"/>
                </a:lnTo>
                <a:lnTo>
                  <a:pt x="6042" y="262"/>
                </a:lnTo>
                <a:lnTo>
                  <a:pt x="6026" y="262"/>
                </a:lnTo>
                <a:lnTo>
                  <a:pt x="5990" y="260"/>
                </a:lnTo>
                <a:lnTo>
                  <a:pt x="5970" y="258"/>
                </a:lnTo>
                <a:lnTo>
                  <a:pt x="5988" y="258"/>
                </a:lnTo>
                <a:lnTo>
                  <a:pt x="6004" y="258"/>
                </a:lnTo>
                <a:lnTo>
                  <a:pt x="6018" y="258"/>
                </a:lnTo>
                <a:lnTo>
                  <a:pt x="6028" y="254"/>
                </a:lnTo>
                <a:lnTo>
                  <a:pt x="6036" y="252"/>
                </a:lnTo>
                <a:lnTo>
                  <a:pt x="6050" y="246"/>
                </a:lnTo>
                <a:lnTo>
                  <a:pt x="6058" y="246"/>
                </a:lnTo>
                <a:lnTo>
                  <a:pt x="6068" y="248"/>
                </a:lnTo>
                <a:lnTo>
                  <a:pt x="6080" y="248"/>
                </a:lnTo>
                <a:lnTo>
                  <a:pt x="6090" y="250"/>
                </a:lnTo>
                <a:lnTo>
                  <a:pt x="6112" y="248"/>
                </a:lnTo>
                <a:lnTo>
                  <a:pt x="6136" y="244"/>
                </a:lnTo>
                <a:lnTo>
                  <a:pt x="6166" y="242"/>
                </a:lnTo>
                <a:lnTo>
                  <a:pt x="6178" y="240"/>
                </a:lnTo>
                <a:lnTo>
                  <a:pt x="6180" y="238"/>
                </a:lnTo>
                <a:lnTo>
                  <a:pt x="6180" y="236"/>
                </a:lnTo>
                <a:lnTo>
                  <a:pt x="6178" y="232"/>
                </a:lnTo>
                <a:lnTo>
                  <a:pt x="6172" y="228"/>
                </a:lnTo>
                <a:lnTo>
                  <a:pt x="6166" y="224"/>
                </a:lnTo>
                <a:lnTo>
                  <a:pt x="6166" y="220"/>
                </a:lnTo>
                <a:lnTo>
                  <a:pt x="6166" y="218"/>
                </a:lnTo>
                <a:lnTo>
                  <a:pt x="6170" y="218"/>
                </a:lnTo>
                <a:lnTo>
                  <a:pt x="6184" y="216"/>
                </a:lnTo>
                <a:lnTo>
                  <a:pt x="6196" y="216"/>
                </a:lnTo>
                <a:lnTo>
                  <a:pt x="6208" y="214"/>
                </a:lnTo>
                <a:lnTo>
                  <a:pt x="6218" y="210"/>
                </a:lnTo>
                <a:lnTo>
                  <a:pt x="6228" y="206"/>
                </a:lnTo>
                <a:lnTo>
                  <a:pt x="6248" y="194"/>
                </a:lnTo>
                <a:lnTo>
                  <a:pt x="6272" y="182"/>
                </a:lnTo>
                <a:lnTo>
                  <a:pt x="6278" y="180"/>
                </a:lnTo>
                <a:lnTo>
                  <a:pt x="6278" y="176"/>
                </a:lnTo>
                <a:lnTo>
                  <a:pt x="6276" y="172"/>
                </a:lnTo>
                <a:lnTo>
                  <a:pt x="6270" y="170"/>
                </a:lnTo>
                <a:lnTo>
                  <a:pt x="6250" y="164"/>
                </a:lnTo>
                <a:lnTo>
                  <a:pt x="6224" y="158"/>
                </a:lnTo>
                <a:lnTo>
                  <a:pt x="6192" y="154"/>
                </a:lnTo>
                <a:lnTo>
                  <a:pt x="6160" y="150"/>
                </a:lnTo>
                <a:lnTo>
                  <a:pt x="6128" y="148"/>
                </a:lnTo>
                <a:lnTo>
                  <a:pt x="6100" y="148"/>
                </a:lnTo>
                <a:lnTo>
                  <a:pt x="6080" y="152"/>
                </a:lnTo>
                <a:lnTo>
                  <a:pt x="6066" y="156"/>
                </a:lnTo>
                <a:lnTo>
                  <a:pt x="6056" y="164"/>
                </a:lnTo>
                <a:lnTo>
                  <a:pt x="6050" y="172"/>
                </a:lnTo>
                <a:lnTo>
                  <a:pt x="6046" y="178"/>
                </a:lnTo>
                <a:lnTo>
                  <a:pt x="6040" y="184"/>
                </a:lnTo>
                <a:lnTo>
                  <a:pt x="6034" y="186"/>
                </a:lnTo>
                <a:lnTo>
                  <a:pt x="6024" y="186"/>
                </a:lnTo>
                <a:lnTo>
                  <a:pt x="6012" y="182"/>
                </a:lnTo>
                <a:lnTo>
                  <a:pt x="6000" y="182"/>
                </a:lnTo>
                <a:lnTo>
                  <a:pt x="5976" y="182"/>
                </a:lnTo>
                <a:lnTo>
                  <a:pt x="5964" y="182"/>
                </a:lnTo>
                <a:lnTo>
                  <a:pt x="5962" y="182"/>
                </a:lnTo>
                <a:lnTo>
                  <a:pt x="5962" y="180"/>
                </a:lnTo>
                <a:lnTo>
                  <a:pt x="5966" y="176"/>
                </a:lnTo>
                <a:lnTo>
                  <a:pt x="5970" y="172"/>
                </a:lnTo>
                <a:lnTo>
                  <a:pt x="5970" y="170"/>
                </a:lnTo>
                <a:lnTo>
                  <a:pt x="5966" y="170"/>
                </a:lnTo>
                <a:lnTo>
                  <a:pt x="5956" y="172"/>
                </a:lnTo>
                <a:lnTo>
                  <a:pt x="5944" y="176"/>
                </a:lnTo>
                <a:lnTo>
                  <a:pt x="5928" y="184"/>
                </a:lnTo>
                <a:lnTo>
                  <a:pt x="5910" y="194"/>
                </a:lnTo>
                <a:lnTo>
                  <a:pt x="5888" y="210"/>
                </a:lnTo>
                <a:lnTo>
                  <a:pt x="5866" y="224"/>
                </a:lnTo>
                <a:lnTo>
                  <a:pt x="5846" y="234"/>
                </a:lnTo>
                <a:lnTo>
                  <a:pt x="5832" y="240"/>
                </a:lnTo>
                <a:lnTo>
                  <a:pt x="5822" y="244"/>
                </a:lnTo>
                <a:lnTo>
                  <a:pt x="5820" y="244"/>
                </a:lnTo>
                <a:lnTo>
                  <a:pt x="5818" y="242"/>
                </a:lnTo>
                <a:lnTo>
                  <a:pt x="5820" y="238"/>
                </a:lnTo>
                <a:lnTo>
                  <a:pt x="5828" y="228"/>
                </a:lnTo>
                <a:lnTo>
                  <a:pt x="5844" y="216"/>
                </a:lnTo>
                <a:lnTo>
                  <a:pt x="5862" y="200"/>
                </a:lnTo>
                <a:lnTo>
                  <a:pt x="5876" y="186"/>
                </a:lnTo>
                <a:lnTo>
                  <a:pt x="5886" y="172"/>
                </a:lnTo>
                <a:lnTo>
                  <a:pt x="5888" y="166"/>
                </a:lnTo>
                <a:lnTo>
                  <a:pt x="5890" y="160"/>
                </a:lnTo>
                <a:lnTo>
                  <a:pt x="5890" y="154"/>
                </a:lnTo>
                <a:lnTo>
                  <a:pt x="5888" y="150"/>
                </a:lnTo>
                <a:lnTo>
                  <a:pt x="5884" y="146"/>
                </a:lnTo>
                <a:lnTo>
                  <a:pt x="5878" y="142"/>
                </a:lnTo>
                <a:lnTo>
                  <a:pt x="5872" y="140"/>
                </a:lnTo>
                <a:lnTo>
                  <a:pt x="5864" y="138"/>
                </a:lnTo>
                <a:lnTo>
                  <a:pt x="5842" y="136"/>
                </a:lnTo>
                <a:lnTo>
                  <a:pt x="5820" y="138"/>
                </a:lnTo>
                <a:lnTo>
                  <a:pt x="5808" y="142"/>
                </a:lnTo>
                <a:lnTo>
                  <a:pt x="5802" y="146"/>
                </a:lnTo>
                <a:lnTo>
                  <a:pt x="5798" y="150"/>
                </a:lnTo>
                <a:lnTo>
                  <a:pt x="5798" y="156"/>
                </a:lnTo>
                <a:lnTo>
                  <a:pt x="5794" y="162"/>
                </a:lnTo>
                <a:lnTo>
                  <a:pt x="5788" y="166"/>
                </a:lnTo>
                <a:lnTo>
                  <a:pt x="5776" y="172"/>
                </a:lnTo>
                <a:lnTo>
                  <a:pt x="5746" y="178"/>
                </a:lnTo>
                <a:lnTo>
                  <a:pt x="5722" y="182"/>
                </a:lnTo>
                <a:lnTo>
                  <a:pt x="5714" y="180"/>
                </a:lnTo>
                <a:lnTo>
                  <a:pt x="5712" y="180"/>
                </a:lnTo>
                <a:lnTo>
                  <a:pt x="5716" y="176"/>
                </a:lnTo>
                <a:lnTo>
                  <a:pt x="5728" y="170"/>
                </a:lnTo>
                <a:lnTo>
                  <a:pt x="5752" y="160"/>
                </a:lnTo>
                <a:lnTo>
                  <a:pt x="5760" y="154"/>
                </a:lnTo>
                <a:lnTo>
                  <a:pt x="5760" y="152"/>
                </a:lnTo>
                <a:lnTo>
                  <a:pt x="5762" y="150"/>
                </a:lnTo>
                <a:lnTo>
                  <a:pt x="5760" y="148"/>
                </a:lnTo>
                <a:lnTo>
                  <a:pt x="5756" y="146"/>
                </a:lnTo>
                <a:lnTo>
                  <a:pt x="5744" y="144"/>
                </a:lnTo>
                <a:lnTo>
                  <a:pt x="5722" y="142"/>
                </a:lnTo>
                <a:lnTo>
                  <a:pt x="5688" y="140"/>
                </a:lnTo>
                <a:lnTo>
                  <a:pt x="5648" y="140"/>
                </a:lnTo>
                <a:lnTo>
                  <a:pt x="5606" y="144"/>
                </a:lnTo>
                <a:lnTo>
                  <a:pt x="5566" y="152"/>
                </a:lnTo>
                <a:lnTo>
                  <a:pt x="5530" y="158"/>
                </a:lnTo>
                <a:lnTo>
                  <a:pt x="5472" y="170"/>
                </a:lnTo>
                <a:lnTo>
                  <a:pt x="5454" y="174"/>
                </a:lnTo>
                <a:lnTo>
                  <a:pt x="5448" y="174"/>
                </a:lnTo>
                <a:lnTo>
                  <a:pt x="5444" y="174"/>
                </a:lnTo>
                <a:lnTo>
                  <a:pt x="5440" y="170"/>
                </a:lnTo>
                <a:lnTo>
                  <a:pt x="5438" y="168"/>
                </a:lnTo>
                <a:lnTo>
                  <a:pt x="5440" y="164"/>
                </a:lnTo>
                <a:lnTo>
                  <a:pt x="5442" y="162"/>
                </a:lnTo>
                <a:lnTo>
                  <a:pt x="5454" y="156"/>
                </a:lnTo>
                <a:lnTo>
                  <a:pt x="5472" y="150"/>
                </a:lnTo>
                <a:lnTo>
                  <a:pt x="5522" y="142"/>
                </a:lnTo>
                <a:lnTo>
                  <a:pt x="5580" y="134"/>
                </a:lnTo>
                <a:lnTo>
                  <a:pt x="5608" y="130"/>
                </a:lnTo>
                <a:lnTo>
                  <a:pt x="5638" y="128"/>
                </a:lnTo>
                <a:lnTo>
                  <a:pt x="5700" y="130"/>
                </a:lnTo>
                <a:lnTo>
                  <a:pt x="5762" y="128"/>
                </a:lnTo>
                <a:lnTo>
                  <a:pt x="5792" y="126"/>
                </a:lnTo>
                <a:lnTo>
                  <a:pt x="5820" y="122"/>
                </a:lnTo>
                <a:lnTo>
                  <a:pt x="5856" y="114"/>
                </a:lnTo>
                <a:lnTo>
                  <a:pt x="5890" y="102"/>
                </a:lnTo>
                <a:lnTo>
                  <a:pt x="5902" y="96"/>
                </a:lnTo>
                <a:lnTo>
                  <a:pt x="5908" y="92"/>
                </a:lnTo>
                <a:lnTo>
                  <a:pt x="5908" y="90"/>
                </a:lnTo>
                <a:lnTo>
                  <a:pt x="5906" y="88"/>
                </a:lnTo>
                <a:lnTo>
                  <a:pt x="5898" y="84"/>
                </a:lnTo>
                <a:lnTo>
                  <a:pt x="5870" y="78"/>
                </a:lnTo>
                <a:lnTo>
                  <a:pt x="5840" y="70"/>
                </a:lnTo>
                <a:lnTo>
                  <a:pt x="5824" y="68"/>
                </a:lnTo>
                <a:lnTo>
                  <a:pt x="5806" y="68"/>
                </a:lnTo>
                <a:lnTo>
                  <a:pt x="5788" y="68"/>
                </a:lnTo>
                <a:lnTo>
                  <a:pt x="5770" y="72"/>
                </a:lnTo>
                <a:lnTo>
                  <a:pt x="5750" y="74"/>
                </a:lnTo>
                <a:lnTo>
                  <a:pt x="5752" y="72"/>
                </a:lnTo>
                <a:lnTo>
                  <a:pt x="5758" y="68"/>
                </a:lnTo>
                <a:lnTo>
                  <a:pt x="5766" y="64"/>
                </a:lnTo>
                <a:lnTo>
                  <a:pt x="5772" y="58"/>
                </a:lnTo>
                <a:lnTo>
                  <a:pt x="5774" y="54"/>
                </a:lnTo>
                <a:lnTo>
                  <a:pt x="5774" y="52"/>
                </a:lnTo>
                <a:lnTo>
                  <a:pt x="5772" y="48"/>
                </a:lnTo>
                <a:lnTo>
                  <a:pt x="5768" y="46"/>
                </a:lnTo>
                <a:lnTo>
                  <a:pt x="5758" y="42"/>
                </a:lnTo>
                <a:lnTo>
                  <a:pt x="5748" y="40"/>
                </a:lnTo>
                <a:lnTo>
                  <a:pt x="5736" y="42"/>
                </a:lnTo>
                <a:lnTo>
                  <a:pt x="5720" y="44"/>
                </a:lnTo>
                <a:lnTo>
                  <a:pt x="5704" y="48"/>
                </a:lnTo>
                <a:lnTo>
                  <a:pt x="5682" y="50"/>
                </a:lnTo>
                <a:lnTo>
                  <a:pt x="5658" y="50"/>
                </a:lnTo>
                <a:lnTo>
                  <a:pt x="5630" y="50"/>
                </a:lnTo>
                <a:lnTo>
                  <a:pt x="5602" y="48"/>
                </a:lnTo>
                <a:lnTo>
                  <a:pt x="5580" y="48"/>
                </a:lnTo>
                <a:lnTo>
                  <a:pt x="5560" y="50"/>
                </a:lnTo>
                <a:lnTo>
                  <a:pt x="5544" y="54"/>
                </a:lnTo>
                <a:lnTo>
                  <a:pt x="5514" y="60"/>
                </a:lnTo>
                <a:lnTo>
                  <a:pt x="5496" y="60"/>
                </a:lnTo>
                <a:lnTo>
                  <a:pt x="5476" y="60"/>
                </a:lnTo>
                <a:lnTo>
                  <a:pt x="5458" y="58"/>
                </a:lnTo>
                <a:lnTo>
                  <a:pt x="5452" y="56"/>
                </a:lnTo>
                <a:lnTo>
                  <a:pt x="5454" y="54"/>
                </a:lnTo>
                <a:lnTo>
                  <a:pt x="5464" y="52"/>
                </a:lnTo>
                <a:lnTo>
                  <a:pt x="5528" y="46"/>
                </a:lnTo>
                <a:lnTo>
                  <a:pt x="5572" y="44"/>
                </a:lnTo>
                <a:lnTo>
                  <a:pt x="5630" y="40"/>
                </a:lnTo>
                <a:lnTo>
                  <a:pt x="5690" y="38"/>
                </a:lnTo>
                <a:lnTo>
                  <a:pt x="5732" y="34"/>
                </a:lnTo>
                <a:lnTo>
                  <a:pt x="5736" y="32"/>
                </a:lnTo>
                <a:lnTo>
                  <a:pt x="5738" y="30"/>
                </a:lnTo>
                <a:lnTo>
                  <a:pt x="5738" y="28"/>
                </a:lnTo>
                <a:lnTo>
                  <a:pt x="5734" y="28"/>
                </a:lnTo>
                <a:lnTo>
                  <a:pt x="5718" y="24"/>
                </a:lnTo>
                <a:lnTo>
                  <a:pt x="5694" y="20"/>
                </a:lnTo>
                <a:lnTo>
                  <a:pt x="5634" y="12"/>
                </a:lnTo>
                <a:lnTo>
                  <a:pt x="5568" y="6"/>
                </a:lnTo>
                <a:lnTo>
                  <a:pt x="5522" y="2"/>
                </a:lnTo>
                <a:lnTo>
                  <a:pt x="5484" y="0"/>
                </a:lnTo>
                <a:lnTo>
                  <a:pt x="5454" y="0"/>
                </a:lnTo>
                <a:lnTo>
                  <a:pt x="5430" y="2"/>
                </a:lnTo>
                <a:lnTo>
                  <a:pt x="5388" y="6"/>
                </a:lnTo>
                <a:lnTo>
                  <a:pt x="5366" y="6"/>
                </a:lnTo>
                <a:lnTo>
                  <a:pt x="5340" y="6"/>
                </a:lnTo>
                <a:lnTo>
                  <a:pt x="5316" y="6"/>
                </a:lnTo>
                <a:lnTo>
                  <a:pt x="5304" y="8"/>
                </a:lnTo>
                <a:lnTo>
                  <a:pt x="5298" y="10"/>
                </a:lnTo>
                <a:lnTo>
                  <a:pt x="5294" y="14"/>
                </a:lnTo>
                <a:lnTo>
                  <a:pt x="5294" y="16"/>
                </a:lnTo>
                <a:lnTo>
                  <a:pt x="5294" y="18"/>
                </a:lnTo>
                <a:lnTo>
                  <a:pt x="5288" y="18"/>
                </a:lnTo>
                <a:lnTo>
                  <a:pt x="5278" y="16"/>
                </a:lnTo>
                <a:lnTo>
                  <a:pt x="5258" y="12"/>
                </a:lnTo>
                <a:lnTo>
                  <a:pt x="5246" y="12"/>
                </a:lnTo>
                <a:lnTo>
                  <a:pt x="5236" y="16"/>
                </a:lnTo>
                <a:lnTo>
                  <a:pt x="5220" y="16"/>
                </a:lnTo>
                <a:lnTo>
                  <a:pt x="5210" y="16"/>
                </a:lnTo>
                <a:lnTo>
                  <a:pt x="5204" y="20"/>
                </a:lnTo>
                <a:lnTo>
                  <a:pt x="5202" y="22"/>
                </a:lnTo>
                <a:lnTo>
                  <a:pt x="5202" y="26"/>
                </a:lnTo>
                <a:lnTo>
                  <a:pt x="5206" y="32"/>
                </a:lnTo>
                <a:lnTo>
                  <a:pt x="5214" y="36"/>
                </a:lnTo>
                <a:lnTo>
                  <a:pt x="5224" y="40"/>
                </a:lnTo>
                <a:lnTo>
                  <a:pt x="5238" y="42"/>
                </a:lnTo>
                <a:lnTo>
                  <a:pt x="5248" y="44"/>
                </a:lnTo>
                <a:lnTo>
                  <a:pt x="5252" y="46"/>
                </a:lnTo>
                <a:lnTo>
                  <a:pt x="5248" y="48"/>
                </a:lnTo>
                <a:lnTo>
                  <a:pt x="5242" y="48"/>
                </a:lnTo>
                <a:lnTo>
                  <a:pt x="5224" y="52"/>
                </a:lnTo>
                <a:lnTo>
                  <a:pt x="5214" y="54"/>
                </a:lnTo>
                <a:lnTo>
                  <a:pt x="5208" y="56"/>
                </a:lnTo>
                <a:lnTo>
                  <a:pt x="5192" y="60"/>
                </a:lnTo>
                <a:lnTo>
                  <a:pt x="5168" y="64"/>
                </a:lnTo>
                <a:lnTo>
                  <a:pt x="5154" y="64"/>
                </a:lnTo>
                <a:lnTo>
                  <a:pt x="5140" y="64"/>
                </a:lnTo>
                <a:lnTo>
                  <a:pt x="5126" y="60"/>
                </a:lnTo>
                <a:lnTo>
                  <a:pt x="5114" y="56"/>
                </a:lnTo>
                <a:lnTo>
                  <a:pt x="5092" y="46"/>
                </a:lnTo>
                <a:lnTo>
                  <a:pt x="5078" y="40"/>
                </a:lnTo>
                <a:lnTo>
                  <a:pt x="5064" y="38"/>
                </a:lnTo>
                <a:lnTo>
                  <a:pt x="5048" y="34"/>
                </a:lnTo>
                <a:lnTo>
                  <a:pt x="5030" y="34"/>
                </a:lnTo>
                <a:lnTo>
                  <a:pt x="5012" y="36"/>
                </a:lnTo>
                <a:lnTo>
                  <a:pt x="4992" y="38"/>
                </a:lnTo>
                <a:lnTo>
                  <a:pt x="4950" y="44"/>
                </a:lnTo>
                <a:lnTo>
                  <a:pt x="4914" y="48"/>
                </a:lnTo>
                <a:lnTo>
                  <a:pt x="4900" y="50"/>
                </a:lnTo>
                <a:lnTo>
                  <a:pt x="4890" y="52"/>
                </a:lnTo>
                <a:lnTo>
                  <a:pt x="4886" y="56"/>
                </a:lnTo>
                <a:lnTo>
                  <a:pt x="4884" y="58"/>
                </a:lnTo>
                <a:lnTo>
                  <a:pt x="4884" y="60"/>
                </a:lnTo>
                <a:lnTo>
                  <a:pt x="4890" y="64"/>
                </a:lnTo>
                <a:lnTo>
                  <a:pt x="4900" y="66"/>
                </a:lnTo>
                <a:lnTo>
                  <a:pt x="4928" y="66"/>
                </a:lnTo>
                <a:lnTo>
                  <a:pt x="4966" y="66"/>
                </a:lnTo>
                <a:lnTo>
                  <a:pt x="5006" y="66"/>
                </a:lnTo>
                <a:lnTo>
                  <a:pt x="5046" y="68"/>
                </a:lnTo>
                <a:lnTo>
                  <a:pt x="5082" y="72"/>
                </a:lnTo>
                <a:lnTo>
                  <a:pt x="5116" y="76"/>
                </a:lnTo>
                <a:lnTo>
                  <a:pt x="5150" y="82"/>
                </a:lnTo>
                <a:lnTo>
                  <a:pt x="5162" y="84"/>
                </a:lnTo>
                <a:lnTo>
                  <a:pt x="5168" y="88"/>
                </a:lnTo>
                <a:lnTo>
                  <a:pt x="5168" y="90"/>
                </a:lnTo>
                <a:lnTo>
                  <a:pt x="5162" y="92"/>
                </a:lnTo>
                <a:lnTo>
                  <a:pt x="5144" y="92"/>
                </a:lnTo>
                <a:lnTo>
                  <a:pt x="5132" y="90"/>
                </a:lnTo>
                <a:lnTo>
                  <a:pt x="5118" y="88"/>
                </a:lnTo>
                <a:lnTo>
                  <a:pt x="5104" y="84"/>
                </a:lnTo>
                <a:lnTo>
                  <a:pt x="5088" y="82"/>
                </a:lnTo>
                <a:lnTo>
                  <a:pt x="5050" y="78"/>
                </a:lnTo>
                <a:lnTo>
                  <a:pt x="4946" y="74"/>
                </a:lnTo>
                <a:lnTo>
                  <a:pt x="4928" y="74"/>
                </a:lnTo>
                <a:lnTo>
                  <a:pt x="4926" y="76"/>
                </a:lnTo>
                <a:lnTo>
                  <a:pt x="4928" y="78"/>
                </a:lnTo>
                <a:lnTo>
                  <a:pt x="4942" y="84"/>
                </a:lnTo>
                <a:lnTo>
                  <a:pt x="4964" y="92"/>
                </a:lnTo>
                <a:lnTo>
                  <a:pt x="4984" y="100"/>
                </a:lnTo>
                <a:lnTo>
                  <a:pt x="5000" y="106"/>
                </a:lnTo>
                <a:lnTo>
                  <a:pt x="5004" y="110"/>
                </a:lnTo>
                <a:lnTo>
                  <a:pt x="5004" y="112"/>
                </a:lnTo>
                <a:lnTo>
                  <a:pt x="5000" y="114"/>
                </a:lnTo>
                <a:lnTo>
                  <a:pt x="4990" y="116"/>
                </a:lnTo>
                <a:lnTo>
                  <a:pt x="4984" y="118"/>
                </a:lnTo>
                <a:lnTo>
                  <a:pt x="4978" y="118"/>
                </a:lnTo>
                <a:lnTo>
                  <a:pt x="4976" y="122"/>
                </a:lnTo>
                <a:lnTo>
                  <a:pt x="4974" y="124"/>
                </a:lnTo>
                <a:lnTo>
                  <a:pt x="4972" y="132"/>
                </a:lnTo>
                <a:lnTo>
                  <a:pt x="4976" y="140"/>
                </a:lnTo>
                <a:lnTo>
                  <a:pt x="4978" y="148"/>
                </a:lnTo>
                <a:lnTo>
                  <a:pt x="4978" y="154"/>
                </a:lnTo>
                <a:lnTo>
                  <a:pt x="4978" y="158"/>
                </a:lnTo>
                <a:lnTo>
                  <a:pt x="4976" y="160"/>
                </a:lnTo>
                <a:lnTo>
                  <a:pt x="4974" y="162"/>
                </a:lnTo>
                <a:lnTo>
                  <a:pt x="4968" y="162"/>
                </a:lnTo>
                <a:lnTo>
                  <a:pt x="4958" y="162"/>
                </a:lnTo>
                <a:lnTo>
                  <a:pt x="4950" y="160"/>
                </a:lnTo>
                <a:lnTo>
                  <a:pt x="4944" y="156"/>
                </a:lnTo>
                <a:lnTo>
                  <a:pt x="4938" y="152"/>
                </a:lnTo>
                <a:lnTo>
                  <a:pt x="4930" y="146"/>
                </a:lnTo>
                <a:lnTo>
                  <a:pt x="4920" y="140"/>
                </a:lnTo>
                <a:lnTo>
                  <a:pt x="4906" y="136"/>
                </a:lnTo>
                <a:lnTo>
                  <a:pt x="4888" y="132"/>
                </a:lnTo>
                <a:lnTo>
                  <a:pt x="4870" y="128"/>
                </a:lnTo>
                <a:lnTo>
                  <a:pt x="4852" y="124"/>
                </a:lnTo>
                <a:lnTo>
                  <a:pt x="4822" y="112"/>
                </a:lnTo>
                <a:lnTo>
                  <a:pt x="4790" y="104"/>
                </a:lnTo>
                <a:lnTo>
                  <a:pt x="4772" y="100"/>
                </a:lnTo>
                <a:lnTo>
                  <a:pt x="4752" y="98"/>
                </a:lnTo>
                <a:lnTo>
                  <a:pt x="4732" y="98"/>
                </a:lnTo>
                <a:lnTo>
                  <a:pt x="4720" y="98"/>
                </a:lnTo>
                <a:lnTo>
                  <a:pt x="4712" y="102"/>
                </a:lnTo>
                <a:lnTo>
                  <a:pt x="4710" y="104"/>
                </a:lnTo>
                <a:lnTo>
                  <a:pt x="4710" y="106"/>
                </a:lnTo>
                <a:lnTo>
                  <a:pt x="4714" y="110"/>
                </a:lnTo>
                <a:lnTo>
                  <a:pt x="4722" y="118"/>
                </a:lnTo>
                <a:lnTo>
                  <a:pt x="4750" y="138"/>
                </a:lnTo>
                <a:lnTo>
                  <a:pt x="4764" y="146"/>
                </a:lnTo>
                <a:lnTo>
                  <a:pt x="4766" y="148"/>
                </a:lnTo>
                <a:lnTo>
                  <a:pt x="4764" y="150"/>
                </a:lnTo>
                <a:lnTo>
                  <a:pt x="4758" y="150"/>
                </a:lnTo>
                <a:lnTo>
                  <a:pt x="4748" y="148"/>
                </a:lnTo>
                <a:lnTo>
                  <a:pt x="4736" y="146"/>
                </a:lnTo>
                <a:lnTo>
                  <a:pt x="4724" y="146"/>
                </a:lnTo>
                <a:lnTo>
                  <a:pt x="4722" y="148"/>
                </a:lnTo>
                <a:lnTo>
                  <a:pt x="4720" y="150"/>
                </a:lnTo>
                <a:lnTo>
                  <a:pt x="4718" y="154"/>
                </a:lnTo>
                <a:lnTo>
                  <a:pt x="4722" y="158"/>
                </a:lnTo>
                <a:lnTo>
                  <a:pt x="4722" y="160"/>
                </a:lnTo>
                <a:lnTo>
                  <a:pt x="4714" y="158"/>
                </a:lnTo>
                <a:lnTo>
                  <a:pt x="4704" y="154"/>
                </a:lnTo>
                <a:lnTo>
                  <a:pt x="4688" y="150"/>
                </a:lnTo>
                <a:lnTo>
                  <a:pt x="4670" y="146"/>
                </a:lnTo>
                <a:lnTo>
                  <a:pt x="4660" y="146"/>
                </a:lnTo>
                <a:lnTo>
                  <a:pt x="4650" y="148"/>
                </a:lnTo>
                <a:lnTo>
                  <a:pt x="4642" y="150"/>
                </a:lnTo>
                <a:lnTo>
                  <a:pt x="4634" y="156"/>
                </a:lnTo>
                <a:lnTo>
                  <a:pt x="4626" y="162"/>
                </a:lnTo>
                <a:lnTo>
                  <a:pt x="4618" y="172"/>
                </a:lnTo>
                <a:lnTo>
                  <a:pt x="4606" y="190"/>
                </a:lnTo>
                <a:lnTo>
                  <a:pt x="4610" y="180"/>
                </a:lnTo>
                <a:lnTo>
                  <a:pt x="4612" y="168"/>
                </a:lnTo>
                <a:lnTo>
                  <a:pt x="4614" y="154"/>
                </a:lnTo>
                <a:lnTo>
                  <a:pt x="4610" y="138"/>
                </a:lnTo>
                <a:lnTo>
                  <a:pt x="4608" y="130"/>
                </a:lnTo>
                <a:lnTo>
                  <a:pt x="4604" y="124"/>
                </a:lnTo>
                <a:lnTo>
                  <a:pt x="4592" y="114"/>
                </a:lnTo>
                <a:lnTo>
                  <a:pt x="4582" y="108"/>
                </a:lnTo>
                <a:lnTo>
                  <a:pt x="4568" y="106"/>
                </a:lnTo>
                <a:lnTo>
                  <a:pt x="4554" y="108"/>
                </a:lnTo>
                <a:lnTo>
                  <a:pt x="4508" y="118"/>
                </a:lnTo>
                <a:lnTo>
                  <a:pt x="4476" y="124"/>
                </a:lnTo>
                <a:lnTo>
                  <a:pt x="4436" y="130"/>
                </a:lnTo>
                <a:lnTo>
                  <a:pt x="4394" y="134"/>
                </a:lnTo>
                <a:lnTo>
                  <a:pt x="4362" y="140"/>
                </a:lnTo>
                <a:lnTo>
                  <a:pt x="4338" y="144"/>
                </a:lnTo>
                <a:lnTo>
                  <a:pt x="4320" y="150"/>
                </a:lnTo>
                <a:lnTo>
                  <a:pt x="4308" y="156"/>
                </a:lnTo>
                <a:lnTo>
                  <a:pt x="4302" y="162"/>
                </a:lnTo>
                <a:lnTo>
                  <a:pt x="4302" y="166"/>
                </a:lnTo>
                <a:lnTo>
                  <a:pt x="4302" y="170"/>
                </a:lnTo>
                <a:lnTo>
                  <a:pt x="4306" y="176"/>
                </a:lnTo>
                <a:close/>
                <a:moveTo>
                  <a:pt x="5340" y="5242"/>
                </a:moveTo>
                <a:lnTo>
                  <a:pt x="5340" y="5242"/>
                </a:lnTo>
                <a:lnTo>
                  <a:pt x="5332" y="5236"/>
                </a:lnTo>
                <a:lnTo>
                  <a:pt x="5326" y="5232"/>
                </a:lnTo>
                <a:lnTo>
                  <a:pt x="5320" y="5232"/>
                </a:lnTo>
                <a:lnTo>
                  <a:pt x="5314" y="5234"/>
                </a:lnTo>
                <a:lnTo>
                  <a:pt x="5306" y="5234"/>
                </a:lnTo>
                <a:lnTo>
                  <a:pt x="5298" y="5234"/>
                </a:lnTo>
                <a:lnTo>
                  <a:pt x="5286" y="5230"/>
                </a:lnTo>
                <a:lnTo>
                  <a:pt x="5270" y="5222"/>
                </a:lnTo>
                <a:lnTo>
                  <a:pt x="5256" y="5212"/>
                </a:lnTo>
                <a:lnTo>
                  <a:pt x="5246" y="5204"/>
                </a:lnTo>
                <a:lnTo>
                  <a:pt x="5240" y="5198"/>
                </a:lnTo>
                <a:lnTo>
                  <a:pt x="5236" y="5192"/>
                </a:lnTo>
                <a:lnTo>
                  <a:pt x="5230" y="5178"/>
                </a:lnTo>
                <a:lnTo>
                  <a:pt x="5224" y="5172"/>
                </a:lnTo>
                <a:lnTo>
                  <a:pt x="5214" y="5162"/>
                </a:lnTo>
                <a:lnTo>
                  <a:pt x="5194" y="5144"/>
                </a:lnTo>
                <a:lnTo>
                  <a:pt x="5186" y="5136"/>
                </a:lnTo>
                <a:lnTo>
                  <a:pt x="5176" y="5130"/>
                </a:lnTo>
                <a:lnTo>
                  <a:pt x="5166" y="5126"/>
                </a:lnTo>
                <a:lnTo>
                  <a:pt x="5156" y="5124"/>
                </a:lnTo>
                <a:lnTo>
                  <a:pt x="5144" y="5122"/>
                </a:lnTo>
                <a:lnTo>
                  <a:pt x="5128" y="5124"/>
                </a:lnTo>
                <a:lnTo>
                  <a:pt x="5114" y="5126"/>
                </a:lnTo>
                <a:lnTo>
                  <a:pt x="5100" y="5126"/>
                </a:lnTo>
                <a:lnTo>
                  <a:pt x="5086" y="5124"/>
                </a:lnTo>
                <a:lnTo>
                  <a:pt x="5074" y="5122"/>
                </a:lnTo>
                <a:lnTo>
                  <a:pt x="5052" y="5114"/>
                </a:lnTo>
                <a:lnTo>
                  <a:pt x="5032" y="5106"/>
                </a:lnTo>
                <a:lnTo>
                  <a:pt x="5026" y="5104"/>
                </a:lnTo>
                <a:lnTo>
                  <a:pt x="5022" y="5104"/>
                </a:lnTo>
                <a:lnTo>
                  <a:pt x="5014" y="5108"/>
                </a:lnTo>
                <a:lnTo>
                  <a:pt x="5004" y="5114"/>
                </a:lnTo>
                <a:lnTo>
                  <a:pt x="4996" y="5120"/>
                </a:lnTo>
                <a:lnTo>
                  <a:pt x="4984" y="5134"/>
                </a:lnTo>
                <a:lnTo>
                  <a:pt x="4980" y="5136"/>
                </a:lnTo>
                <a:lnTo>
                  <a:pt x="4978" y="5136"/>
                </a:lnTo>
                <a:lnTo>
                  <a:pt x="4976" y="5136"/>
                </a:lnTo>
                <a:lnTo>
                  <a:pt x="4974" y="5130"/>
                </a:lnTo>
                <a:lnTo>
                  <a:pt x="4976" y="5126"/>
                </a:lnTo>
                <a:lnTo>
                  <a:pt x="4980" y="5112"/>
                </a:lnTo>
                <a:lnTo>
                  <a:pt x="4984" y="5100"/>
                </a:lnTo>
                <a:lnTo>
                  <a:pt x="4984" y="5094"/>
                </a:lnTo>
                <a:lnTo>
                  <a:pt x="4982" y="5092"/>
                </a:lnTo>
                <a:lnTo>
                  <a:pt x="4980" y="5086"/>
                </a:lnTo>
                <a:lnTo>
                  <a:pt x="4978" y="5082"/>
                </a:lnTo>
                <a:lnTo>
                  <a:pt x="4974" y="5072"/>
                </a:lnTo>
                <a:lnTo>
                  <a:pt x="4972" y="5068"/>
                </a:lnTo>
                <a:lnTo>
                  <a:pt x="4968" y="5064"/>
                </a:lnTo>
                <a:lnTo>
                  <a:pt x="4960" y="5060"/>
                </a:lnTo>
                <a:lnTo>
                  <a:pt x="4952" y="5058"/>
                </a:lnTo>
                <a:lnTo>
                  <a:pt x="4942" y="5054"/>
                </a:lnTo>
                <a:lnTo>
                  <a:pt x="4934" y="5050"/>
                </a:lnTo>
                <a:lnTo>
                  <a:pt x="4924" y="5042"/>
                </a:lnTo>
                <a:lnTo>
                  <a:pt x="4916" y="5036"/>
                </a:lnTo>
                <a:lnTo>
                  <a:pt x="4912" y="5034"/>
                </a:lnTo>
                <a:lnTo>
                  <a:pt x="4906" y="5032"/>
                </a:lnTo>
                <a:lnTo>
                  <a:pt x="4896" y="5032"/>
                </a:lnTo>
                <a:lnTo>
                  <a:pt x="4888" y="5028"/>
                </a:lnTo>
                <a:lnTo>
                  <a:pt x="4878" y="5024"/>
                </a:lnTo>
                <a:lnTo>
                  <a:pt x="4858" y="5020"/>
                </a:lnTo>
                <a:lnTo>
                  <a:pt x="4852" y="5022"/>
                </a:lnTo>
                <a:lnTo>
                  <a:pt x="4846" y="5022"/>
                </a:lnTo>
                <a:lnTo>
                  <a:pt x="4836" y="5028"/>
                </a:lnTo>
                <a:lnTo>
                  <a:pt x="4828" y="5036"/>
                </a:lnTo>
                <a:lnTo>
                  <a:pt x="4822" y="5046"/>
                </a:lnTo>
                <a:lnTo>
                  <a:pt x="4814" y="5060"/>
                </a:lnTo>
                <a:lnTo>
                  <a:pt x="4810" y="5060"/>
                </a:lnTo>
                <a:lnTo>
                  <a:pt x="4808" y="5056"/>
                </a:lnTo>
                <a:lnTo>
                  <a:pt x="4806" y="5048"/>
                </a:lnTo>
                <a:lnTo>
                  <a:pt x="4810" y="5040"/>
                </a:lnTo>
                <a:lnTo>
                  <a:pt x="4818" y="5026"/>
                </a:lnTo>
                <a:lnTo>
                  <a:pt x="4822" y="5018"/>
                </a:lnTo>
                <a:lnTo>
                  <a:pt x="4822" y="5012"/>
                </a:lnTo>
                <a:lnTo>
                  <a:pt x="4822" y="5008"/>
                </a:lnTo>
                <a:lnTo>
                  <a:pt x="4820" y="5006"/>
                </a:lnTo>
                <a:lnTo>
                  <a:pt x="4810" y="5000"/>
                </a:lnTo>
                <a:lnTo>
                  <a:pt x="4792" y="4996"/>
                </a:lnTo>
                <a:lnTo>
                  <a:pt x="4784" y="4998"/>
                </a:lnTo>
                <a:lnTo>
                  <a:pt x="4774" y="4998"/>
                </a:lnTo>
                <a:lnTo>
                  <a:pt x="4752" y="4996"/>
                </a:lnTo>
                <a:lnTo>
                  <a:pt x="4742" y="4994"/>
                </a:lnTo>
                <a:lnTo>
                  <a:pt x="4736" y="4998"/>
                </a:lnTo>
                <a:lnTo>
                  <a:pt x="4730" y="5002"/>
                </a:lnTo>
                <a:lnTo>
                  <a:pt x="4728" y="5010"/>
                </a:lnTo>
                <a:lnTo>
                  <a:pt x="4726" y="5018"/>
                </a:lnTo>
                <a:lnTo>
                  <a:pt x="4724" y="5026"/>
                </a:lnTo>
                <a:lnTo>
                  <a:pt x="4726" y="5040"/>
                </a:lnTo>
                <a:lnTo>
                  <a:pt x="4722" y="5036"/>
                </a:lnTo>
                <a:lnTo>
                  <a:pt x="4720" y="5036"/>
                </a:lnTo>
                <a:lnTo>
                  <a:pt x="4712" y="5042"/>
                </a:lnTo>
                <a:lnTo>
                  <a:pt x="4710" y="5044"/>
                </a:lnTo>
                <a:lnTo>
                  <a:pt x="4708" y="5044"/>
                </a:lnTo>
                <a:lnTo>
                  <a:pt x="4708" y="5042"/>
                </a:lnTo>
                <a:lnTo>
                  <a:pt x="4710" y="5034"/>
                </a:lnTo>
                <a:lnTo>
                  <a:pt x="4712" y="5026"/>
                </a:lnTo>
                <a:lnTo>
                  <a:pt x="4710" y="5020"/>
                </a:lnTo>
                <a:lnTo>
                  <a:pt x="4706" y="5020"/>
                </a:lnTo>
                <a:lnTo>
                  <a:pt x="4702" y="5020"/>
                </a:lnTo>
                <a:lnTo>
                  <a:pt x="4694" y="5024"/>
                </a:lnTo>
                <a:lnTo>
                  <a:pt x="4696" y="5020"/>
                </a:lnTo>
                <a:lnTo>
                  <a:pt x="4698" y="5014"/>
                </a:lnTo>
                <a:lnTo>
                  <a:pt x="4698" y="5010"/>
                </a:lnTo>
                <a:lnTo>
                  <a:pt x="4700" y="5004"/>
                </a:lnTo>
                <a:lnTo>
                  <a:pt x="4700" y="5000"/>
                </a:lnTo>
                <a:lnTo>
                  <a:pt x="4702" y="4996"/>
                </a:lnTo>
                <a:lnTo>
                  <a:pt x="4706" y="4994"/>
                </a:lnTo>
                <a:lnTo>
                  <a:pt x="4714" y="4990"/>
                </a:lnTo>
                <a:lnTo>
                  <a:pt x="4720" y="4986"/>
                </a:lnTo>
                <a:lnTo>
                  <a:pt x="4726" y="4980"/>
                </a:lnTo>
                <a:lnTo>
                  <a:pt x="4736" y="4964"/>
                </a:lnTo>
                <a:lnTo>
                  <a:pt x="4746" y="4950"/>
                </a:lnTo>
                <a:lnTo>
                  <a:pt x="4750" y="4944"/>
                </a:lnTo>
                <a:lnTo>
                  <a:pt x="4756" y="4940"/>
                </a:lnTo>
                <a:lnTo>
                  <a:pt x="4760" y="4938"/>
                </a:lnTo>
                <a:lnTo>
                  <a:pt x="4762" y="4932"/>
                </a:lnTo>
                <a:lnTo>
                  <a:pt x="4762" y="4926"/>
                </a:lnTo>
                <a:lnTo>
                  <a:pt x="4762" y="4918"/>
                </a:lnTo>
                <a:lnTo>
                  <a:pt x="4760" y="4912"/>
                </a:lnTo>
                <a:lnTo>
                  <a:pt x="4756" y="4906"/>
                </a:lnTo>
                <a:lnTo>
                  <a:pt x="4752" y="4902"/>
                </a:lnTo>
                <a:lnTo>
                  <a:pt x="4748" y="4902"/>
                </a:lnTo>
                <a:lnTo>
                  <a:pt x="4740" y="4902"/>
                </a:lnTo>
                <a:lnTo>
                  <a:pt x="4736" y="4900"/>
                </a:lnTo>
                <a:lnTo>
                  <a:pt x="4736" y="4896"/>
                </a:lnTo>
                <a:lnTo>
                  <a:pt x="4734" y="4892"/>
                </a:lnTo>
                <a:lnTo>
                  <a:pt x="4732" y="4886"/>
                </a:lnTo>
                <a:lnTo>
                  <a:pt x="4730" y="4884"/>
                </a:lnTo>
                <a:lnTo>
                  <a:pt x="4730" y="4882"/>
                </a:lnTo>
                <a:lnTo>
                  <a:pt x="4730" y="4878"/>
                </a:lnTo>
                <a:lnTo>
                  <a:pt x="4728" y="4874"/>
                </a:lnTo>
                <a:lnTo>
                  <a:pt x="4726" y="4870"/>
                </a:lnTo>
                <a:lnTo>
                  <a:pt x="4724" y="4868"/>
                </a:lnTo>
                <a:lnTo>
                  <a:pt x="4722" y="4864"/>
                </a:lnTo>
                <a:lnTo>
                  <a:pt x="4722" y="4860"/>
                </a:lnTo>
                <a:lnTo>
                  <a:pt x="4722" y="4854"/>
                </a:lnTo>
                <a:lnTo>
                  <a:pt x="4718" y="4848"/>
                </a:lnTo>
                <a:lnTo>
                  <a:pt x="4716" y="4828"/>
                </a:lnTo>
                <a:lnTo>
                  <a:pt x="4714" y="4806"/>
                </a:lnTo>
                <a:lnTo>
                  <a:pt x="4714" y="4800"/>
                </a:lnTo>
                <a:lnTo>
                  <a:pt x="4712" y="4800"/>
                </a:lnTo>
                <a:lnTo>
                  <a:pt x="4710" y="4798"/>
                </a:lnTo>
                <a:lnTo>
                  <a:pt x="4708" y="4794"/>
                </a:lnTo>
                <a:lnTo>
                  <a:pt x="4702" y="4780"/>
                </a:lnTo>
                <a:lnTo>
                  <a:pt x="4698" y="4776"/>
                </a:lnTo>
                <a:lnTo>
                  <a:pt x="4696" y="4776"/>
                </a:lnTo>
                <a:lnTo>
                  <a:pt x="4694" y="4778"/>
                </a:lnTo>
                <a:lnTo>
                  <a:pt x="4694" y="4780"/>
                </a:lnTo>
                <a:lnTo>
                  <a:pt x="4694" y="4784"/>
                </a:lnTo>
                <a:lnTo>
                  <a:pt x="4690" y="4792"/>
                </a:lnTo>
                <a:lnTo>
                  <a:pt x="4688" y="4790"/>
                </a:lnTo>
                <a:lnTo>
                  <a:pt x="4688" y="4786"/>
                </a:lnTo>
                <a:lnTo>
                  <a:pt x="4688" y="4782"/>
                </a:lnTo>
                <a:lnTo>
                  <a:pt x="4688" y="4778"/>
                </a:lnTo>
                <a:lnTo>
                  <a:pt x="4684" y="4764"/>
                </a:lnTo>
                <a:lnTo>
                  <a:pt x="4684" y="4762"/>
                </a:lnTo>
                <a:lnTo>
                  <a:pt x="4682" y="4764"/>
                </a:lnTo>
                <a:lnTo>
                  <a:pt x="4680" y="4766"/>
                </a:lnTo>
                <a:lnTo>
                  <a:pt x="4676" y="4764"/>
                </a:lnTo>
                <a:lnTo>
                  <a:pt x="4674" y="4758"/>
                </a:lnTo>
                <a:lnTo>
                  <a:pt x="4672" y="4754"/>
                </a:lnTo>
                <a:lnTo>
                  <a:pt x="4668" y="4752"/>
                </a:lnTo>
                <a:lnTo>
                  <a:pt x="4662" y="4748"/>
                </a:lnTo>
                <a:lnTo>
                  <a:pt x="4654" y="4744"/>
                </a:lnTo>
                <a:lnTo>
                  <a:pt x="4650" y="4740"/>
                </a:lnTo>
                <a:lnTo>
                  <a:pt x="4648" y="4734"/>
                </a:lnTo>
                <a:lnTo>
                  <a:pt x="4644" y="4730"/>
                </a:lnTo>
                <a:lnTo>
                  <a:pt x="4640" y="4726"/>
                </a:lnTo>
                <a:lnTo>
                  <a:pt x="4632" y="4722"/>
                </a:lnTo>
                <a:lnTo>
                  <a:pt x="4622" y="4718"/>
                </a:lnTo>
                <a:lnTo>
                  <a:pt x="4610" y="4712"/>
                </a:lnTo>
                <a:lnTo>
                  <a:pt x="4598" y="4708"/>
                </a:lnTo>
                <a:lnTo>
                  <a:pt x="4568" y="4698"/>
                </a:lnTo>
                <a:lnTo>
                  <a:pt x="4558" y="4696"/>
                </a:lnTo>
                <a:lnTo>
                  <a:pt x="4552" y="4696"/>
                </a:lnTo>
                <a:lnTo>
                  <a:pt x="4550" y="4700"/>
                </a:lnTo>
                <a:lnTo>
                  <a:pt x="4546" y="4700"/>
                </a:lnTo>
                <a:lnTo>
                  <a:pt x="4536" y="4698"/>
                </a:lnTo>
                <a:lnTo>
                  <a:pt x="4524" y="4698"/>
                </a:lnTo>
                <a:lnTo>
                  <a:pt x="4520" y="4700"/>
                </a:lnTo>
                <a:lnTo>
                  <a:pt x="4518" y="4702"/>
                </a:lnTo>
                <a:lnTo>
                  <a:pt x="4518" y="4704"/>
                </a:lnTo>
                <a:lnTo>
                  <a:pt x="4514" y="4706"/>
                </a:lnTo>
                <a:lnTo>
                  <a:pt x="4502" y="4702"/>
                </a:lnTo>
                <a:lnTo>
                  <a:pt x="4494" y="4700"/>
                </a:lnTo>
                <a:lnTo>
                  <a:pt x="4486" y="4698"/>
                </a:lnTo>
                <a:lnTo>
                  <a:pt x="4478" y="4698"/>
                </a:lnTo>
                <a:lnTo>
                  <a:pt x="4472" y="4702"/>
                </a:lnTo>
                <a:lnTo>
                  <a:pt x="4470" y="4700"/>
                </a:lnTo>
                <a:lnTo>
                  <a:pt x="4468" y="4698"/>
                </a:lnTo>
                <a:lnTo>
                  <a:pt x="4466" y="4692"/>
                </a:lnTo>
                <a:lnTo>
                  <a:pt x="4462" y="4684"/>
                </a:lnTo>
                <a:lnTo>
                  <a:pt x="4460" y="4682"/>
                </a:lnTo>
                <a:lnTo>
                  <a:pt x="4458" y="4682"/>
                </a:lnTo>
                <a:lnTo>
                  <a:pt x="4454" y="4680"/>
                </a:lnTo>
                <a:lnTo>
                  <a:pt x="4452" y="4678"/>
                </a:lnTo>
                <a:lnTo>
                  <a:pt x="4450" y="4670"/>
                </a:lnTo>
                <a:lnTo>
                  <a:pt x="4448" y="4666"/>
                </a:lnTo>
                <a:lnTo>
                  <a:pt x="4444" y="4664"/>
                </a:lnTo>
                <a:lnTo>
                  <a:pt x="4440" y="4660"/>
                </a:lnTo>
                <a:lnTo>
                  <a:pt x="4430" y="4656"/>
                </a:lnTo>
                <a:lnTo>
                  <a:pt x="4418" y="4654"/>
                </a:lnTo>
                <a:lnTo>
                  <a:pt x="4412" y="4650"/>
                </a:lnTo>
                <a:lnTo>
                  <a:pt x="4412" y="4646"/>
                </a:lnTo>
                <a:lnTo>
                  <a:pt x="4416" y="4638"/>
                </a:lnTo>
                <a:lnTo>
                  <a:pt x="4416" y="4630"/>
                </a:lnTo>
                <a:lnTo>
                  <a:pt x="4414" y="4624"/>
                </a:lnTo>
                <a:lnTo>
                  <a:pt x="4410" y="4618"/>
                </a:lnTo>
                <a:lnTo>
                  <a:pt x="4404" y="4612"/>
                </a:lnTo>
                <a:lnTo>
                  <a:pt x="4388" y="4598"/>
                </a:lnTo>
                <a:lnTo>
                  <a:pt x="4364" y="4582"/>
                </a:lnTo>
                <a:lnTo>
                  <a:pt x="4358" y="4576"/>
                </a:lnTo>
                <a:lnTo>
                  <a:pt x="4348" y="4572"/>
                </a:lnTo>
                <a:lnTo>
                  <a:pt x="4338" y="4570"/>
                </a:lnTo>
                <a:lnTo>
                  <a:pt x="4326" y="4572"/>
                </a:lnTo>
                <a:lnTo>
                  <a:pt x="4316" y="4574"/>
                </a:lnTo>
                <a:lnTo>
                  <a:pt x="4300" y="4576"/>
                </a:lnTo>
                <a:lnTo>
                  <a:pt x="4298" y="4576"/>
                </a:lnTo>
                <a:lnTo>
                  <a:pt x="4300" y="4572"/>
                </a:lnTo>
                <a:lnTo>
                  <a:pt x="4304" y="4568"/>
                </a:lnTo>
                <a:lnTo>
                  <a:pt x="4306" y="4564"/>
                </a:lnTo>
                <a:lnTo>
                  <a:pt x="4308" y="4554"/>
                </a:lnTo>
                <a:lnTo>
                  <a:pt x="4310" y="4546"/>
                </a:lnTo>
                <a:lnTo>
                  <a:pt x="4314" y="4544"/>
                </a:lnTo>
                <a:lnTo>
                  <a:pt x="4318" y="4540"/>
                </a:lnTo>
                <a:lnTo>
                  <a:pt x="4322" y="4536"/>
                </a:lnTo>
                <a:lnTo>
                  <a:pt x="4322" y="4534"/>
                </a:lnTo>
                <a:lnTo>
                  <a:pt x="4322" y="4532"/>
                </a:lnTo>
                <a:lnTo>
                  <a:pt x="4320" y="4530"/>
                </a:lnTo>
                <a:lnTo>
                  <a:pt x="4312" y="4526"/>
                </a:lnTo>
                <a:lnTo>
                  <a:pt x="4308" y="4522"/>
                </a:lnTo>
                <a:lnTo>
                  <a:pt x="4304" y="4518"/>
                </a:lnTo>
                <a:lnTo>
                  <a:pt x="4300" y="4514"/>
                </a:lnTo>
                <a:lnTo>
                  <a:pt x="4296" y="4512"/>
                </a:lnTo>
                <a:lnTo>
                  <a:pt x="4288" y="4510"/>
                </a:lnTo>
                <a:lnTo>
                  <a:pt x="4280" y="4510"/>
                </a:lnTo>
                <a:lnTo>
                  <a:pt x="4278" y="4508"/>
                </a:lnTo>
                <a:lnTo>
                  <a:pt x="4274" y="4504"/>
                </a:lnTo>
                <a:lnTo>
                  <a:pt x="4270" y="4500"/>
                </a:lnTo>
                <a:lnTo>
                  <a:pt x="4262" y="4496"/>
                </a:lnTo>
                <a:lnTo>
                  <a:pt x="4248" y="4488"/>
                </a:lnTo>
                <a:lnTo>
                  <a:pt x="4244" y="4484"/>
                </a:lnTo>
                <a:lnTo>
                  <a:pt x="4242" y="4480"/>
                </a:lnTo>
                <a:lnTo>
                  <a:pt x="4244" y="4478"/>
                </a:lnTo>
                <a:lnTo>
                  <a:pt x="4252" y="4476"/>
                </a:lnTo>
                <a:lnTo>
                  <a:pt x="4270" y="4472"/>
                </a:lnTo>
                <a:lnTo>
                  <a:pt x="4278" y="4468"/>
                </a:lnTo>
                <a:lnTo>
                  <a:pt x="4278" y="4466"/>
                </a:lnTo>
                <a:lnTo>
                  <a:pt x="4274" y="4464"/>
                </a:lnTo>
                <a:lnTo>
                  <a:pt x="4258" y="4460"/>
                </a:lnTo>
                <a:lnTo>
                  <a:pt x="4242" y="4460"/>
                </a:lnTo>
                <a:lnTo>
                  <a:pt x="4232" y="4464"/>
                </a:lnTo>
                <a:lnTo>
                  <a:pt x="4222" y="4466"/>
                </a:lnTo>
                <a:lnTo>
                  <a:pt x="4202" y="4468"/>
                </a:lnTo>
                <a:lnTo>
                  <a:pt x="4192" y="4468"/>
                </a:lnTo>
                <a:lnTo>
                  <a:pt x="4184" y="4470"/>
                </a:lnTo>
                <a:lnTo>
                  <a:pt x="4180" y="4472"/>
                </a:lnTo>
                <a:lnTo>
                  <a:pt x="4178" y="4474"/>
                </a:lnTo>
                <a:lnTo>
                  <a:pt x="4176" y="4480"/>
                </a:lnTo>
                <a:lnTo>
                  <a:pt x="4176" y="4484"/>
                </a:lnTo>
                <a:lnTo>
                  <a:pt x="4172" y="4486"/>
                </a:lnTo>
                <a:lnTo>
                  <a:pt x="4158" y="4492"/>
                </a:lnTo>
                <a:lnTo>
                  <a:pt x="4152" y="4494"/>
                </a:lnTo>
                <a:lnTo>
                  <a:pt x="4144" y="4496"/>
                </a:lnTo>
                <a:lnTo>
                  <a:pt x="4136" y="4494"/>
                </a:lnTo>
                <a:lnTo>
                  <a:pt x="4126" y="4492"/>
                </a:lnTo>
                <a:lnTo>
                  <a:pt x="4120" y="4486"/>
                </a:lnTo>
                <a:lnTo>
                  <a:pt x="4112" y="4476"/>
                </a:lnTo>
                <a:lnTo>
                  <a:pt x="4108" y="4472"/>
                </a:lnTo>
                <a:lnTo>
                  <a:pt x="4104" y="4470"/>
                </a:lnTo>
                <a:lnTo>
                  <a:pt x="4098" y="4468"/>
                </a:lnTo>
                <a:lnTo>
                  <a:pt x="4090" y="4468"/>
                </a:lnTo>
                <a:lnTo>
                  <a:pt x="4076" y="4470"/>
                </a:lnTo>
                <a:lnTo>
                  <a:pt x="4060" y="4474"/>
                </a:lnTo>
                <a:lnTo>
                  <a:pt x="4044" y="4476"/>
                </a:lnTo>
                <a:lnTo>
                  <a:pt x="4032" y="4478"/>
                </a:lnTo>
                <a:lnTo>
                  <a:pt x="4026" y="4476"/>
                </a:lnTo>
                <a:lnTo>
                  <a:pt x="4022" y="4472"/>
                </a:lnTo>
                <a:lnTo>
                  <a:pt x="4020" y="4468"/>
                </a:lnTo>
                <a:lnTo>
                  <a:pt x="4020" y="4460"/>
                </a:lnTo>
                <a:lnTo>
                  <a:pt x="4018" y="4448"/>
                </a:lnTo>
                <a:lnTo>
                  <a:pt x="4012" y="4438"/>
                </a:lnTo>
                <a:lnTo>
                  <a:pt x="4004" y="4434"/>
                </a:lnTo>
                <a:lnTo>
                  <a:pt x="3996" y="4430"/>
                </a:lnTo>
                <a:lnTo>
                  <a:pt x="3986" y="4426"/>
                </a:lnTo>
                <a:lnTo>
                  <a:pt x="3978" y="4422"/>
                </a:lnTo>
                <a:lnTo>
                  <a:pt x="3970" y="4416"/>
                </a:lnTo>
                <a:lnTo>
                  <a:pt x="3964" y="4406"/>
                </a:lnTo>
                <a:lnTo>
                  <a:pt x="3960" y="4396"/>
                </a:lnTo>
                <a:lnTo>
                  <a:pt x="3956" y="4390"/>
                </a:lnTo>
                <a:lnTo>
                  <a:pt x="3950" y="4390"/>
                </a:lnTo>
                <a:lnTo>
                  <a:pt x="3946" y="4394"/>
                </a:lnTo>
                <a:lnTo>
                  <a:pt x="3944" y="4398"/>
                </a:lnTo>
                <a:lnTo>
                  <a:pt x="3940" y="4406"/>
                </a:lnTo>
                <a:lnTo>
                  <a:pt x="3940" y="4412"/>
                </a:lnTo>
                <a:lnTo>
                  <a:pt x="3940" y="4416"/>
                </a:lnTo>
                <a:lnTo>
                  <a:pt x="3946" y="4424"/>
                </a:lnTo>
                <a:lnTo>
                  <a:pt x="3948" y="4430"/>
                </a:lnTo>
                <a:lnTo>
                  <a:pt x="3948" y="4434"/>
                </a:lnTo>
                <a:lnTo>
                  <a:pt x="3944" y="4436"/>
                </a:lnTo>
                <a:lnTo>
                  <a:pt x="3928" y="4440"/>
                </a:lnTo>
                <a:lnTo>
                  <a:pt x="3916" y="4444"/>
                </a:lnTo>
                <a:lnTo>
                  <a:pt x="3906" y="4448"/>
                </a:lnTo>
                <a:lnTo>
                  <a:pt x="3900" y="4452"/>
                </a:lnTo>
                <a:lnTo>
                  <a:pt x="3894" y="4458"/>
                </a:lnTo>
                <a:lnTo>
                  <a:pt x="3888" y="4464"/>
                </a:lnTo>
                <a:lnTo>
                  <a:pt x="3886" y="4462"/>
                </a:lnTo>
                <a:lnTo>
                  <a:pt x="3886" y="4456"/>
                </a:lnTo>
                <a:lnTo>
                  <a:pt x="3882" y="4448"/>
                </a:lnTo>
                <a:lnTo>
                  <a:pt x="3878" y="4440"/>
                </a:lnTo>
                <a:lnTo>
                  <a:pt x="3874" y="4434"/>
                </a:lnTo>
                <a:lnTo>
                  <a:pt x="3872" y="4430"/>
                </a:lnTo>
                <a:lnTo>
                  <a:pt x="3874" y="4426"/>
                </a:lnTo>
                <a:lnTo>
                  <a:pt x="3878" y="4422"/>
                </a:lnTo>
                <a:lnTo>
                  <a:pt x="3888" y="4416"/>
                </a:lnTo>
                <a:lnTo>
                  <a:pt x="3898" y="4410"/>
                </a:lnTo>
                <a:lnTo>
                  <a:pt x="3900" y="4410"/>
                </a:lnTo>
                <a:lnTo>
                  <a:pt x="3902" y="4406"/>
                </a:lnTo>
                <a:lnTo>
                  <a:pt x="3906" y="4402"/>
                </a:lnTo>
                <a:lnTo>
                  <a:pt x="3908" y="4398"/>
                </a:lnTo>
                <a:lnTo>
                  <a:pt x="3906" y="4394"/>
                </a:lnTo>
                <a:lnTo>
                  <a:pt x="3904" y="4390"/>
                </a:lnTo>
                <a:lnTo>
                  <a:pt x="3902" y="4386"/>
                </a:lnTo>
                <a:lnTo>
                  <a:pt x="3894" y="4384"/>
                </a:lnTo>
                <a:lnTo>
                  <a:pt x="3886" y="4384"/>
                </a:lnTo>
                <a:lnTo>
                  <a:pt x="3874" y="4386"/>
                </a:lnTo>
                <a:lnTo>
                  <a:pt x="3870" y="4390"/>
                </a:lnTo>
                <a:lnTo>
                  <a:pt x="3866" y="4392"/>
                </a:lnTo>
                <a:lnTo>
                  <a:pt x="3858" y="4402"/>
                </a:lnTo>
                <a:lnTo>
                  <a:pt x="3852" y="4410"/>
                </a:lnTo>
                <a:lnTo>
                  <a:pt x="3840" y="4418"/>
                </a:lnTo>
                <a:lnTo>
                  <a:pt x="3824" y="4428"/>
                </a:lnTo>
                <a:lnTo>
                  <a:pt x="3812" y="4434"/>
                </a:lnTo>
                <a:lnTo>
                  <a:pt x="3802" y="4436"/>
                </a:lnTo>
                <a:lnTo>
                  <a:pt x="3794" y="4434"/>
                </a:lnTo>
                <a:lnTo>
                  <a:pt x="3790" y="4432"/>
                </a:lnTo>
                <a:lnTo>
                  <a:pt x="3786" y="4432"/>
                </a:lnTo>
                <a:lnTo>
                  <a:pt x="3782" y="4434"/>
                </a:lnTo>
                <a:lnTo>
                  <a:pt x="3780" y="4442"/>
                </a:lnTo>
                <a:lnTo>
                  <a:pt x="3776" y="4448"/>
                </a:lnTo>
                <a:lnTo>
                  <a:pt x="3772" y="4452"/>
                </a:lnTo>
                <a:lnTo>
                  <a:pt x="3768" y="4450"/>
                </a:lnTo>
                <a:lnTo>
                  <a:pt x="3762" y="4450"/>
                </a:lnTo>
                <a:lnTo>
                  <a:pt x="3752" y="4446"/>
                </a:lnTo>
                <a:lnTo>
                  <a:pt x="3748" y="4446"/>
                </a:lnTo>
                <a:lnTo>
                  <a:pt x="3746" y="4450"/>
                </a:lnTo>
                <a:lnTo>
                  <a:pt x="3744" y="4456"/>
                </a:lnTo>
                <a:lnTo>
                  <a:pt x="3742" y="4460"/>
                </a:lnTo>
                <a:lnTo>
                  <a:pt x="3734" y="4470"/>
                </a:lnTo>
                <a:lnTo>
                  <a:pt x="3730" y="4476"/>
                </a:lnTo>
                <a:lnTo>
                  <a:pt x="3728" y="4484"/>
                </a:lnTo>
                <a:lnTo>
                  <a:pt x="3726" y="4492"/>
                </a:lnTo>
                <a:lnTo>
                  <a:pt x="3726" y="4506"/>
                </a:lnTo>
                <a:lnTo>
                  <a:pt x="3726" y="4518"/>
                </a:lnTo>
                <a:lnTo>
                  <a:pt x="3724" y="4524"/>
                </a:lnTo>
                <a:lnTo>
                  <a:pt x="3720" y="4528"/>
                </a:lnTo>
                <a:lnTo>
                  <a:pt x="3716" y="4530"/>
                </a:lnTo>
                <a:lnTo>
                  <a:pt x="3712" y="4530"/>
                </a:lnTo>
                <a:lnTo>
                  <a:pt x="3708" y="4530"/>
                </a:lnTo>
                <a:lnTo>
                  <a:pt x="3704" y="4534"/>
                </a:lnTo>
                <a:lnTo>
                  <a:pt x="3702" y="4540"/>
                </a:lnTo>
                <a:lnTo>
                  <a:pt x="3700" y="4548"/>
                </a:lnTo>
                <a:lnTo>
                  <a:pt x="3696" y="4554"/>
                </a:lnTo>
                <a:lnTo>
                  <a:pt x="3684" y="4560"/>
                </a:lnTo>
                <a:lnTo>
                  <a:pt x="3680" y="4562"/>
                </a:lnTo>
                <a:lnTo>
                  <a:pt x="3676" y="4566"/>
                </a:lnTo>
                <a:lnTo>
                  <a:pt x="3674" y="4572"/>
                </a:lnTo>
                <a:lnTo>
                  <a:pt x="3676" y="4580"/>
                </a:lnTo>
                <a:lnTo>
                  <a:pt x="3678" y="4592"/>
                </a:lnTo>
                <a:lnTo>
                  <a:pt x="3678" y="4598"/>
                </a:lnTo>
                <a:lnTo>
                  <a:pt x="3674" y="4596"/>
                </a:lnTo>
                <a:lnTo>
                  <a:pt x="3654" y="4566"/>
                </a:lnTo>
                <a:lnTo>
                  <a:pt x="3642" y="4552"/>
                </a:lnTo>
                <a:lnTo>
                  <a:pt x="3630" y="4540"/>
                </a:lnTo>
                <a:lnTo>
                  <a:pt x="3622" y="4534"/>
                </a:lnTo>
                <a:lnTo>
                  <a:pt x="3614" y="4530"/>
                </a:lnTo>
                <a:lnTo>
                  <a:pt x="3606" y="4528"/>
                </a:lnTo>
                <a:lnTo>
                  <a:pt x="3598" y="4528"/>
                </a:lnTo>
                <a:lnTo>
                  <a:pt x="3588" y="4528"/>
                </a:lnTo>
                <a:lnTo>
                  <a:pt x="3588" y="4526"/>
                </a:lnTo>
                <a:lnTo>
                  <a:pt x="3586" y="4524"/>
                </a:lnTo>
                <a:lnTo>
                  <a:pt x="3576" y="4520"/>
                </a:lnTo>
                <a:lnTo>
                  <a:pt x="3562" y="4520"/>
                </a:lnTo>
                <a:lnTo>
                  <a:pt x="3560" y="4522"/>
                </a:lnTo>
                <a:lnTo>
                  <a:pt x="3560" y="4524"/>
                </a:lnTo>
                <a:lnTo>
                  <a:pt x="3556" y="4530"/>
                </a:lnTo>
                <a:lnTo>
                  <a:pt x="3554" y="4534"/>
                </a:lnTo>
                <a:lnTo>
                  <a:pt x="3546" y="4536"/>
                </a:lnTo>
                <a:lnTo>
                  <a:pt x="3524" y="4546"/>
                </a:lnTo>
                <a:lnTo>
                  <a:pt x="3518" y="4552"/>
                </a:lnTo>
                <a:lnTo>
                  <a:pt x="3514" y="4556"/>
                </a:lnTo>
                <a:lnTo>
                  <a:pt x="3498" y="4562"/>
                </a:lnTo>
                <a:lnTo>
                  <a:pt x="3492" y="4562"/>
                </a:lnTo>
                <a:lnTo>
                  <a:pt x="3488" y="4560"/>
                </a:lnTo>
                <a:lnTo>
                  <a:pt x="3480" y="4552"/>
                </a:lnTo>
                <a:lnTo>
                  <a:pt x="3476" y="4546"/>
                </a:lnTo>
                <a:lnTo>
                  <a:pt x="3474" y="4544"/>
                </a:lnTo>
                <a:lnTo>
                  <a:pt x="3472" y="4542"/>
                </a:lnTo>
                <a:lnTo>
                  <a:pt x="3470" y="4542"/>
                </a:lnTo>
                <a:lnTo>
                  <a:pt x="3470" y="4544"/>
                </a:lnTo>
                <a:lnTo>
                  <a:pt x="3470" y="4548"/>
                </a:lnTo>
                <a:lnTo>
                  <a:pt x="3470" y="4550"/>
                </a:lnTo>
                <a:lnTo>
                  <a:pt x="3468" y="4552"/>
                </a:lnTo>
                <a:lnTo>
                  <a:pt x="3464" y="4552"/>
                </a:lnTo>
                <a:lnTo>
                  <a:pt x="3460" y="4550"/>
                </a:lnTo>
                <a:lnTo>
                  <a:pt x="3456" y="4546"/>
                </a:lnTo>
                <a:lnTo>
                  <a:pt x="3458" y="4544"/>
                </a:lnTo>
                <a:lnTo>
                  <a:pt x="3460" y="4542"/>
                </a:lnTo>
                <a:lnTo>
                  <a:pt x="3460" y="4540"/>
                </a:lnTo>
                <a:lnTo>
                  <a:pt x="3458" y="4538"/>
                </a:lnTo>
                <a:lnTo>
                  <a:pt x="3456" y="4540"/>
                </a:lnTo>
                <a:lnTo>
                  <a:pt x="3454" y="4538"/>
                </a:lnTo>
                <a:lnTo>
                  <a:pt x="3452" y="4534"/>
                </a:lnTo>
                <a:lnTo>
                  <a:pt x="3452" y="4530"/>
                </a:lnTo>
                <a:lnTo>
                  <a:pt x="3450" y="4528"/>
                </a:lnTo>
                <a:lnTo>
                  <a:pt x="3444" y="4524"/>
                </a:lnTo>
                <a:lnTo>
                  <a:pt x="3440" y="4516"/>
                </a:lnTo>
                <a:lnTo>
                  <a:pt x="3432" y="4508"/>
                </a:lnTo>
                <a:lnTo>
                  <a:pt x="3422" y="4498"/>
                </a:lnTo>
                <a:lnTo>
                  <a:pt x="3412" y="4484"/>
                </a:lnTo>
                <a:lnTo>
                  <a:pt x="3408" y="4474"/>
                </a:lnTo>
                <a:lnTo>
                  <a:pt x="3406" y="4466"/>
                </a:lnTo>
                <a:lnTo>
                  <a:pt x="3404" y="4460"/>
                </a:lnTo>
                <a:lnTo>
                  <a:pt x="3400" y="4456"/>
                </a:lnTo>
                <a:lnTo>
                  <a:pt x="3398" y="4452"/>
                </a:lnTo>
                <a:lnTo>
                  <a:pt x="3394" y="4444"/>
                </a:lnTo>
                <a:lnTo>
                  <a:pt x="3392" y="4436"/>
                </a:lnTo>
                <a:lnTo>
                  <a:pt x="3394" y="4430"/>
                </a:lnTo>
                <a:lnTo>
                  <a:pt x="3396" y="4426"/>
                </a:lnTo>
                <a:lnTo>
                  <a:pt x="3398" y="4424"/>
                </a:lnTo>
                <a:lnTo>
                  <a:pt x="3400" y="4422"/>
                </a:lnTo>
                <a:lnTo>
                  <a:pt x="3400" y="4416"/>
                </a:lnTo>
                <a:lnTo>
                  <a:pt x="3400" y="4412"/>
                </a:lnTo>
                <a:lnTo>
                  <a:pt x="3398" y="4410"/>
                </a:lnTo>
                <a:lnTo>
                  <a:pt x="3396" y="4410"/>
                </a:lnTo>
                <a:lnTo>
                  <a:pt x="3396" y="4408"/>
                </a:lnTo>
                <a:lnTo>
                  <a:pt x="3396" y="4404"/>
                </a:lnTo>
                <a:lnTo>
                  <a:pt x="3400" y="4390"/>
                </a:lnTo>
                <a:lnTo>
                  <a:pt x="3402" y="4384"/>
                </a:lnTo>
                <a:lnTo>
                  <a:pt x="3404" y="4384"/>
                </a:lnTo>
                <a:lnTo>
                  <a:pt x="3408" y="4384"/>
                </a:lnTo>
                <a:lnTo>
                  <a:pt x="3408" y="4378"/>
                </a:lnTo>
                <a:lnTo>
                  <a:pt x="3406" y="4364"/>
                </a:lnTo>
                <a:lnTo>
                  <a:pt x="3404" y="4344"/>
                </a:lnTo>
                <a:lnTo>
                  <a:pt x="3404" y="4334"/>
                </a:lnTo>
                <a:lnTo>
                  <a:pt x="3404" y="4330"/>
                </a:lnTo>
                <a:lnTo>
                  <a:pt x="3406" y="4326"/>
                </a:lnTo>
                <a:lnTo>
                  <a:pt x="3408" y="4318"/>
                </a:lnTo>
                <a:lnTo>
                  <a:pt x="3410" y="4306"/>
                </a:lnTo>
                <a:lnTo>
                  <a:pt x="3414" y="4296"/>
                </a:lnTo>
                <a:lnTo>
                  <a:pt x="3418" y="4288"/>
                </a:lnTo>
                <a:lnTo>
                  <a:pt x="3420" y="4284"/>
                </a:lnTo>
                <a:lnTo>
                  <a:pt x="3418" y="4280"/>
                </a:lnTo>
                <a:lnTo>
                  <a:pt x="3416" y="4274"/>
                </a:lnTo>
                <a:lnTo>
                  <a:pt x="3416" y="4268"/>
                </a:lnTo>
                <a:lnTo>
                  <a:pt x="3418" y="4262"/>
                </a:lnTo>
                <a:lnTo>
                  <a:pt x="3422" y="4256"/>
                </a:lnTo>
                <a:lnTo>
                  <a:pt x="3420" y="4254"/>
                </a:lnTo>
                <a:lnTo>
                  <a:pt x="3418" y="4250"/>
                </a:lnTo>
                <a:lnTo>
                  <a:pt x="3414" y="4244"/>
                </a:lnTo>
                <a:lnTo>
                  <a:pt x="3406" y="4238"/>
                </a:lnTo>
                <a:lnTo>
                  <a:pt x="3390" y="4230"/>
                </a:lnTo>
                <a:lnTo>
                  <a:pt x="3380" y="4220"/>
                </a:lnTo>
                <a:lnTo>
                  <a:pt x="3372" y="4214"/>
                </a:lnTo>
                <a:lnTo>
                  <a:pt x="3360" y="4210"/>
                </a:lnTo>
                <a:lnTo>
                  <a:pt x="3350" y="4206"/>
                </a:lnTo>
                <a:lnTo>
                  <a:pt x="3344" y="4208"/>
                </a:lnTo>
                <a:lnTo>
                  <a:pt x="3340" y="4210"/>
                </a:lnTo>
                <a:lnTo>
                  <a:pt x="3334" y="4210"/>
                </a:lnTo>
                <a:lnTo>
                  <a:pt x="3328" y="4210"/>
                </a:lnTo>
                <a:lnTo>
                  <a:pt x="3320" y="4206"/>
                </a:lnTo>
                <a:lnTo>
                  <a:pt x="3308" y="4204"/>
                </a:lnTo>
                <a:lnTo>
                  <a:pt x="3306" y="4204"/>
                </a:lnTo>
                <a:lnTo>
                  <a:pt x="3308" y="4206"/>
                </a:lnTo>
                <a:lnTo>
                  <a:pt x="3308" y="4208"/>
                </a:lnTo>
                <a:lnTo>
                  <a:pt x="3304" y="4212"/>
                </a:lnTo>
                <a:lnTo>
                  <a:pt x="3294" y="4216"/>
                </a:lnTo>
                <a:lnTo>
                  <a:pt x="3278" y="4216"/>
                </a:lnTo>
                <a:lnTo>
                  <a:pt x="3268" y="4214"/>
                </a:lnTo>
                <a:lnTo>
                  <a:pt x="3258" y="4214"/>
                </a:lnTo>
                <a:lnTo>
                  <a:pt x="3248" y="4214"/>
                </a:lnTo>
                <a:lnTo>
                  <a:pt x="3244" y="4214"/>
                </a:lnTo>
                <a:lnTo>
                  <a:pt x="3242" y="4214"/>
                </a:lnTo>
                <a:lnTo>
                  <a:pt x="3242" y="4210"/>
                </a:lnTo>
                <a:lnTo>
                  <a:pt x="3240" y="4208"/>
                </a:lnTo>
                <a:lnTo>
                  <a:pt x="3236" y="4208"/>
                </a:lnTo>
                <a:lnTo>
                  <a:pt x="3232" y="4210"/>
                </a:lnTo>
                <a:lnTo>
                  <a:pt x="3228" y="4216"/>
                </a:lnTo>
                <a:lnTo>
                  <a:pt x="3222" y="4220"/>
                </a:lnTo>
                <a:lnTo>
                  <a:pt x="3220" y="4222"/>
                </a:lnTo>
                <a:lnTo>
                  <a:pt x="3216" y="4220"/>
                </a:lnTo>
                <a:lnTo>
                  <a:pt x="3206" y="4210"/>
                </a:lnTo>
                <a:lnTo>
                  <a:pt x="3202" y="4208"/>
                </a:lnTo>
                <a:lnTo>
                  <a:pt x="3200" y="4208"/>
                </a:lnTo>
                <a:lnTo>
                  <a:pt x="3202" y="4210"/>
                </a:lnTo>
                <a:lnTo>
                  <a:pt x="3204" y="4214"/>
                </a:lnTo>
                <a:lnTo>
                  <a:pt x="3202" y="4218"/>
                </a:lnTo>
                <a:lnTo>
                  <a:pt x="3200" y="4220"/>
                </a:lnTo>
                <a:lnTo>
                  <a:pt x="3198" y="4218"/>
                </a:lnTo>
                <a:lnTo>
                  <a:pt x="3194" y="4214"/>
                </a:lnTo>
                <a:lnTo>
                  <a:pt x="3188" y="4210"/>
                </a:lnTo>
                <a:lnTo>
                  <a:pt x="3188" y="4206"/>
                </a:lnTo>
                <a:lnTo>
                  <a:pt x="3190" y="4202"/>
                </a:lnTo>
                <a:lnTo>
                  <a:pt x="3196" y="4196"/>
                </a:lnTo>
                <a:lnTo>
                  <a:pt x="3202" y="4188"/>
                </a:lnTo>
                <a:lnTo>
                  <a:pt x="3210" y="4182"/>
                </a:lnTo>
                <a:lnTo>
                  <a:pt x="3212" y="4176"/>
                </a:lnTo>
                <a:lnTo>
                  <a:pt x="3214" y="4166"/>
                </a:lnTo>
                <a:lnTo>
                  <a:pt x="3216" y="4144"/>
                </a:lnTo>
                <a:lnTo>
                  <a:pt x="3218" y="4120"/>
                </a:lnTo>
                <a:lnTo>
                  <a:pt x="3222" y="4098"/>
                </a:lnTo>
                <a:lnTo>
                  <a:pt x="3222" y="4092"/>
                </a:lnTo>
                <a:lnTo>
                  <a:pt x="3222" y="4090"/>
                </a:lnTo>
                <a:lnTo>
                  <a:pt x="3220" y="4088"/>
                </a:lnTo>
                <a:lnTo>
                  <a:pt x="3218" y="4088"/>
                </a:lnTo>
                <a:lnTo>
                  <a:pt x="3214" y="4090"/>
                </a:lnTo>
                <a:lnTo>
                  <a:pt x="3212" y="4090"/>
                </a:lnTo>
                <a:lnTo>
                  <a:pt x="3212" y="4084"/>
                </a:lnTo>
                <a:lnTo>
                  <a:pt x="3220" y="4066"/>
                </a:lnTo>
                <a:lnTo>
                  <a:pt x="3224" y="4064"/>
                </a:lnTo>
                <a:lnTo>
                  <a:pt x="3226" y="4068"/>
                </a:lnTo>
                <a:lnTo>
                  <a:pt x="3224" y="4074"/>
                </a:lnTo>
                <a:lnTo>
                  <a:pt x="3222" y="4078"/>
                </a:lnTo>
                <a:lnTo>
                  <a:pt x="3224" y="4082"/>
                </a:lnTo>
                <a:lnTo>
                  <a:pt x="3228" y="4086"/>
                </a:lnTo>
                <a:lnTo>
                  <a:pt x="3230" y="4094"/>
                </a:lnTo>
                <a:lnTo>
                  <a:pt x="3232" y="4094"/>
                </a:lnTo>
                <a:lnTo>
                  <a:pt x="3234" y="4092"/>
                </a:lnTo>
                <a:lnTo>
                  <a:pt x="3238" y="4076"/>
                </a:lnTo>
                <a:lnTo>
                  <a:pt x="3242" y="4058"/>
                </a:lnTo>
                <a:lnTo>
                  <a:pt x="3246" y="4044"/>
                </a:lnTo>
                <a:lnTo>
                  <a:pt x="3246" y="4042"/>
                </a:lnTo>
                <a:lnTo>
                  <a:pt x="3244" y="4040"/>
                </a:lnTo>
                <a:lnTo>
                  <a:pt x="3240" y="4042"/>
                </a:lnTo>
                <a:lnTo>
                  <a:pt x="3238" y="4042"/>
                </a:lnTo>
                <a:lnTo>
                  <a:pt x="3242" y="4036"/>
                </a:lnTo>
                <a:lnTo>
                  <a:pt x="3250" y="4028"/>
                </a:lnTo>
                <a:lnTo>
                  <a:pt x="3250" y="4026"/>
                </a:lnTo>
                <a:lnTo>
                  <a:pt x="3244" y="4028"/>
                </a:lnTo>
                <a:lnTo>
                  <a:pt x="3238" y="4028"/>
                </a:lnTo>
                <a:lnTo>
                  <a:pt x="3236" y="4026"/>
                </a:lnTo>
                <a:lnTo>
                  <a:pt x="3238" y="4022"/>
                </a:lnTo>
                <a:lnTo>
                  <a:pt x="3242" y="4018"/>
                </a:lnTo>
                <a:lnTo>
                  <a:pt x="3246" y="4016"/>
                </a:lnTo>
                <a:lnTo>
                  <a:pt x="3248" y="4012"/>
                </a:lnTo>
                <a:lnTo>
                  <a:pt x="3248" y="4002"/>
                </a:lnTo>
                <a:lnTo>
                  <a:pt x="3252" y="3988"/>
                </a:lnTo>
                <a:lnTo>
                  <a:pt x="3256" y="3980"/>
                </a:lnTo>
                <a:lnTo>
                  <a:pt x="3264" y="3970"/>
                </a:lnTo>
                <a:lnTo>
                  <a:pt x="3274" y="3956"/>
                </a:lnTo>
                <a:lnTo>
                  <a:pt x="3276" y="3950"/>
                </a:lnTo>
                <a:lnTo>
                  <a:pt x="3274" y="3946"/>
                </a:lnTo>
                <a:lnTo>
                  <a:pt x="3274" y="3940"/>
                </a:lnTo>
                <a:lnTo>
                  <a:pt x="3274" y="3936"/>
                </a:lnTo>
                <a:lnTo>
                  <a:pt x="3272" y="3934"/>
                </a:lnTo>
                <a:lnTo>
                  <a:pt x="3270" y="3932"/>
                </a:lnTo>
                <a:lnTo>
                  <a:pt x="3266" y="3928"/>
                </a:lnTo>
                <a:lnTo>
                  <a:pt x="3264" y="3926"/>
                </a:lnTo>
                <a:lnTo>
                  <a:pt x="3262" y="3924"/>
                </a:lnTo>
                <a:lnTo>
                  <a:pt x="3256" y="3926"/>
                </a:lnTo>
                <a:lnTo>
                  <a:pt x="3252" y="3928"/>
                </a:lnTo>
                <a:lnTo>
                  <a:pt x="3254" y="3928"/>
                </a:lnTo>
                <a:lnTo>
                  <a:pt x="3260" y="3930"/>
                </a:lnTo>
                <a:lnTo>
                  <a:pt x="3260" y="3932"/>
                </a:lnTo>
                <a:lnTo>
                  <a:pt x="3256" y="3934"/>
                </a:lnTo>
                <a:lnTo>
                  <a:pt x="3254" y="3934"/>
                </a:lnTo>
                <a:lnTo>
                  <a:pt x="3250" y="3934"/>
                </a:lnTo>
                <a:lnTo>
                  <a:pt x="3242" y="3930"/>
                </a:lnTo>
                <a:lnTo>
                  <a:pt x="3230" y="3926"/>
                </a:lnTo>
                <a:lnTo>
                  <a:pt x="3222" y="3926"/>
                </a:lnTo>
                <a:lnTo>
                  <a:pt x="3214" y="3926"/>
                </a:lnTo>
                <a:lnTo>
                  <a:pt x="3202" y="3928"/>
                </a:lnTo>
                <a:lnTo>
                  <a:pt x="3196" y="3932"/>
                </a:lnTo>
                <a:lnTo>
                  <a:pt x="3192" y="3934"/>
                </a:lnTo>
                <a:lnTo>
                  <a:pt x="3180" y="3936"/>
                </a:lnTo>
                <a:lnTo>
                  <a:pt x="3162" y="3940"/>
                </a:lnTo>
                <a:lnTo>
                  <a:pt x="3146" y="3944"/>
                </a:lnTo>
                <a:lnTo>
                  <a:pt x="3140" y="3948"/>
                </a:lnTo>
                <a:lnTo>
                  <a:pt x="3134" y="3950"/>
                </a:lnTo>
                <a:lnTo>
                  <a:pt x="3132" y="3954"/>
                </a:lnTo>
                <a:lnTo>
                  <a:pt x="3130" y="3960"/>
                </a:lnTo>
                <a:lnTo>
                  <a:pt x="3130" y="3966"/>
                </a:lnTo>
                <a:lnTo>
                  <a:pt x="3126" y="3972"/>
                </a:lnTo>
                <a:lnTo>
                  <a:pt x="3124" y="3980"/>
                </a:lnTo>
                <a:lnTo>
                  <a:pt x="3126" y="3994"/>
                </a:lnTo>
                <a:lnTo>
                  <a:pt x="3126" y="4006"/>
                </a:lnTo>
                <a:lnTo>
                  <a:pt x="3124" y="4010"/>
                </a:lnTo>
                <a:lnTo>
                  <a:pt x="3122" y="4010"/>
                </a:lnTo>
                <a:lnTo>
                  <a:pt x="3118" y="4016"/>
                </a:lnTo>
                <a:lnTo>
                  <a:pt x="3118" y="4020"/>
                </a:lnTo>
                <a:lnTo>
                  <a:pt x="3116" y="4026"/>
                </a:lnTo>
                <a:lnTo>
                  <a:pt x="3114" y="4034"/>
                </a:lnTo>
                <a:lnTo>
                  <a:pt x="3112" y="4042"/>
                </a:lnTo>
                <a:lnTo>
                  <a:pt x="3108" y="4046"/>
                </a:lnTo>
                <a:lnTo>
                  <a:pt x="3104" y="4050"/>
                </a:lnTo>
                <a:lnTo>
                  <a:pt x="3094" y="4058"/>
                </a:lnTo>
                <a:lnTo>
                  <a:pt x="3086" y="4062"/>
                </a:lnTo>
                <a:lnTo>
                  <a:pt x="3084" y="4064"/>
                </a:lnTo>
                <a:lnTo>
                  <a:pt x="3084" y="4066"/>
                </a:lnTo>
                <a:lnTo>
                  <a:pt x="3088" y="4068"/>
                </a:lnTo>
                <a:lnTo>
                  <a:pt x="3092" y="4070"/>
                </a:lnTo>
                <a:lnTo>
                  <a:pt x="3092" y="4074"/>
                </a:lnTo>
                <a:lnTo>
                  <a:pt x="3092" y="4076"/>
                </a:lnTo>
                <a:lnTo>
                  <a:pt x="3086" y="4082"/>
                </a:lnTo>
                <a:lnTo>
                  <a:pt x="3080" y="4084"/>
                </a:lnTo>
                <a:lnTo>
                  <a:pt x="3072" y="4084"/>
                </a:lnTo>
                <a:lnTo>
                  <a:pt x="3070" y="4082"/>
                </a:lnTo>
                <a:lnTo>
                  <a:pt x="3070" y="4080"/>
                </a:lnTo>
                <a:lnTo>
                  <a:pt x="3068" y="4074"/>
                </a:lnTo>
                <a:lnTo>
                  <a:pt x="3066" y="4072"/>
                </a:lnTo>
                <a:lnTo>
                  <a:pt x="3058" y="4070"/>
                </a:lnTo>
                <a:lnTo>
                  <a:pt x="3046" y="4072"/>
                </a:lnTo>
                <a:lnTo>
                  <a:pt x="3038" y="4074"/>
                </a:lnTo>
                <a:lnTo>
                  <a:pt x="3034" y="4076"/>
                </a:lnTo>
                <a:lnTo>
                  <a:pt x="3028" y="4080"/>
                </a:lnTo>
                <a:lnTo>
                  <a:pt x="3012" y="4084"/>
                </a:lnTo>
                <a:lnTo>
                  <a:pt x="2996" y="4086"/>
                </a:lnTo>
                <a:lnTo>
                  <a:pt x="2986" y="4090"/>
                </a:lnTo>
                <a:lnTo>
                  <a:pt x="2978" y="4096"/>
                </a:lnTo>
                <a:lnTo>
                  <a:pt x="2968" y="4098"/>
                </a:lnTo>
                <a:lnTo>
                  <a:pt x="2964" y="4098"/>
                </a:lnTo>
                <a:lnTo>
                  <a:pt x="2962" y="4096"/>
                </a:lnTo>
                <a:lnTo>
                  <a:pt x="2956" y="4088"/>
                </a:lnTo>
                <a:lnTo>
                  <a:pt x="2954" y="4082"/>
                </a:lnTo>
                <a:lnTo>
                  <a:pt x="2948" y="4078"/>
                </a:lnTo>
                <a:lnTo>
                  <a:pt x="2938" y="4072"/>
                </a:lnTo>
                <a:lnTo>
                  <a:pt x="2924" y="4070"/>
                </a:lnTo>
                <a:lnTo>
                  <a:pt x="2912" y="4066"/>
                </a:lnTo>
                <a:lnTo>
                  <a:pt x="2904" y="4060"/>
                </a:lnTo>
                <a:lnTo>
                  <a:pt x="2900" y="4052"/>
                </a:lnTo>
                <a:lnTo>
                  <a:pt x="2894" y="4042"/>
                </a:lnTo>
                <a:lnTo>
                  <a:pt x="2884" y="4016"/>
                </a:lnTo>
                <a:lnTo>
                  <a:pt x="2876" y="4000"/>
                </a:lnTo>
                <a:lnTo>
                  <a:pt x="2866" y="3986"/>
                </a:lnTo>
                <a:lnTo>
                  <a:pt x="2858" y="3976"/>
                </a:lnTo>
                <a:lnTo>
                  <a:pt x="2854" y="3966"/>
                </a:lnTo>
                <a:lnTo>
                  <a:pt x="2848" y="3950"/>
                </a:lnTo>
                <a:lnTo>
                  <a:pt x="2846" y="3936"/>
                </a:lnTo>
                <a:lnTo>
                  <a:pt x="2844" y="3932"/>
                </a:lnTo>
                <a:lnTo>
                  <a:pt x="2842" y="3932"/>
                </a:lnTo>
                <a:lnTo>
                  <a:pt x="2840" y="3930"/>
                </a:lnTo>
                <a:lnTo>
                  <a:pt x="2838" y="3926"/>
                </a:lnTo>
                <a:lnTo>
                  <a:pt x="2834" y="3916"/>
                </a:lnTo>
                <a:lnTo>
                  <a:pt x="2832" y="3886"/>
                </a:lnTo>
                <a:lnTo>
                  <a:pt x="2830" y="3876"/>
                </a:lnTo>
                <a:lnTo>
                  <a:pt x="2828" y="3874"/>
                </a:lnTo>
                <a:lnTo>
                  <a:pt x="2828" y="3872"/>
                </a:lnTo>
                <a:lnTo>
                  <a:pt x="2830" y="3866"/>
                </a:lnTo>
                <a:lnTo>
                  <a:pt x="2832" y="3856"/>
                </a:lnTo>
                <a:lnTo>
                  <a:pt x="2832" y="3846"/>
                </a:lnTo>
                <a:lnTo>
                  <a:pt x="2832" y="3826"/>
                </a:lnTo>
                <a:lnTo>
                  <a:pt x="2834" y="3792"/>
                </a:lnTo>
                <a:lnTo>
                  <a:pt x="2840" y="3760"/>
                </a:lnTo>
                <a:lnTo>
                  <a:pt x="2846" y="3738"/>
                </a:lnTo>
                <a:lnTo>
                  <a:pt x="2852" y="3724"/>
                </a:lnTo>
                <a:lnTo>
                  <a:pt x="2856" y="3706"/>
                </a:lnTo>
                <a:lnTo>
                  <a:pt x="2854" y="3688"/>
                </a:lnTo>
                <a:lnTo>
                  <a:pt x="2850" y="3668"/>
                </a:lnTo>
                <a:lnTo>
                  <a:pt x="2848" y="3650"/>
                </a:lnTo>
                <a:lnTo>
                  <a:pt x="2846" y="3636"/>
                </a:lnTo>
                <a:lnTo>
                  <a:pt x="2850" y="3626"/>
                </a:lnTo>
                <a:lnTo>
                  <a:pt x="2854" y="3618"/>
                </a:lnTo>
                <a:lnTo>
                  <a:pt x="2860" y="3610"/>
                </a:lnTo>
                <a:lnTo>
                  <a:pt x="2864" y="3602"/>
                </a:lnTo>
                <a:lnTo>
                  <a:pt x="2866" y="3596"/>
                </a:lnTo>
                <a:lnTo>
                  <a:pt x="2870" y="3592"/>
                </a:lnTo>
                <a:lnTo>
                  <a:pt x="2880" y="3586"/>
                </a:lnTo>
                <a:lnTo>
                  <a:pt x="2886" y="3582"/>
                </a:lnTo>
                <a:lnTo>
                  <a:pt x="2888" y="3578"/>
                </a:lnTo>
                <a:lnTo>
                  <a:pt x="2888" y="3576"/>
                </a:lnTo>
                <a:lnTo>
                  <a:pt x="2880" y="3568"/>
                </a:lnTo>
                <a:lnTo>
                  <a:pt x="2878" y="3566"/>
                </a:lnTo>
                <a:lnTo>
                  <a:pt x="2882" y="3566"/>
                </a:lnTo>
                <a:lnTo>
                  <a:pt x="2888" y="3568"/>
                </a:lnTo>
                <a:lnTo>
                  <a:pt x="2890" y="3566"/>
                </a:lnTo>
                <a:lnTo>
                  <a:pt x="2892" y="3566"/>
                </a:lnTo>
                <a:lnTo>
                  <a:pt x="2894" y="3566"/>
                </a:lnTo>
                <a:lnTo>
                  <a:pt x="2898" y="3568"/>
                </a:lnTo>
                <a:lnTo>
                  <a:pt x="2902" y="3568"/>
                </a:lnTo>
                <a:lnTo>
                  <a:pt x="2914" y="3564"/>
                </a:lnTo>
                <a:lnTo>
                  <a:pt x="2926" y="3556"/>
                </a:lnTo>
                <a:lnTo>
                  <a:pt x="2936" y="3546"/>
                </a:lnTo>
                <a:lnTo>
                  <a:pt x="2942" y="3538"/>
                </a:lnTo>
                <a:lnTo>
                  <a:pt x="2948" y="3534"/>
                </a:lnTo>
                <a:lnTo>
                  <a:pt x="2966" y="3522"/>
                </a:lnTo>
                <a:lnTo>
                  <a:pt x="2982" y="3512"/>
                </a:lnTo>
                <a:lnTo>
                  <a:pt x="2990" y="3508"/>
                </a:lnTo>
                <a:lnTo>
                  <a:pt x="3006" y="3508"/>
                </a:lnTo>
                <a:lnTo>
                  <a:pt x="3014" y="3508"/>
                </a:lnTo>
                <a:lnTo>
                  <a:pt x="3022" y="3510"/>
                </a:lnTo>
                <a:lnTo>
                  <a:pt x="3032" y="3514"/>
                </a:lnTo>
                <a:lnTo>
                  <a:pt x="3042" y="3518"/>
                </a:lnTo>
                <a:lnTo>
                  <a:pt x="3046" y="3520"/>
                </a:lnTo>
                <a:lnTo>
                  <a:pt x="3052" y="3520"/>
                </a:lnTo>
                <a:lnTo>
                  <a:pt x="3060" y="3518"/>
                </a:lnTo>
                <a:lnTo>
                  <a:pt x="3066" y="3520"/>
                </a:lnTo>
                <a:lnTo>
                  <a:pt x="3068" y="3522"/>
                </a:lnTo>
                <a:lnTo>
                  <a:pt x="3074" y="3520"/>
                </a:lnTo>
                <a:lnTo>
                  <a:pt x="3074" y="3518"/>
                </a:lnTo>
                <a:lnTo>
                  <a:pt x="3072" y="3516"/>
                </a:lnTo>
                <a:lnTo>
                  <a:pt x="3066" y="3514"/>
                </a:lnTo>
                <a:lnTo>
                  <a:pt x="3060" y="3512"/>
                </a:lnTo>
                <a:lnTo>
                  <a:pt x="3058" y="3510"/>
                </a:lnTo>
                <a:lnTo>
                  <a:pt x="3062" y="3508"/>
                </a:lnTo>
                <a:lnTo>
                  <a:pt x="3070" y="3506"/>
                </a:lnTo>
                <a:lnTo>
                  <a:pt x="3076" y="3506"/>
                </a:lnTo>
                <a:lnTo>
                  <a:pt x="3080" y="3512"/>
                </a:lnTo>
                <a:lnTo>
                  <a:pt x="3082" y="3516"/>
                </a:lnTo>
                <a:lnTo>
                  <a:pt x="3084" y="3520"/>
                </a:lnTo>
                <a:lnTo>
                  <a:pt x="3086" y="3520"/>
                </a:lnTo>
                <a:lnTo>
                  <a:pt x="3092" y="3522"/>
                </a:lnTo>
                <a:lnTo>
                  <a:pt x="3096" y="3526"/>
                </a:lnTo>
                <a:lnTo>
                  <a:pt x="3096" y="3528"/>
                </a:lnTo>
                <a:lnTo>
                  <a:pt x="3094" y="3530"/>
                </a:lnTo>
                <a:lnTo>
                  <a:pt x="3092" y="3532"/>
                </a:lnTo>
                <a:lnTo>
                  <a:pt x="3094" y="3534"/>
                </a:lnTo>
                <a:lnTo>
                  <a:pt x="3102" y="3538"/>
                </a:lnTo>
                <a:lnTo>
                  <a:pt x="3112" y="3540"/>
                </a:lnTo>
                <a:lnTo>
                  <a:pt x="3118" y="3540"/>
                </a:lnTo>
                <a:lnTo>
                  <a:pt x="3122" y="3536"/>
                </a:lnTo>
                <a:lnTo>
                  <a:pt x="3126" y="3534"/>
                </a:lnTo>
                <a:lnTo>
                  <a:pt x="3130" y="3534"/>
                </a:lnTo>
                <a:lnTo>
                  <a:pt x="3134" y="3540"/>
                </a:lnTo>
                <a:lnTo>
                  <a:pt x="3136" y="3542"/>
                </a:lnTo>
                <a:lnTo>
                  <a:pt x="3138" y="3542"/>
                </a:lnTo>
                <a:lnTo>
                  <a:pt x="3142" y="3540"/>
                </a:lnTo>
                <a:lnTo>
                  <a:pt x="3144" y="3534"/>
                </a:lnTo>
                <a:lnTo>
                  <a:pt x="3144" y="3532"/>
                </a:lnTo>
                <a:lnTo>
                  <a:pt x="3144" y="3528"/>
                </a:lnTo>
                <a:lnTo>
                  <a:pt x="3142" y="3522"/>
                </a:lnTo>
                <a:lnTo>
                  <a:pt x="3146" y="3522"/>
                </a:lnTo>
                <a:lnTo>
                  <a:pt x="3152" y="3526"/>
                </a:lnTo>
                <a:lnTo>
                  <a:pt x="3160" y="3532"/>
                </a:lnTo>
                <a:lnTo>
                  <a:pt x="3166" y="3542"/>
                </a:lnTo>
                <a:lnTo>
                  <a:pt x="3168" y="3548"/>
                </a:lnTo>
                <a:lnTo>
                  <a:pt x="3168" y="3550"/>
                </a:lnTo>
                <a:lnTo>
                  <a:pt x="3170" y="3550"/>
                </a:lnTo>
                <a:lnTo>
                  <a:pt x="3178" y="3546"/>
                </a:lnTo>
                <a:lnTo>
                  <a:pt x="3182" y="3542"/>
                </a:lnTo>
                <a:lnTo>
                  <a:pt x="3182" y="3538"/>
                </a:lnTo>
                <a:lnTo>
                  <a:pt x="3182" y="3536"/>
                </a:lnTo>
                <a:lnTo>
                  <a:pt x="3182" y="3534"/>
                </a:lnTo>
                <a:lnTo>
                  <a:pt x="3174" y="3528"/>
                </a:lnTo>
                <a:lnTo>
                  <a:pt x="3164" y="3522"/>
                </a:lnTo>
                <a:lnTo>
                  <a:pt x="3160" y="3520"/>
                </a:lnTo>
                <a:lnTo>
                  <a:pt x="3158" y="3516"/>
                </a:lnTo>
                <a:lnTo>
                  <a:pt x="3160" y="3514"/>
                </a:lnTo>
                <a:lnTo>
                  <a:pt x="3164" y="3512"/>
                </a:lnTo>
                <a:lnTo>
                  <a:pt x="3170" y="3508"/>
                </a:lnTo>
                <a:lnTo>
                  <a:pt x="3172" y="3504"/>
                </a:lnTo>
                <a:lnTo>
                  <a:pt x="3172" y="3500"/>
                </a:lnTo>
                <a:lnTo>
                  <a:pt x="3170" y="3496"/>
                </a:lnTo>
                <a:lnTo>
                  <a:pt x="3168" y="3494"/>
                </a:lnTo>
                <a:lnTo>
                  <a:pt x="3166" y="3496"/>
                </a:lnTo>
                <a:lnTo>
                  <a:pt x="3162" y="3500"/>
                </a:lnTo>
                <a:lnTo>
                  <a:pt x="3160" y="3502"/>
                </a:lnTo>
                <a:lnTo>
                  <a:pt x="3156" y="3500"/>
                </a:lnTo>
                <a:lnTo>
                  <a:pt x="3154" y="3498"/>
                </a:lnTo>
                <a:lnTo>
                  <a:pt x="3158" y="3494"/>
                </a:lnTo>
                <a:lnTo>
                  <a:pt x="3158" y="3492"/>
                </a:lnTo>
                <a:lnTo>
                  <a:pt x="3154" y="3490"/>
                </a:lnTo>
                <a:lnTo>
                  <a:pt x="3148" y="3490"/>
                </a:lnTo>
                <a:lnTo>
                  <a:pt x="3146" y="3492"/>
                </a:lnTo>
                <a:lnTo>
                  <a:pt x="3142" y="3494"/>
                </a:lnTo>
                <a:lnTo>
                  <a:pt x="3134" y="3492"/>
                </a:lnTo>
                <a:lnTo>
                  <a:pt x="3130" y="3490"/>
                </a:lnTo>
                <a:lnTo>
                  <a:pt x="3128" y="3486"/>
                </a:lnTo>
                <a:lnTo>
                  <a:pt x="3128" y="3484"/>
                </a:lnTo>
                <a:lnTo>
                  <a:pt x="3130" y="3480"/>
                </a:lnTo>
                <a:lnTo>
                  <a:pt x="3132" y="3478"/>
                </a:lnTo>
                <a:lnTo>
                  <a:pt x="3138" y="3476"/>
                </a:lnTo>
                <a:lnTo>
                  <a:pt x="3142" y="3476"/>
                </a:lnTo>
                <a:lnTo>
                  <a:pt x="3148" y="3478"/>
                </a:lnTo>
                <a:lnTo>
                  <a:pt x="3158" y="3482"/>
                </a:lnTo>
                <a:lnTo>
                  <a:pt x="3164" y="3484"/>
                </a:lnTo>
                <a:lnTo>
                  <a:pt x="3170" y="3482"/>
                </a:lnTo>
                <a:lnTo>
                  <a:pt x="3178" y="3478"/>
                </a:lnTo>
                <a:lnTo>
                  <a:pt x="3184" y="3476"/>
                </a:lnTo>
                <a:lnTo>
                  <a:pt x="3190" y="3474"/>
                </a:lnTo>
                <a:lnTo>
                  <a:pt x="3204" y="3476"/>
                </a:lnTo>
                <a:lnTo>
                  <a:pt x="3216" y="3478"/>
                </a:lnTo>
                <a:lnTo>
                  <a:pt x="3220" y="3476"/>
                </a:lnTo>
                <a:lnTo>
                  <a:pt x="3222" y="3474"/>
                </a:lnTo>
                <a:lnTo>
                  <a:pt x="3224" y="3460"/>
                </a:lnTo>
                <a:lnTo>
                  <a:pt x="3226" y="3462"/>
                </a:lnTo>
                <a:lnTo>
                  <a:pt x="3232" y="3472"/>
                </a:lnTo>
                <a:lnTo>
                  <a:pt x="3232" y="3476"/>
                </a:lnTo>
                <a:lnTo>
                  <a:pt x="3232" y="3480"/>
                </a:lnTo>
                <a:lnTo>
                  <a:pt x="3226" y="3484"/>
                </a:lnTo>
                <a:lnTo>
                  <a:pt x="3226" y="3486"/>
                </a:lnTo>
                <a:lnTo>
                  <a:pt x="3234" y="3482"/>
                </a:lnTo>
                <a:lnTo>
                  <a:pt x="3268" y="3476"/>
                </a:lnTo>
                <a:lnTo>
                  <a:pt x="3284" y="3476"/>
                </a:lnTo>
                <a:lnTo>
                  <a:pt x="3296" y="3478"/>
                </a:lnTo>
                <a:lnTo>
                  <a:pt x="3314" y="3484"/>
                </a:lnTo>
                <a:lnTo>
                  <a:pt x="3318" y="3486"/>
                </a:lnTo>
                <a:lnTo>
                  <a:pt x="3320" y="3490"/>
                </a:lnTo>
                <a:lnTo>
                  <a:pt x="3324" y="3494"/>
                </a:lnTo>
                <a:lnTo>
                  <a:pt x="3326" y="3496"/>
                </a:lnTo>
                <a:lnTo>
                  <a:pt x="3330" y="3498"/>
                </a:lnTo>
                <a:lnTo>
                  <a:pt x="3332" y="3506"/>
                </a:lnTo>
                <a:lnTo>
                  <a:pt x="3332" y="3510"/>
                </a:lnTo>
                <a:lnTo>
                  <a:pt x="3336" y="3510"/>
                </a:lnTo>
                <a:lnTo>
                  <a:pt x="3342" y="3510"/>
                </a:lnTo>
                <a:lnTo>
                  <a:pt x="3348" y="3508"/>
                </a:lnTo>
                <a:lnTo>
                  <a:pt x="3360" y="3504"/>
                </a:lnTo>
                <a:lnTo>
                  <a:pt x="3368" y="3500"/>
                </a:lnTo>
                <a:lnTo>
                  <a:pt x="3372" y="3500"/>
                </a:lnTo>
                <a:lnTo>
                  <a:pt x="3372" y="3498"/>
                </a:lnTo>
                <a:lnTo>
                  <a:pt x="3374" y="3496"/>
                </a:lnTo>
                <a:lnTo>
                  <a:pt x="3376" y="3492"/>
                </a:lnTo>
                <a:lnTo>
                  <a:pt x="3382" y="3490"/>
                </a:lnTo>
                <a:lnTo>
                  <a:pt x="3388" y="3492"/>
                </a:lnTo>
                <a:lnTo>
                  <a:pt x="3394" y="3498"/>
                </a:lnTo>
                <a:lnTo>
                  <a:pt x="3408" y="3514"/>
                </a:lnTo>
                <a:lnTo>
                  <a:pt x="3420" y="3530"/>
                </a:lnTo>
                <a:lnTo>
                  <a:pt x="3424" y="3536"/>
                </a:lnTo>
                <a:lnTo>
                  <a:pt x="3428" y="3538"/>
                </a:lnTo>
                <a:lnTo>
                  <a:pt x="3432" y="3540"/>
                </a:lnTo>
                <a:lnTo>
                  <a:pt x="3436" y="3542"/>
                </a:lnTo>
                <a:lnTo>
                  <a:pt x="3440" y="3554"/>
                </a:lnTo>
                <a:lnTo>
                  <a:pt x="3440" y="3570"/>
                </a:lnTo>
                <a:lnTo>
                  <a:pt x="3438" y="3584"/>
                </a:lnTo>
                <a:lnTo>
                  <a:pt x="3434" y="3598"/>
                </a:lnTo>
                <a:lnTo>
                  <a:pt x="3434" y="3610"/>
                </a:lnTo>
                <a:lnTo>
                  <a:pt x="3438" y="3616"/>
                </a:lnTo>
                <a:lnTo>
                  <a:pt x="3440" y="3616"/>
                </a:lnTo>
                <a:lnTo>
                  <a:pt x="3442" y="3616"/>
                </a:lnTo>
                <a:lnTo>
                  <a:pt x="3446" y="3610"/>
                </a:lnTo>
                <a:lnTo>
                  <a:pt x="3450" y="3610"/>
                </a:lnTo>
                <a:lnTo>
                  <a:pt x="3452" y="3610"/>
                </a:lnTo>
                <a:lnTo>
                  <a:pt x="3452" y="3612"/>
                </a:lnTo>
                <a:lnTo>
                  <a:pt x="3448" y="3618"/>
                </a:lnTo>
                <a:lnTo>
                  <a:pt x="3446" y="3622"/>
                </a:lnTo>
                <a:lnTo>
                  <a:pt x="3444" y="3626"/>
                </a:lnTo>
                <a:lnTo>
                  <a:pt x="3446" y="3638"/>
                </a:lnTo>
                <a:lnTo>
                  <a:pt x="3450" y="3648"/>
                </a:lnTo>
                <a:lnTo>
                  <a:pt x="3456" y="3658"/>
                </a:lnTo>
                <a:lnTo>
                  <a:pt x="3458" y="3660"/>
                </a:lnTo>
                <a:lnTo>
                  <a:pt x="3460" y="3660"/>
                </a:lnTo>
                <a:lnTo>
                  <a:pt x="3462" y="3658"/>
                </a:lnTo>
                <a:lnTo>
                  <a:pt x="3464" y="3666"/>
                </a:lnTo>
                <a:lnTo>
                  <a:pt x="3466" y="3674"/>
                </a:lnTo>
                <a:lnTo>
                  <a:pt x="3470" y="3678"/>
                </a:lnTo>
                <a:lnTo>
                  <a:pt x="3474" y="3682"/>
                </a:lnTo>
                <a:lnTo>
                  <a:pt x="3476" y="3694"/>
                </a:lnTo>
                <a:lnTo>
                  <a:pt x="3478" y="3700"/>
                </a:lnTo>
                <a:lnTo>
                  <a:pt x="3480" y="3704"/>
                </a:lnTo>
                <a:lnTo>
                  <a:pt x="3484" y="3706"/>
                </a:lnTo>
                <a:lnTo>
                  <a:pt x="3486" y="3708"/>
                </a:lnTo>
                <a:lnTo>
                  <a:pt x="3494" y="3712"/>
                </a:lnTo>
                <a:lnTo>
                  <a:pt x="3496" y="3714"/>
                </a:lnTo>
                <a:lnTo>
                  <a:pt x="3498" y="3720"/>
                </a:lnTo>
                <a:lnTo>
                  <a:pt x="3502" y="3732"/>
                </a:lnTo>
                <a:lnTo>
                  <a:pt x="3504" y="3734"/>
                </a:lnTo>
                <a:lnTo>
                  <a:pt x="3506" y="3736"/>
                </a:lnTo>
                <a:lnTo>
                  <a:pt x="3504" y="3738"/>
                </a:lnTo>
                <a:lnTo>
                  <a:pt x="3502" y="3744"/>
                </a:lnTo>
                <a:lnTo>
                  <a:pt x="3504" y="3748"/>
                </a:lnTo>
                <a:lnTo>
                  <a:pt x="3508" y="3748"/>
                </a:lnTo>
                <a:lnTo>
                  <a:pt x="3518" y="3746"/>
                </a:lnTo>
                <a:lnTo>
                  <a:pt x="3522" y="3744"/>
                </a:lnTo>
                <a:lnTo>
                  <a:pt x="3524" y="3746"/>
                </a:lnTo>
                <a:lnTo>
                  <a:pt x="3526" y="3748"/>
                </a:lnTo>
                <a:lnTo>
                  <a:pt x="3526" y="3750"/>
                </a:lnTo>
                <a:lnTo>
                  <a:pt x="3530" y="3744"/>
                </a:lnTo>
                <a:lnTo>
                  <a:pt x="3536" y="3734"/>
                </a:lnTo>
                <a:lnTo>
                  <a:pt x="3536" y="3730"/>
                </a:lnTo>
                <a:lnTo>
                  <a:pt x="3536" y="3726"/>
                </a:lnTo>
                <a:lnTo>
                  <a:pt x="3540" y="3718"/>
                </a:lnTo>
                <a:lnTo>
                  <a:pt x="3544" y="3708"/>
                </a:lnTo>
                <a:lnTo>
                  <a:pt x="3544" y="3698"/>
                </a:lnTo>
                <a:lnTo>
                  <a:pt x="3546" y="3686"/>
                </a:lnTo>
                <a:lnTo>
                  <a:pt x="3546" y="3670"/>
                </a:lnTo>
                <a:lnTo>
                  <a:pt x="3546" y="3662"/>
                </a:lnTo>
                <a:lnTo>
                  <a:pt x="3544" y="3650"/>
                </a:lnTo>
                <a:lnTo>
                  <a:pt x="3536" y="3626"/>
                </a:lnTo>
                <a:lnTo>
                  <a:pt x="3528" y="3602"/>
                </a:lnTo>
                <a:lnTo>
                  <a:pt x="3526" y="3590"/>
                </a:lnTo>
                <a:lnTo>
                  <a:pt x="3526" y="3580"/>
                </a:lnTo>
                <a:lnTo>
                  <a:pt x="3526" y="3576"/>
                </a:lnTo>
                <a:lnTo>
                  <a:pt x="3524" y="3568"/>
                </a:lnTo>
                <a:lnTo>
                  <a:pt x="3514" y="3550"/>
                </a:lnTo>
                <a:lnTo>
                  <a:pt x="3508" y="3536"/>
                </a:lnTo>
                <a:lnTo>
                  <a:pt x="3502" y="3522"/>
                </a:lnTo>
                <a:lnTo>
                  <a:pt x="3496" y="3504"/>
                </a:lnTo>
                <a:lnTo>
                  <a:pt x="3492" y="3482"/>
                </a:lnTo>
                <a:lnTo>
                  <a:pt x="3490" y="3460"/>
                </a:lnTo>
                <a:lnTo>
                  <a:pt x="3492" y="3440"/>
                </a:lnTo>
                <a:lnTo>
                  <a:pt x="3496" y="3422"/>
                </a:lnTo>
                <a:lnTo>
                  <a:pt x="3502" y="3408"/>
                </a:lnTo>
                <a:lnTo>
                  <a:pt x="3508" y="3396"/>
                </a:lnTo>
                <a:lnTo>
                  <a:pt x="3514" y="3388"/>
                </a:lnTo>
                <a:lnTo>
                  <a:pt x="3526" y="3376"/>
                </a:lnTo>
                <a:lnTo>
                  <a:pt x="3528" y="3374"/>
                </a:lnTo>
                <a:lnTo>
                  <a:pt x="3530" y="3370"/>
                </a:lnTo>
                <a:lnTo>
                  <a:pt x="3528" y="3368"/>
                </a:lnTo>
                <a:lnTo>
                  <a:pt x="3528" y="3366"/>
                </a:lnTo>
                <a:lnTo>
                  <a:pt x="3536" y="3364"/>
                </a:lnTo>
                <a:lnTo>
                  <a:pt x="3542" y="3362"/>
                </a:lnTo>
                <a:lnTo>
                  <a:pt x="3548" y="3360"/>
                </a:lnTo>
                <a:lnTo>
                  <a:pt x="3556" y="3352"/>
                </a:lnTo>
                <a:lnTo>
                  <a:pt x="3564" y="3342"/>
                </a:lnTo>
                <a:lnTo>
                  <a:pt x="3568" y="3340"/>
                </a:lnTo>
                <a:lnTo>
                  <a:pt x="3572" y="3338"/>
                </a:lnTo>
                <a:lnTo>
                  <a:pt x="3574" y="3336"/>
                </a:lnTo>
                <a:lnTo>
                  <a:pt x="3576" y="3334"/>
                </a:lnTo>
                <a:lnTo>
                  <a:pt x="3582" y="3322"/>
                </a:lnTo>
                <a:lnTo>
                  <a:pt x="3588" y="3308"/>
                </a:lnTo>
                <a:lnTo>
                  <a:pt x="3592" y="3302"/>
                </a:lnTo>
                <a:lnTo>
                  <a:pt x="3600" y="3296"/>
                </a:lnTo>
                <a:lnTo>
                  <a:pt x="3606" y="3292"/>
                </a:lnTo>
                <a:lnTo>
                  <a:pt x="3614" y="3290"/>
                </a:lnTo>
                <a:lnTo>
                  <a:pt x="3624" y="3290"/>
                </a:lnTo>
                <a:lnTo>
                  <a:pt x="3628" y="3290"/>
                </a:lnTo>
                <a:lnTo>
                  <a:pt x="3632" y="3288"/>
                </a:lnTo>
                <a:lnTo>
                  <a:pt x="3634" y="3286"/>
                </a:lnTo>
                <a:lnTo>
                  <a:pt x="3636" y="3280"/>
                </a:lnTo>
                <a:lnTo>
                  <a:pt x="3638" y="3274"/>
                </a:lnTo>
                <a:lnTo>
                  <a:pt x="3642" y="3268"/>
                </a:lnTo>
                <a:lnTo>
                  <a:pt x="3654" y="3256"/>
                </a:lnTo>
                <a:lnTo>
                  <a:pt x="3666" y="3250"/>
                </a:lnTo>
                <a:lnTo>
                  <a:pt x="3680" y="3246"/>
                </a:lnTo>
                <a:lnTo>
                  <a:pt x="3690" y="3244"/>
                </a:lnTo>
                <a:lnTo>
                  <a:pt x="3698" y="3238"/>
                </a:lnTo>
                <a:lnTo>
                  <a:pt x="3700" y="3234"/>
                </a:lnTo>
                <a:lnTo>
                  <a:pt x="3698" y="3232"/>
                </a:lnTo>
                <a:lnTo>
                  <a:pt x="3696" y="3230"/>
                </a:lnTo>
                <a:lnTo>
                  <a:pt x="3694" y="3228"/>
                </a:lnTo>
                <a:lnTo>
                  <a:pt x="3692" y="3230"/>
                </a:lnTo>
                <a:lnTo>
                  <a:pt x="3686" y="3232"/>
                </a:lnTo>
                <a:lnTo>
                  <a:pt x="3680" y="3236"/>
                </a:lnTo>
                <a:lnTo>
                  <a:pt x="3678" y="3236"/>
                </a:lnTo>
                <a:lnTo>
                  <a:pt x="3674" y="3234"/>
                </a:lnTo>
                <a:lnTo>
                  <a:pt x="3672" y="3232"/>
                </a:lnTo>
                <a:lnTo>
                  <a:pt x="3674" y="3232"/>
                </a:lnTo>
                <a:lnTo>
                  <a:pt x="3680" y="3230"/>
                </a:lnTo>
                <a:lnTo>
                  <a:pt x="3682" y="3228"/>
                </a:lnTo>
                <a:lnTo>
                  <a:pt x="3686" y="3224"/>
                </a:lnTo>
                <a:lnTo>
                  <a:pt x="3686" y="3220"/>
                </a:lnTo>
                <a:lnTo>
                  <a:pt x="3684" y="3216"/>
                </a:lnTo>
                <a:lnTo>
                  <a:pt x="3680" y="3210"/>
                </a:lnTo>
                <a:lnTo>
                  <a:pt x="3676" y="3208"/>
                </a:lnTo>
                <a:lnTo>
                  <a:pt x="3682" y="3208"/>
                </a:lnTo>
                <a:lnTo>
                  <a:pt x="3692" y="3210"/>
                </a:lnTo>
                <a:lnTo>
                  <a:pt x="3698" y="3214"/>
                </a:lnTo>
                <a:lnTo>
                  <a:pt x="3700" y="3214"/>
                </a:lnTo>
                <a:lnTo>
                  <a:pt x="3702" y="3214"/>
                </a:lnTo>
                <a:lnTo>
                  <a:pt x="3706" y="3208"/>
                </a:lnTo>
                <a:lnTo>
                  <a:pt x="3712" y="3202"/>
                </a:lnTo>
                <a:lnTo>
                  <a:pt x="3714" y="3202"/>
                </a:lnTo>
                <a:lnTo>
                  <a:pt x="3716" y="3200"/>
                </a:lnTo>
                <a:lnTo>
                  <a:pt x="3718" y="3194"/>
                </a:lnTo>
                <a:lnTo>
                  <a:pt x="3720" y="3186"/>
                </a:lnTo>
                <a:lnTo>
                  <a:pt x="3718" y="3182"/>
                </a:lnTo>
                <a:lnTo>
                  <a:pt x="3716" y="3180"/>
                </a:lnTo>
                <a:lnTo>
                  <a:pt x="3712" y="3182"/>
                </a:lnTo>
                <a:lnTo>
                  <a:pt x="3710" y="3184"/>
                </a:lnTo>
                <a:lnTo>
                  <a:pt x="3708" y="3182"/>
                </a:lnTo>
                <a:lnTo>
                  <a:pt x="3704" y="3180"/>
                </a:lnTo>
                <a:lnTo>
                  <a:pt x="3696" y="3180"/>
                </a:lnTo>
                <a:lnTo>
                  <a:pt x="3684" y="3182"/>
                </a:lnTo>
                <a:lnTo>
                  <a:pt x="3680" y="3180"/>
                </a:lnTo>
                <a:lnTo>
                  <a:pt x="3678" y="3176"/>
                </a:lnTo>
                <a:lnTo>
                  <a:pt x="3678" y="3170"/>
                </a:lnTo>
                <a:lnTo>
                  <a:pt x="3678" y="3168"/>
                </a:lnTo>
                <a:lnTo>
                  <a:pt x="3682" y="3172"/>
                </a:lnTo>
                <a:lnTo>
                  <a:pt x="3684" y="3174"/>
                </a:lnTo>
                <a:lnTo>
                  <a:pt x="3686" y="3176"/>
                </a:lnTo>
                <a:lnTo>
                  <a:pt x="3692" y="3176"/>
                </a:lnTo>
                <a:lnTo>
                  <a:pt x="3696" y="3172"/>
                </a:lnTo>
                <a:lnTo>
                  <a:pt x="3704" y="3170"/>
                </a:lnTo>
                <a:lnTo>
                  <a:pt x="3710" y="3170"/>
                </a:lnTo>
                <a:lnTo>
                  <a:pt x="3714" y="3172"/>
                </a:lnTo>
                <a:lnTo>
                  <a:pt x="3718" y="3176"/>
                </a:lnTo>
                <a:lnTo>
                  <a:pt x="3724" y="3184"/>
                </a:lnTo>
                <a:lnTo>
                  <a:pt x="3726" y="3186"/>
                </a:lnTo>
                <a:lnTo>
                  <a:pt x="3728" y="3188"/>
                </a:lnTo>
                <a:lnTo>
                  <a:pt x="3728" y="3186"/>
                </a:lnTo>
                <a:lnTo>
                  <a:pt x="3728" y="3184"/>
                </a:lnTo>
                <a:lnTo>
                  <a:pt x="3724" y="3176"/>
                </a:lnTo>
                <a:lnTo>
                  <a:pt x="3718" y="3160"/>
                </a:lnTo>
                <a:lnTo>
                  <a:pt x="3712" y="3136"/>
                </a:lnTo>
                <a:lnTo>
                  <a:pt x="3708" y="3128"/>
                </a:lnTo>
                <a:lnTo>
                  <a:pt x="3706" y="3126"/>
                </a:lnTo>
                <a:lnTo>
                  <a:pt x="3704" y="3126"/>
                </a:lnTo>
                <a:lnTo>
                  <a:pt x="3700" y="3126"/>
                </a:lnTo>
                <a:lnTo>
                  <a:pt x="3694" y="3130"/>
                </a:lnTo>
                <a:lnTo>
                  <a:pt x="3692" y="3130"/>
                </a:lnTo>
                <a:lnTo>
                  <a:pt x="3696" y="3126"/>
                </a:lnTo>
                <a:lnTo>
                  <a:pt x="3698" y="3120"/>
                </a:lnTo>
                <a:lnTo>
                  <a:pt x="3698" y="3116"/>
                </a:lnTo>
                <a:lnTo>
                  <a:pt x="3694" y="3112"/>
                </a:lnTo>
                <a:lnTo>
                  <a:pt x="3690" y="3110"/>
                </a:lnTo>
                <a:lnTo>
                  <a:pt x="3694" y="3108"/>
                </a:lnTo>
                <a:lnTo>
                  <a:pt x="3696" y="3108"/>
                </a:lnTo>
                <a:lnTo>
                  <a:pt x="3698" y="3106"/>
                </a:lnTo>
                <a:lnTo>
                  <a:pt x="3698" y="3102"/>
                </a:lnTo>
                <a:lnTo>
                  <a:pt x="3698" y="3096"/>
                </a:lnTo>
                <a:lnTo>
                  <a:pt x="3696" y="3084"/>
                </a:lnTo>
                <a:lnTo>
                  <a:pt x="3698" y="3078"/>
                </a:lnTo>
                <a:lnTo>
                  <a:pt x="3696" y="3076"/>
                </a:lnTo>
                <a:lnTo>
                  <a:pt x="3692" y="3070"/>
                </a:lnTo>
                <a:lnTo>
                  <a:pt x="3678" y="3058"/>
                </a:lnTo>
                <a:lnTo>
                  <a:pt x="3678" y="3056"/>
                </a:lnTo>
                <a:lnTo>
                  <a:pt x="3680" y="3056"/>
                </a:lnTo>
                <a:lnTo>
                  <a:pt x="3686" y="3060"/>
                </a:lnTo>
                <a:lnTo>
                  <a:pt x="3694" y="3064"/>
                </a:lnTo>
                <a:lnTo>
                  <a:pt x="3696" y="3064"/>
                </a:lnTo>
                <a:lnTo>
                  <a:pt x="3696" y="3062"/>
                </a:lnTo>
                <a:lnTo>
                  <a:pt x="3692" y="3048"/>
                </a:lnTo>
                <a:lnTo>
                  <a:pt x="3688" y="3032"/>
                </a:lnTo>
                <a:lnTo>
                  <a:pt x="3690" y="3016"/>
                </a:lnTo>
                <a:lnTo>
                  <a:pt x="3694" y="3002"/>
                </a:lnTo>
                <a:lnTo>
                  <a:pt x="3696" y="2998"/>
                </a:lnTo>
                <a:lnTo>
                  <a:pt x="3702" y="2992"/>
                </a:lnTo>
                <a:lnTo>
                  <a:pt x="3706" y="2990"/>
                </a:lnTo>
                <a:lnTo>
                  <a:pt x="3704" y="2992"/>
                </a:lnTo>
                <a:lnTo>
                  <a:pt x="3700" y="2998"/>
                </a:lnTo>
                <a:lnTo>
                  <a:pt x="3698" y="3004"/>
                </a:lnTo>
                <a:lnTo>
                  <a:pt x="3694" y="3016"/>
                </a:lnTo>
                <a:lnTo>
                  <a:pt x="3694" y="3020"/>
                </a:lnTo>
                <a:lnTo>
                  <a:pt x="3696" y="3024"/>
                </a:lnTo>
                <a:lnTo>
                  <a:pt x="3696" y="3028"/>
                </a:lnTo>
                <a:lnTo>
                  <a:pt x="3696" y="3030"/>
                </a:lnTo>
                <a:lnTo>
                  <a:pt x="3694" y="3034"/>
                </a:lnTo>
                <a:lnTo>
                  <a:pt x="3696" y="3038"/>
                </a:lnTo>
                <a:lnTo>
                  <a:pt x="3698" y="3042"/>
                </a:lnTo>
                <a:lnTo>
                  <a:pt x="3696" y="3046"/>
                </a:lnTo>
                <a:lnTo>
                  <a:pt x="3696" y="3048"/>
                </a:lnTo>
                <a:lnTo>
                  <a:pt x="3700" y="3052"/>
                </a:lnTo>
                <a:lnTo>
                  <a:pt x="3706" y="3056"/>
                </a:lnTo>
                <a:lnTo>
                  <a:pt x="3708" y="3054"/>
                </a:lnTo>
                <a:lnTo>
                  <a:pt x="3710" y="3054"/>
                </a:lnTo>
                <a:lnTo>
                  <a:pt x="3712" y="3058"/>
                </a:lnTo>
                <a:lnTo>
                  <a:pt x="3714" y="3066"/>
                </a:lnTo>
                <a:lnTo>
                  <a:pt x="3712" y="3070"/>
                </a:lnTo>
                <a:lnTo>
                  <a:pt x="3712" y="3072"/>
                </a:lnTo>
                <a:lnTo>
                  <a:pt x="3716" y="3074"/>
                </a:lnTo>
                <a:lnTo>
                  <a:pt x="3718" y="3076"/>
                </a:lnTo>
                <a:lnTo>
                  <a:pt x="3716" y="3080"/>
                </a:lnTo>
                <a:lnTo>
                  <a:pt x="3712" y="3092"/>
                </a:lnTo>
                <a:lnTo>
                  <a:pt x="3706" y="3106"/>
                </a:lnTo>
                <a:lnTo>
                  <a:pt x="3706" y="3112"/>
                </a:lnTo>
                <a:lnTo>
                  <a:pt x="3710" y="3116"/>
                </a:lnTo>
                <a:lnTo>
                  <a:pt x="3712" y="3114"/>
                </a:lnTo>
                <a:lnTo>
                  <a:pt x="3714" y="3110"/>
                </a:lnTo>
                <a:lnTo>
                  <a:pt x="3720" y="3096"/>
                </a:lnTo>
                <a:lnTo>
                  <a:pt x="3728" y="3078"/>
                </a:lnTo>
                <a:lnTo>
                  <a:pt x="3738" y="3060"/>
                </a:lnTo>
                <a:lnTo>
                  <a:pt x="3744" y="3054"/>
                </a:lnTo>
                <a:lnTo>
                  <a:pt x="3746" y="3046"/>
                </a:lnTo>
                <a:lnTo>
                  <a:pt x="3748" y="3040"/>
                </a:lnTo>
                <a:lnTo>
                  <a:pt x="3748" y="3036"/>
                </a:lnTo>
                <a:lnTo>
                  <a:pt x="3748" y="3030"/>
                </a:lnTo>
                <a:lnTo>
                  <a:pt x="3746" y="3028"/>
                </a:lnTo>
                <a:lnTo>
                  <a:pt x="3744" y="3026"/>
                </a:lnTo>
                <a:lnTo>
                  <a:pt x="3740" y="3024"/>
                </a:lnTo>
                <a:lnTo>
                  <a:pt x="3738" y="3024"/>
                </a:lnTo>
                <a:lnTo>
                  <a:pt x="3736" y="3022"/>
                </a:lnTo>
                <a:lnTo>
                  <a:pt x="3732" y="3014"/>
                </a:lnTo>
                <a:lnTo>
                  <a:pt x="3726" y="2992"/>
                </a:lnTo>
                <a:lnTo>
                  <a:pt x="3724" y="2984"/>
                </a:lnTo>
                <a:lnTo>
                  <a:pt x="3726" y="2976"/>
                </a:lnTo>
                <a:lnTo>
                  <a:pt x="3730" y="2970"/>
                </a:lnTo>
                <a:lnTo>
                  <a:pt x="3738" y="2964"/>
                </a:lnTo>
                <a:lnTo>
                  <a:pt x="3742" y="2964"/>
                </a:lnTo>
                <a:lnTo>
                  <a:pt x="3736" y="2968"/>
                </a:lnTo>
                <a:lnTo>
                  <a:pt x="3732" y="2972"/>
                </a:lnTo>
                <a:lnTo>
                  <a:pt x="3730" y="2978"/>
                </a:lnTo>
                <a:lnTo>
                  <a:pt x="3730" y="2986"/>
                </a:lnTo>
                <a:lnTo>
                  <a:pt x="3732" y="2992"/>
                </a:lnTo>
                <a:lnTo>
                  <a:pt x="3738" y="2998"/>
                </a:lnTo>
                <a:lnTo>
                  <a:pt x="3742" y="3002"/>
                </a:lnTo>
                <a:lnTo>
                  <a:pt x="3748" y="3004"/>
                </a:lnTo>
                <a:lnTo>
                  <a:pt x="3752" y="3004"/>
                </a:lnTo>
                <a:lnTo>
                  <a:pt x="3752" y="3012"/>
                </a:lnTo>
                <a:lnTo>
                  <a:pt x="3752" y="3016"/>
                </a:lnTo>
                <a:lnTo>
                  <a:pt x="3752" y="3018"/>
                </a:lnTo>
                <a:lnTo>
                  <a:pt x="3754" y="3016"/>
                </a:lnTo>
                <a:lnTo>
                  <a:pt x="3758" y="3014"/>
                </a:lnTo>
                <a:lnTo>
                  <a:pt x="3766" y="3002"/>
                </a:lnTo>
                <a:lnTo>
                  <a:pt x="3776" y="2986"/>
                </a:lnTo>
                <a:lnTo>
                  <a:pt x="3784" y="2970"/>
                </a:lnTo>
                <a:lnTo>
                  <a:pt x="3790" y="2954"/>
                </a:lnTo>
                <a:lnTo>
                  <a:pt x="3792" y="2948"/>
                </a:lnTo>
                <a:lnTo>
                  <a:pt x="3792" y="2942"/>
                </a:lnTo>
                <a:lnTo>
                  <a:pt x="3790" y="2938"/>
                </a:lnTo>
                <a:lnTo>
                  <a:pt x="3786" y="2938"/>
                </a:lnTo>
                <a:lnTo>
                  <a:pt x="3778" y="2936"/>
                </a:lnTo>
                <a:lnTo>
                  <a:pt x="3778" y="2934"/>
                </a:lnTo>
                <a:lnTo>
                  <a:pt x="3776" y="2932"/>
                </a:lnTo>
                <a:lnTo>
                  <a:pt x="3778" y="2926"/>
                </a:lnTo>
                <a:lnTo>
                  <a:pt x="3786" y="2918"/>
                </a:lnTo>
                <a:lnTo>
                  <a:pt x="3796" y="2910"/>
                </a:lnTo>
                <a:lnTo>
                  <a:pt x="3810" y="2902"/>
                </a:lnTo>
                <a:lnTo>
                  <a:pt x="3824" y="2894"/>
                </a:lnTo>
                <a:lnTo>
                  <a:pt x="3838" y="2890"/>
                </a:lnTo>
                <a:lnTo>
                  <a:pt x="3854" y="2888"/>
                </a:lnTo>
                <a:lnTo>
                  <a:pt x="3872" y="2886"/>
                </a:lnTo>
                <a:lnTo>
                  <a:pt x="3886" y="2884"/>
                </a:lnTo>
                <a:lnTo>
                  <a:pt x="3890" y="2882"/>
                </a:lnTo>
                <a:lnTo>
                  <a:pt x="3892" y="2880"/>
                </a:lnTo>
                <a:lnTo>
                  <a:pt x="3894" y="2866"/>
                </a:lnTo>
                <a:lnTo>
                  <a:pt x="3896" y="2862"/>
                </a:lnTo>
                <a:lnTo>
                  <a:pt x="3898" y="2868"/>
                </a:lnTo>
                <a:lnTo>
                  <a:pt x="3902" y="2876"/>
                </a:lnTo>
                <a:lnTo>
                  <a:pt x="3904" y="2880"/>
                </a:lnTo>
                <a:lnTo>
                  <a:pt x="3906" y="2880"/>
                </a:lnTo>
                <a:lnTo>
                  <a:pt x="3908" y="2878"/>
                </a:lnTo>
                <a:lnTo>
                  <a:pt x="3916" y="2872"/>
                </a:lnTo>
                <a:lnTo>
                  <a:pt x="3920" y="2868"/>
                </a:lnTo>
                <a:lnTo>
                  <a:pt x="3922" y="2866"/>
                </a:lnTo>
                <a:lnTo>
                  <a:pt x="3924" y="2868"/>
                </a:lnTo>
                <a:lnTo>
                  <a:pt x="3924" y="2870"/>
                </a:lnTo>
                <a:lnTo>
                  <a:pt x="3924" y="2876"/>
                </a:lnTo>
                <a:lnTo>
                  <a:pt x="3926" y="2876"/>
                </a:lnTo>
                <a:lnTo>
                  <a:pt x="3928" y="2874"/>
                </a:lnTo>
                <a:lnTo>
                  <a:pt x="3932" y="2872"/>
                </a:lnTo>
                <a:lnTo>
                  <a:pt x="3938" y="2870"/>
                </a:lnTo>
                <a:lnTo>
                  <a:pt x="3946" y="2868"/>
                </a:lnTo>
                <a:lnTo>
                  <a:pt x="3952" y="2866"/>
                </a:lnTo>
                <a:lnTo>
                  <a:pt x="3952" y="2864"/>
                </a:lnTo>
                <a:lnTo>
                  <a:pt x="3952" y="2860"/>
                </a:lnTo>
                <a:lnTo>
                  <a:pt x="3948" y="2846"/>
                </a:lnTo>
                <a:lnTo>
                  <a:pt x="3946" y="2844"/>
                </a:lnTo>
                <a:lnTo>
                  <a:pt x="3942" y="2842"/>
                </a:lnTo>
                <a:lnTo>
                  <a:pt x="3940" y="2844"/>
                </a:lnTo>
                <a:lnTo>
                  <a:pt x="3942" y="2846"/>
                </a:lnTo>
                <a:lnTo>
                  <a:pt x="3946" y="2848"/>
                </a:lnTo>
                <a:lnTo>
                  <a:pt x="3948" y="2854"/>
                </a:lnTo>
                <a:lnTo>
                  <a:pt x="3946" y="2860"/>
                </a:lnTo>
                <a:lnTo>
                  <a:pt x="3940" y="2864"/>
                </a:lnTo>
                <a:lnTo>
                  <a:pt x="3936" y="2866"/>
                </a:lnTo>
                <a:lnTo>
                  <a:pt x="3934" y="2864"/>
                </a:lnTo>
                <a:lnTo>
                  <a:pt x="3930" y="2862"/>
                </a:lnTo>
                <a:lnTo>
                  <a:pt x="3928" y="2858"/>
                </a:lnTo>
                <a:lnTo>
                  <a:pt x="3926" y="2848"/>
                </a:lnTo>
                <a:lnTo>
                  <a:pt x="3924" y="2840"/>
                </a:lnTo>
                <a:lnTo>
                  <a:pt x="3920" y="2836"/>
                </a:lnTo>
                <a:lnTo>
                  <a:pt x="3914" y="2834"/>
                </a:lnTo>
                <a:lnTo>
                  <a:pt x="3910" y="2832"/>
                </a:lnTo>
                <a:lnTo>
                  <a:pt x="3910" y="2830"/>
                </a:lnTo>
                <a:lnTo>
                  <a:pt x="3918" y="2824"/>
                </a:lnTo>
                <a:lnTo>
                  <a:pt x="3926" y="2816"/>
                </a:lnTo>
                <a:lnTo>
                  <a:pt x="3926" y="2812"/>
                </a:lnTo>
                <a:lnTo>
                  <a:pt x="3924" y="2810"/>
                </a:lnTo>
                <a:lnTo>
                  <a:pt x="3922" y="2808"/>
                </a:lnTo>
                <a:lnTo>
                  <a:pt x="3920" y="2804"/>
                </a:lnTo>
                <a:lnTo>
                  <a:pt x="3922" y="2790"/>
                </a:lnTo>
                <a:lnTo>
                  <a:pt x="3928" y="2776"/>
                </a:lnTo>
                <a:lnTo>
                  <a:pt x="3936" y="2766"/>
                </a:lnTo>
                <a:lnTo>
                  <a:pt x="3940" y="2760"/>
                </a:lnTo>
                <a:lnTo>
                  <a:pt x="3940" y="2756"/>
                </a:lnTo>
                <a:lnTo>
                  <a:pt x="3940" y="2752"/>
                </a:lnTo>
                <a:lnTo>
                  <a:pt x="3942" y="2748"/>
                </a:lnTo>
                <a:lnTo>
                  <a:pt x="3944" y="2748"/>
                </a:lnTo>
                <a:lnTo>
                  <a:pt x="3946" y="2748"/>
                </a:lnTo>
                <a:lnTo>
                  <a:pt x="3948" y="2750"/>
                </a:lnTo>
                <a:lnTo>
                  <a:pt x="3952" y="2752"/>
                </a:lnTo>
                <a:lnTo>
                  <a:pt x="3954" y="2752"/>
                </a:lnTo>
                <a:lnTo>
                  <a:pt x="3960" y="2750"/>
                </a:lnTo>
                <a:lnTo>
                  <a:pt x="3966" y="2746"/>
                </a:lnTo>
                <a:lnTo>
                  <a:pt x="3970" y="2742"/>
                </a:lnTo>
                <a:lnTo>
                  <a:pt x="3974" y="2740"/>
                </a:lnTo>
                <a:lnTo>
                  <a:pt x="3978" y="2738"/>
                </a:lnTo>
                <a:lnTo>
                  <a:pt x="3982" y="2738"/>
                </a:lnTo>
                <a:lnTo>
                  <a:pt x="3986" y="2734"/>
                </a:lnTo>
                <a:lnTo>
                  <a:pt x="3988" y="2726"/>
                </a:lnTo>
                <a:lnTo>
                  <a:pt x="3992" y="2718"/>
                </a:lnTo>
                <a:lnTo>
                  <a:pt x="3996" y="2716"/>
                </a:lnTo>
                <a:lnTo>
                  <a:pt x="4000" y="2718"/>
                </a:lnTo>
                <a:lnTo>
                  <a:pt x="4008" y="2720"/>
                </a:lnTo>
                <a:lnTo>
                  <a:pt x="4010" y="2720"/>
                </a:lnTo>
                <a:lnTo>
                  <a:pt x="4012" y="2716"/>
                </a:lnTo>
                <a:lnTo>
                  <a:pt x="4016" y="2712"/>
                </a:lnTo>
                <a:lnTo>
                  <a:pt x="4022" y="2712"/>
                </a:lnTo>
                <a:lnTo>
                  <a:pt x="4026" y="2714"/>
                </a:lnTo>
                <a:lnTo>
                  <a:pt x="4028" y="2714"/>
                </a:lnTo>
                <a:lnTo>
                  <a:pt x="4036" y="2712"/>
                </a:lnTo>
                <a:lnTo>
                  <a:pt x="4044" y="2706"/>
                </a:lnTo>
                <a:lnTo>
                  <a:pt x="4054" y="2704"/>
                </a:lnTo>
                <a:lnTo>
                  <a:pt x="4060" y="2702"/>
                </a:lnTo>
                <a:lnTo>
                  <a:pt x="4066" y="2696"/>
                </a:lnTo>
                <a:lnTo>
                  <a:pt x="4070" y="2690"/>
                </a:lnTo>
                <a:lnTo>
                  <a:pt x="4070" y="2688"/>
                </a:lnTo>
                <a:lnTo>
                  <a:pt x="4068" y="2686"/>
                </a:lnTo>
                <a:lnTo>
                  <a:pt x="4066" y="2682"/>
                </a:lnTo>
                <a:lnTo>
                  <a:pt x="4064" y="2676"/>
                </a:lnTo>
                <a:lnTo>
                  <a:pt x="4062" y="2674"/>
                </a:lnTo>
                <a:lnTo>
                  <a:pt x="4054" y="2670"/>
                </a:lnTo>
                <a:lnTo>
                  <a:pt x="4052" y="2666"/>
                </a:lnTo>
                <a:lnTo>
                  <a:pt x="4050" y="2658"/>
                </a:lnTo>
                <a:lnTo>
                  <a:pt x="4052" y="2642"/>
                </a:lnTo>
                <a:lnTo>
                  <a:pt x="4054" y="2644"/>
                </a:lnTo>
                <a:lnTo>
                  <a:pt x="4054" y="2648"/>
                </a:lnTo>
                <a:lnTo>
                  <a:pt x="4054" y="2656"/>
                </a:lnTo>
                <a:lnTo>
                  <a:pt x="4054" y="2660"/>
                </a:lnTo>
                <a:lnTo>
                  <a:pt x="4056" y="2664"/>
                </a:lnTo>
                <a:lnTo>
                  <a:pt x="4060" y="2666"/>
                </a:lnTo>
                <a:lnTo>
                  <a:pt x="4066" y="2670"/>
                </a:lnTo>
                <a:lnTo>
                  <a:pt x="4078" y="2672"/>
                </a:lnTo>
                <a:lnTo>
                  <a:pt x="4088" y="2674"/>
                </a:lnTo>
                <a:lnTo>
                  <a:pt x="4096" y="2674"/>
                </a:lnTo>
                <a:lnTo>
                  <a:pt x="4106" y="2672"/>
                </a:lnTo>
                <a:lnTo>
                  <a:pt x="4124" y="2664"/>
                </a:lnTo>
                <a:lnTo>
                  <a:pt x="4144" y="2652"/>
                </a:lnTo>
                <a:lnTo>
                  <a:pt x="4152" y="2648"/>
                </a:lnTo>
                <a:lnTo>
                  <a:pt x="4156" y="2648"/>
                </a:lnTo>
                <a:lnTo>
                  <a:pt x="4158" y="2648"/>
                </a:lnTo>
                <a:lnTo>
                  <a:pt x="4158" y="2650"/>
                </a:lnTo>
                <a:lnTo>
                  <a:pt x="4160" y="2654"/>
                </a:lnTo>
                <a:lnTo>
                  <a:pt x="4164" y="2656"/>
                </a:lnTo>
                <a:lnTo>
                  <a:pt x="4174" y="2658"/>
                </a:lnTo>
                <a:lnTo>
                  <a:pt x="4190" y="2656"/>
                </a:lnTo>
                <a:lnTo>
                  <a:pt x="4204" y="2654"/>
                </a:lnTo>
                <a:lnTo>
                  <a:pt x="4194" y="2660"/>
                </a:lnTo>
                <a:lnTo>
                  <a:pt x="4172" y="2668"/>
                </a:lnTo>
                <a:lnTo>
                  <a:pt x="4148" y="2678"/>
                </a:lnTo>
                <a:lnTo>
                  <a:pt x="4136" y="2686"/>
                </a:lnTo>
                <a:lnTo>
                  <a:pt x="4126" y="2692"/>
                </a:lnTo>
                <a:lnTo>
                  <a:pt x="4118" y="2700"/>
                </a:lnTo>
                <a:lnTo>
                  <a:pt x="4110" y="2710"/>
                </a:lnTo>
                <a:lnTo>
                  <a:pt x="4106" y="2720"/>
                </a:lnTo>
                <a:lnTo>
                  <a:pt x="4104" y="2730"/>
                </a:lnTo>
                <a:lnTo>
                  <a:pt x="4106" y="2740"/>
                </a:lnTo>
                <a:lnTo>
                  <a:pt x="4110" y="2752"/>
                </a:lnTo>
                <a:lnTo>
                  <a:pt x="4118" y="2762"/>
                </a:lnTo>
                <a:lnTo>
                  <a:pt x="4124" y="2766"/>
                </a:lnTo>
                <a:lnTo>
                  <a:pt x="4132" y="2766"/>
                </a:lnTo>
                <a:lnTo>
                  <a:pt x="4138" y="2764"/>
                </a:lnTo>
                <a:lnTo>
                  <a:pt x="4146" y="2758"/>
                </a:lnTo>
                <a:lnTo>
                  <a:pt x="4156" y="2748"/>
                </a:lnTo>
                <a:lnTo>
                  <a:pt x="4174" y="2726"/>
                </a:lnTo>
                <a:lnTo>
                  <a:pt x="4182" y="2714"/>
                </a:lnTo>
                <a:lnTo>
                  <a:pt x="4190" y="2708"/>
                </a:lnTo>
                <a:lnTo>
                  <a:pt x="4196" y="2706"/>
                </a:lnTo>
                <a:lnTo>
                  <a:pt x="4202" y="2706"/>
                </a:lnTo>
                <a:lnTo>
                  <a:pt x="4208" y="2706"/>
                </a:lnTo>
                <a:lnTo>
                  <a:pt x="4216" y="2706"/>
                </a:lnTo>
                <a:lnTo>
                  <a:pt x="4226" y="2702"/>
                </a:lnTo>
                <a:lnTo>
                  <a:pt x="4238" y="2696"/>
                </a:lnTo>
                <a:lnTo>
                  <a:pt x="4252" y="2688"/>
                </a:lnTo>
                <a:lnTo>
                  <a:pt x="4266" y="2680"/>
                </a:lnTo>
                <a:lnTo>
                  <a:pt x="4292" y="2672"/>
                </a:lnTo>
                <a:lnTo>
                  <a:pt x="4300" y="2670"/>
                </a:lnTo>
                <a:lnTo>
                  <a:pt x="4306" y="2668"/>
                </a:lnTo>
                <a:lnTo>
                  <a:pt x="4308" y="2664"/>
                </a:lnTo>
                <a:lnTo>
                  <a:pt x="4306" y="2660"/>
                </a:lnTo>
                <a:lnTo>
                  <a:pt x="4286" y="2640"/>
                </a:lnTo>
                <a:lnTo>
                  <a:pt x="4280" y="2636"/>
                </a:lnTo>
                <a:lnTo>
                  <a:pt x="4276" y="2634"/>
                </a:lnTo>
                <a:lnTo>
                  <a:pt x="4270" y="2634"/>
                </a:lnTo>
                <a:lnTo>
                  <a:pt x="4264" y="2638"/>
                </a:lnTo>
                <a:lnTo>
                  <a:pt x="4258" y="2640"/>
                </a:lnTo>
                <a:lnTo>
                  <a:pt x="4248" y="2640"/>
                </a:lnTo>
                <a:lnTo>
                  <a:pt x="4236" y="2638"/>
                </a:lnTo>
                <a:lnTo>
                  <a:pt x="4224" y="2636"/>
                </a:lnTo>
                <a:lnTo>
                  <a:pt x="4212" y="2632"/>
                </a:lnTo>
                <a:lnTo>
                  <a:pt x="4204" y="2628"/>
                </a:lnTo>
                <a:lnTo>
                  <a:pt x="4198" y="2624"/>
                </a:lnTo>
                <a:lnTo>
                  <a:pt x="4196" y="2622"/>
                </a:lnTo>
                <a:lnTo>
                  <a:pt x="4198" y="2620"/>
                </a:lnTo>
                <a:lnTo>
                  <a:pt x="4198" y="2616"/>
                </a:lnTo>
                <a:lnTo>
                  <a:pt x="4196" y="2614"/>
                </a:lnTo>
                <a:lnTo>
                  <a:pt x="4186" y="2612"/>
                </a:lnTo>
                <a:lnTo>
                  <a:pt x="4180" y="2608"/>
                </a:lnTo>
                <a:lnTo>
                  <a:pt x="4172" y="2602"/>
                </a:lnTo>
                <a:lnTo>
                  <a:pt x="4166" y="2594"/>
                </a:lnTo>
                <a:lnTo>
                  <a:pt x="4160" y="2580"/>
                </a:lnTo>
                <a:lnTo>
                  <a:pt x="4156" y="2564"/>
                </a:lnTo>
                <a:lnTo>
                  <a:pt x="4156" y="2550"/>
                </a:lnTo>
                <a:lnTo>
                  <a:pt x="4158" y="2538"/>
                </a:lnTo>
                <a:lnTo>
                  <a:pt x="4162" y="2528"/>
                </a:lnTo>
                <a:lnTo>
                  <a:pt x="4162" y="2520"/>
                </a:lnTo>
                <a:lnTo>
                  <a:pt x="4162" y="2516"/>
                </a:lnTo>
                <a:lnTo>
                  <a:pt x="4158" y="2514"/>
                </a:lnTo>
                <a:lnTo>
                  <a:pt x="4148" y="2514"/>
                </a:lnTo>
                <a:lnTo>
                  <a:pt x="4134" y="2518"/>
                </a:lnTo>
                <a:lnTo>
                  <a:pt x="4126" y="2518"/>
                </a:lnTo>
                <a:lnTo>
                  <a:pt x="4124" y="2518"/>
                </a:lnTo>
                <a:lnTo>
                  <a:pt x="4126" y="2514"/>
                </a:lnTo>
                <a:lnTo>
                  <a:pt x="4142" y="2504"/>
                </a:lnTo>
                <a:lnTo>
                  <a:pt x="4164" y="2488"/>
                </a:lnTo>
                <a:lnTo>
                  <a:pt x="4180" y="2478"/>
                </a:lnTo>
                <a:lnTo>
                  <a:pt x="4184" y="2472"/>
                </a:lnTo>
                <a:lnTo>
                  <a:pt x="4184" y="2466"/>
                </a:lnTo>
                <a:lnTo>
                  <a:pt x="4184" y="2460"/>
                </a:lnTo>
                <a:lnTo>
                  <a:pt x="4180" y="2454"/>
                </a:lnTo>
                <a:lnTo>
                  <a:pt x="4174" y="2448"/>
                </a:lnTo>
                <a:lnTo>
                  <a:pt x="4166" y="2440"/>
                </a:lnTo>
                <a:lnTo>
                  <a:pt x="4160" y="2438"/>
                </a:lnTo>
                <a:lnTo>
                  <a:pt x="4152" y="2436"/>
                </a:lnTo>
                <a:lnTo>
                  <a:pt x="4142" y="2434"/>
                </a:lnTo>
                <a:lnTo>
                  <a:pt x="4130" y="2436"/>
                </a:lnTo>
                <a:lnTo>
                  <a:pt x="4104" y="2440"/>
                </a:lnTo>
                <a:lnTo>
                  <a:pt x="4074" y="2448"/>
                </a:lnTo>
                <a:lnTo>
                  <a:pt x="4046" y="2458"/>
                </a:lnTo>
                <a:lnTo>
                  <a:pt x="4018" y="2470"/>
                </a:lnTo>
                <a:lnTo>
                  <a:pt x="3996" y="2486"/>
                </a:lnTo>
                <a:lnTo>
                  <a:pt x="3988" y="2492"/>
                </a:lnTo>
                <a:lnTo>
                  <a:pt x="3982" y="2500"/>
                </a:lnTo>
                <a:lnTo>
                  <a:pt x="3964" y="2522"/>
                </a:lnTo>
                <a:lnTo>
                  <a:pt x="3948" y="2542"/>
                </a:lnTo>
                <a:lnTo>
                  <a:pt x="3934" y="2556"/>
                </a:lnTo>
                <a:lnTo>
                  <a:pt x="3922" y="2566"/>
                </a:lnTo>
                <a:lnTo>
                  <a:pt x="3914" y="2572"/>
                </a:lnTo>
                <a:lnTo>
                  <a:pt x="3908" y="2576"/>
                </a:lnTo>
                <a:lnTo>
                  <a:pt x="3908" y="2574"/>
                </a:lnTo>
                <a:lnTo>
                  <a:pt x="3914" y="2568"/>
                </a:lnTo>
                <a:lnTo>
                  <a:pt x="3926" y="2554"/>
                </a:lnTo>
                <a:lnTo>
                  <a:pt x="3936" y="2538"/>
                </a:lnTo>
                <a:lnTo>
                  <a:pt x="3964" y="2500"/>
                </a:lnTo>
                <a:lnTo>
                  <a:pt x="3978" y="2480"/>
                </a:lnTo>
                <a:lnTo>
                  <a:pt x="3994" y="2462"/>
                </a:lnTo>
                <a:lnTo>
                  <a:pt x="4012" y="2448"/>
                </a:lnTo>
                <a:lnTo>
                  <a:pt x="4020" y="2444"/>
                </a:lnTo>
                <a:lnTo>
                  <a:pt x="4030" y="2440"/>
                </a:lnTo>
                <a:lnTo>
                  <a:pt x="4042" y="2434"/>
                </a:lnTo>
                <a:lnTo>
                  <a:pt x="4050" y="2430"/>
                </a:lnTo>
                <a:lnTo>
                  <a:pt x="4056" y="2426"/>
                </a:lnTo>
                <a:lnTo>
                  <a:pt x="4060" y="2422"/>
                </a:lnTo>
                <a:lnTo>
                  <a:pt x="4066" y="2412"/>
                </a:lnTo>
                <a:lnTo>
                  <a:pt x="4068" y="2404"/>
                </a:lnTo>
                <a:lnTo>
                  <a:pt x="4072" y="2394"/>
                </a:lnTo>
                <a:lnTo>
                  <a:pt x="4076" y="2390"/>
                </a:lnTo>
                <a:lnTo>
                  <a:pt x="4082" y="2386"/>
                </a:lnTo>
                <a:lnTo>
                  <a:pt x="4092" y="2382"/>
                </a:lnTo>
                <a:lnTo>
                  <a:pt x="4102" y="2378"/>
                </a:lnTo>
                <a:lnTo>
                  <a:pt x="4136" y="2372"/>
                </a:lnTo>
                <a:lnTo>
                  <a:pt x="4160" y="2370"/>
                </a:lnTo>
                <a:lnTo>
                  <a:pt x="4182" y="2368"/>
                </a:lnTo>
                <a:lnTo>
                  <a:pt x="4202" y="2368"/>
                </a:lnTo>
                <a:lnTo>
                  <a:pt x="4220" y="2370"/>
                </a:lnTo>
                <a:lnTo>
                  <a:pt x="4252" y="2376"/>
                </a:lnTo>
                <a:lnTo>
                  <a:pt x="4280" y="2382"/>
                </a:lnTo>
                <a:lnTo>
                  <a:pt x="4304" y="2384"/>
                </a:lnTo>
                <a:lnTo>
                  <a:pt x="4316" y="2384"/>
                </a:lnTo>
                <a:lnTo>
                  <a:pt x="4330" y="2382"/>
                </a:lnTo>
                <a:lnTo>
                  <a:pt x="4342" y="2376"/>
                </a:lnTo>
                <a:lnTo>
                  <a:pt x="4356" y="2370"/>
                </a:lnTo>
                <a:lnTo>
                  <a:pt x="4370" y="2358"/>
                </a:lnTo>
                <a:lnTo>
                  <a:pt x="4386" y="2346"/>
                </a:lnTo>
                <a:lnTo>
                  <a:pt x="4414" y="2320"/>
                </a:lnTo>
                <a:lnTo>
                  <a:pt x="4434" y="2308"/>
                </a:lnTo>
                <a:lnTo>
                  <a:pt x="4448" y="2302"/>
                </a:lnTo>
                <a:lnTo>
                  <a:pt x="4458" y="2302"/>
                </a:lnTo>
                <a:lnTo>
                  <a:pt x="4470" y="2306"/>
                </a:lnTo>
                <a:lnTo>
                  <a:pt x="4476" y="2306"/>
                </a:lnTo>
                <a:lnTo>
                  <a:pt x="4484" y="2298"/>
                </a:lnTo>
                <a:lnTo>
                  <a:pt x="4492" y="2288"/>
                </a:lnTo>
                <a:lnTo>
                  <a:pt x="4502" y="2280"/>
                </a:lnTo>
                <a:lnTo>
                  <a:pt x="4518" y="2268"/>
                </a:lnTo>
                <a:lnTo>
                  <a:pt x="4524" y="2262"/>
                </a:lnTo>
                <a:lnTo>
                  <a:pt x="4528" y="2256"/>
                </a:lnTo>
                <a:lnTo>
                  <a:pt x="4528" y="2246"/>
                </a:lnTo>
                <a:lnTo>
                  <a:pt x="4522" y="2234"/>
                </a:lnTo>
                <a:lnTo>
                  <a:pt x="4518" y="2224"/>
                </a:lnTo>
                <a:lnTo>
                  <a:pt x="4518" y="2216"/>
                </a:lnTo>
                <a:lnTo>
                  <a:pt x="4520" y="2212"/>
                </a:lnTo>
                <a:lnTo>
                  <a:pt x="4522" y="2210"/>
                </a:lnTo>
                <a:lnTo>
                  <a:pt x="4524" y="2208"/>
                </a:lnTo>
                <a:lnTo>
                  <a:pt x="4526" y="2204"/>
                </a:lnTo>
                <a:lnTo>
                  <a:pt x="4526" y="2198"/>
                </a:lnTo>
                <a:lnTo>
                  <a:pt x="4522" y="2188"/>
                </a:lnTo>
                <a:lnTo>
                  <a:pt x="4516" y="2178"/>
                </a:lnTo>
                <a:lnTo>
                  <a:pt x="4510" y="2172"/>
                </a:lnTo>
                <a:lnTo>
                  <a:pt x="4502" y="2170"/>
                </a:lnTo>
                <a:lnTo>
                  <a:pt x="4496" y="2170"/>
                </a:lnTo>
                <a:lnTo>
                  <a:pt x="4488" y="2170"/>
                </a:lnTo>
                <a:lnTo>
                  <a:pt x="4480" y="2168"/>
                </a:lnTo>
                <a:lnTo>
                  <a:pt x="4472" y="2162"/>
                </a:lnTo>
                <a:lnTo>
                  <a:pt x="4464" y="2154"/>
                </a:lnTo>
                <a:lnTo>
                  <a:pt x="4454" y="2144"/>
                </a:lnTo>
                <a:lnTo>
                  <a:pt x="4446" y="2138"/>
                </a:lnTo>
                <a:lnTo>
                  <a:pt x="4436" y="2136"/>
                </a:lnTo>
                <a:lnTo>
                  <a:pt x="4428" y="2140"/>
                </a:lnTo>
                <a:lnTo>
                  <a:pt x="4418" y="2144"/>
                </a:lnTo>
                <a:lnTo>
                  <a:pt x="4406" y="2152"/>
                </a:lnTo>
                <a:lnTo>
                  <a:pt x="4378" y="2172"/>
                </a:lnTo>
                <a:lnTo>
                  <a:pt x="4364" y="2182"/>
                </a:lnTo>
                <a:lnTo>
                  <a:pt x="4352" y="2186"/>
                </a:lnTo>
                <a:lnTo>
                  <a:pt x="4346" y="2184"/>
                </a:lnTo>
                <a:lnTo>
                  <a:pt x="4342" y="2182"/>
                </a:lnTo>
                <a:lnTo>
                  <a:pt x="4342" y="2176"/>
                </a:lnTo>
                <a:lnTo>
                  <a:pt x="4346" y="2170"/>
                </a:lnTo>
                <a:lnTo>
                  <a:pt x="4354" y="2164"/>
                </a:lnTo>
                <a:lnTo>
                  <a:pt x="4366" y="2160"/>
                </a:lnTo>
                <a:lnTo>
                  <a:pt x="4378" y="2156"/>
                </a:lnTo>
                <a:lnTo>
                  <a:pt x="4386" y="2152"/>
                </a:lnTo>
                <a:lnTo>
                  <a:pt x="4400" y="2144"/>
                </a:lnTo>
                <a:lnTo>
                  <a:pt x="4416" y="2136"/>
                </a:lnTo>
                <a:lnTo>
                  <a:pt x="4424" y="2132"/>
                </a:lnTo>
                <a:lnTo>
                  <a:pt x="4438" y="2128"/>
                </a:lnTo>
                <a:lnTo>
                  <a:pt x="4450" y="2126"/>
                </a:lnTo>
                <a:lnTo>
                  <a:pt x="4456" y="2122"/>
                </a:lnTo>
                <a:lnTo>
                  <a:pt x="4458" y="2118"/>
                </a:lnTo>
                <a:lnTo>
                  <a:pt x="4456" y="2114"/>
                </a:lnTo>
                <a:lnTo>
                  <a:pt x="4452" y="2108"/>
                </a:lnTo>
                <a:lnTo>
                  <a:pt x="4442" y="2104"/>
                </a:lnTo>
                <a:lnTo>
                  <a:pt x="4432" y="2102"/>
                </a:lnTo>
                <a:lnTo>
                  <a:pt x="4418" y="2098"/>
                </a:lnTo>
                <a:lnTo>
                  <a:pt x="4408" y="2096"/>
                </a:lnTo>
                <a:lnTo>
                  <a:pt x="4400" y="2094"/>
                </a:lnTo>
                <a:lnTo>
                  <a:pt x="4398" y="2090"/>
                </a:lnTo>
                <a:lnTo>
                  <a:pt x="4396" y="2086"/>
                </a:lnTo>
                <a:lnTo>
                  <a:pt x="4392" y="2082"/>
                </a:lnTo>
                <a:lnTo>
                  <a:pt x="4388" y="2078"/>
                </a:lnTo>
                <a:lnTo>
                  <a:pt x="4380" y="2074"/>
                </a:lnTo>
                <a:lnTo>
                  <a:pt x="4364" y="2072"/>
                </a:lnTo>
                <a:lnTo>
                  <a:pt x="4350" y="2068"/>
                </a:lnTo>
                <a:lnTo>
                  <a:pt x="4342" y="2066"/>
                </a:lnTo>
                <a:lnTo>
                  <a:pt x="4340" y="2062"/>
                </a:lnTo>
                <a:lnTo>
                  <a:pt x="4340" y="2056"/>
                </a:lnTo>
                <a:lnTo>
                  <a:pt x="4340" y="2052"/>
                </a:lnTo>
                <a:lnTo>
                  <a:pt x="4338" y="2046"/>
                </a:lnTo>
                <a:lnTo>
                  <a:pt x="4334" y="2040"/>
                </a:lnTo>
                <a:lnTo>
                  <a:pt x="4326" y="2036"/>
                </a:lnTo>
                <a:lnTo>
                  <a:pt x="4314" y="2030"/>
                </a:lnTo>
                <a:lnTo>
                  <a:pt x="4304" y="2024"/>
                </a:lnTo>
                <a:lnTo>
                  <a:pt x="4296" y="2018"/>
                </a:lnTo>
                <a:lnTo>
                  <a:pt x="4290" y="2010"/>
                </a:lnTo>
                <a:lnTo>
                  <a:pt x="4288" y="2002"/>
                </a:lnTo>
                <a:lnTo>
                  <a:pt x="4286" y="1992"/>
                </a:lnTo>
                <a:lnTo>
                  <a:pt x="4290" y="1982"/>
                </a:lnTo>
                <a:lnTo>
                  <a:pt x="4294" y="1970"/>
                </a:lnTo>
                <a:lnTo>
                  <a:pt x="4298" y="1964"/>
                </a:lnTo>
                <a:lnTo>
                  <a:pt x="4298" y="1958"/>
                </a:lnTo>
                <a:lnTo>
                  <a:pt x="4298" y="1954"/>
                </a:lnTo>
                <a:lnTo>
                  <a:pt x="4296" y="1952"/>
                </a:lnTo>
                <a:lnTo>
                  <a:pt x="4290" y="1946"/>
                </a:lnTo>
                <a:lnTo>
                  <a:pt x="4282" y="1944"/>
                </a:lnTo>
                <a:lnTo>
                  <a:pt x="4274" y="1942"/>
                </a:lnTo>
                <a:lnTo>
                  <a:pt x="4268" y="1938"/>
                </a:lnTo>
                <a:lnTo>
                  <a:pt x="4266" y="1936"/>
                </a:lnTo>
                <a:lnTo>
                  <a:pt x="4266" y="1932"/>
                </a:lnTo>
                <a:lnTo>
                  <a:pt x="4268" y="1930"/>
                </a:lnTo>
                <a:lnTo>
                  <a:pt x="4270" y="1924"/>
                </a:lnTo>
                <a:lnTo>
                  <a:pt x="4274" y="1916"/>
                </a:lnTo>
                <a:lnTo>
                  <a:pt x="4274" y="1910"/>
                </a:lnTo>
                <a:lnTo>
                  <a:pt x="4270" y="1904"/>
                </a:lnTo>
                <a:lnTo>
                  <a:pt x="4266" y="1900"/>
                </a:lnTo>
                <a:lnTo>
                  <a:pt x="4258" y="1894"/>
                </a:lnTo>
                <a:lnTo>
                  <a:pt x="4252" y="1888"/>
                </a:lnTo>
                <a:lnTo>
                  <a:pt x="4248" y="1878"/>
                </a:lnTo>
                <a:lnTo>
                  <a:pt x="4244" y="1868"/>
                </a:lnTo>
                <a:lnTo>
                  <a:pt x="4240" y="1850"/>
                </a:lnTo>
                <a:lnTo>
                  <a:pt x="4238" y="1846"/>
                </a:lnTo>
                <a:lnTo>
                  <a:pt x="4236" y="1846"/>
                </a:lnTo>
                <a:lnTo>
                  <a:pt x="4230" y="1842"/>
                </a:lnTo>
                <a:lnTo>
                  <a:pt x="4228" y="1838"/>
                </a:lnTo>
                <a:lnTo>
                  <a:pt x="4226" y="1830"/>
                </a:lnTo>
                <a:lnTo>
                  <a:pt x="4222" y="1822"/>
                </a:lnTo>
                <a:lnTo>
                  <a:pt x="4220" y="1818"/>
                </a:lnTo>
                <a:lnTo>
                  <a:pt x="4212" y="1810"/>
                </a:lnTo>
                <a:lnTo>
                  <a:pt x="4206" y="1806"/>
                </a:lnTo>
                <a:lnTo>
                  <a:pt x="4200" y="1800"/>
                </a:lnTo>
                <a:lnTo>
                  <a:pt x="4194" y="1792"/>
                </a:lnTo>
                <a:lnTo>
                  <a:pt x="4188" y="1778"/>
                </a:lnTo>
                <a:lnTo>
                  <a:pt x="4180" y="1764"/>
                </a:lnTo>
                <a:lnTo>
                  <a:pt x="4174" y="1756"/>
                </a:lnTo>
                <a:lnTo>
                  <a:pt x="4168" y="1752"/>
                </a:lnTo>
                <a:lnTo>
                  <a:pt x="4164" y="1752"/>
                </a:lnTo>
                <a:lnTo>
                  <a:pt x="4158" y="1754"/>
                </a:lnTo>
                <a:lnTo>
                  <a:pt x="4154" y="1760"/>
                </a:lnTo>
                <a:lnTo>
                  <a:pt x="4140" y="1776"/>
                </a:lnTo>
                <a:lnTo>
                  <a:pt x="4132" y="1786"/>
                </a:lnTo>
                <a:lnTo>
                  <a:pt x="4128" y="1800"/>
                </a:lnTo>
                <a:lnTo>
                  <a:pt x="4124" y="1824"/>
                </a:lnTo>
                <a:lnTo>
                  <a:pt x="4122" y="1834"/>
                </a:lnTo>
                <a:lnTo>
                  <a:pt x="4116" y="1842"/>
                </a:lnTo>
                <a:lnTo>
                  <a:pt x="4114" y="1844"/>
                </a:lnTo>
                <a:lnTo>
                  <a:pt x="4110" y="1846"/>
                </a:lnTo>
                <a:lnTo>
                  <a:pt x="4106" y="1846"/>
                </a:lnTo>
                <a:lnTo>
                  <a:pt x="4100" y="1846"/>
                </a:lnTo>
                <a:lnTo>
                  <a:pt x="4090" y="1844"/>
                </a:lnTo>
                <a:lnTo>
                  <a:pt x="4086" y="1844"/>
                </a:lnTo>
                <a:lnTo>
                  <a:pt x="4084" y="1846"/>
                </a:lnTo>
                <a:lnTo>
                  <a:pt x="4084" y="1852"/>
                </a:lnTo>
                <a:lnTo>
                  <a:pt x="4084" y="1856"/>
                </a:lnTo>
                <a:lnTo>
                  <a:pt x="4080" y="1862"/>
                </a:lnTo>
                <a:lnTo>
                  <a:pt x="4074" y="1868"/>
                </a:lnTo>
                <a:lnTo>
                  <a:pt x="4062" y="1874"/>
                </a:lnTo>
                <a:lnTo>
                  <a:pt x="4048" y="1876"/>
                </a:lnTo>
                <a:lnTo>
                  <a:pt x="4038" y="1874"/>
                </a:lnTo>
                <a:lnTo>
                  <a:pt x="4030" y="1868"/>
                </a:lnTo>
                <a:lnTo>
                  <a:pt x="4024" y="1862"/>
                </a:lnTo>
                <a:lnTo>
                  <a:pt x="4018" y="1854"/>
                </a:lnTo>
                <a:lnTo>
                  <a:pt x="4012" y="1846"/>
                </a:lnTo>
                <a:lnTo>
                  <a:pt x="4002" y="1842"/>
                </a:lnTo>
                <a:lnTo>
                  <a:pt x="3988" y="1840"/>
                </a:lnTo>
                <a:lnTo>
                  <a:pt x="3978" y="1840"/>
                </a:lnTo>
                <a:lnTo>
                  <a:pt x="3972" y="1838"/>
                </a:lnTo>
                <a:lnTo>
                  <a:pt x="3970" y="1836"/>
                </a:lnTo>
                <a:lnTo>
                  <a:pt x="3972" y="1832"/>
                </a:lnTo>
                <a:lnTo>
                  <a:pt x="3974" y="1828"/>
                </a:lnTo>
                <a:lnTo>
                  <a:pt x="3976" y="1824"/>
                </a:lnTo>
                <a:lnTo>
                  <a:pt x="3974" y="1818"/>
                </a:lnTo>
                <a:lnTo>
                  <a:pt x="3970" y="1814"/>
                </a:lnTo>
                <a:lnTo>
                  <a:pt x="3964" y="1810"/>
                </a:lnTo>
                <a:lnTo>
                  <a:pt x="3960" y="1806"/>
                </a:lnTo>
                <a:lnTo>
                  <a:pt x="3962" y="1802"/>
                </a:lnTo>
                <a:lnTo>
                  <a:pt x="3964" y="1798"/>
                </a:lnTo>
                <a:lnTo>
                  <a:pt x="3966" y="1794"/>
                </a:lnTo>
                <a:lnTo>
                  <a:pt x="3968" y="1790"/>
                </a:lnTo>
                <a:lnTo>
                  <a:pt x="3968" y="1782"/>
                </a:lnTo>
                <a:lnTo>
                  <a:pt x="3964" y="1774"/>
                </a:lnTo>
                <a:lnTo>
                  <a:pt x="3960" y="1764"/>
                </a:lnTo>
                <a:lnTo>
                  <a:pt x="3960" y="1752"/>
                </a:lnTo>
                <a:lnTo>
                  <a:pt x="3962" y="1742"/>
                </a:lnTo>
                <a:lnTo>
                  <a:pt x="3966" y="1732"/>
                </a:lnTo>
                <a:lnTo>
                  <a:pt x="3974" y="1716"/>
                </a:lnTo>
                <a:lnTo>
                  <a:pt x="3976" y="1708"/>
                </a:lnTo>
                <a:lnTo>
                  <a:pt x="3974" y="1702"/>
                </a:lnTo>
                <a:lnTo>
                  <a:pt x="3968" y="1698"/>
                </a:lnTo>
                <a:lnTo>
                  <a:pt x="3964" y="1698"/>
                </a:lnTo>
                <a:lnTo>
                  <a:pt x="3962" y="1700"/>
                </a:lnTo>
                <a:lnTo>
                  <a:pt x="3958" y="1702"/>
                </a:lnTo>
                <a:lnTo>
                  <a:pt x="3954" y="1710"/>
                </a:lnTo>
                <a:lnTo>
                  <a:pt x="3952" y="1712"/>
                </a:lnTo>
                <a:lnTo>
                  <a:pt x="3950" y="1708"/>
                </a:lnTo>
                <a:lnTo>
                  <a:pt x="3946" y="1704"/>
                </a:lnTo>
                <a:lnTo>
                  <a:pt x="3936" y="1702"/>
                </a:lnTo>
                <a:lnTo>
                  <a:pt x="3914" y="1696"/>
                </a:lnTo>
                <a:lnTo>
                  <a:pt x="3904" y="1692"/>
                </a:lnTo>
                <a:lnTo>
                  <a:pt x="3894" y="1688"/>
                </a:lnTo>
                <a:lnTo>
                  <a:pt x="3888" y="1682"/>
                </a:lnTo>
                <a:lnTo>
                  <a:pt x="3886" y="1680"/>
                </a:lnTo>
                <a:lnTo>
                  <a:pt x="3886" y="1676"/>
                </a:lnTo>
                <a:lnTo>
                  <a:pt x="3886" y="1668"/>
                </a:lnTo>
                <a:lnTo>
                  <a:pt x="3884" y="1662"/>
                </a:lnTo>
                <a:lnTo>
                  <a:pt x="3878" y="1656"/>
                </a:lnTo>
                <a:lnTo>
                  <a:pt x="3870" y="1650"/>
                </a:lnTo>
                <a:lnTo>
                  <a:pt x="3826" y="1620"/>
                </a:lnTo>
                <a:lnTo>
                  <a:pt x="3808" y="1608"/>
                </a:lnTo>
                <a:lnTo>
                  <a:pt x="3800" y="1606"/>
                </a:lnTo>
                <a:lnTo>
                  <a:pt x="3796" y="1606"/>
                </a:lnTo>
                <a:lnTo>
                  <a:pt x="3792" y="1608"/>
                </a:lnTo>
                <a:lnTo>
                  <a:pt x="3788" y="1610"/>
                </a:lnTo>
                <a:lnTo>
                  <a:pt x="3780" y="1616"/>
                </a:lnTo>
                <a:lnTo>
                  <a:pt x="3776" y="1620"/>
                </a:lnTo>
                <a:lnTo>
                  <a:pt x="3768" y="1622"/>
                </a:lnTo>
                <a:lnTo>
                  <a:pt x="3760" y="1624"/>
                </a:lnTo>
                <a:lnTo>
                  <a:pt x="3750" y="1624"/>
                </a:lnTo>
                <a:lnTo>
                  <a:pt x="3736" y="1624"/>
                </a:lnTo>
                <a:lnTo>
                  <a:pt x="3720" y="1620"/>
                </a:lnTo>
                <a:lnTo>
                  <a:pt x="3700" y="1614"/>
                </a:lnTo>
                <a:lnTo>
                  <a:pt x="3676" y="1604"/>
                </a:lnTo>
                <a:lnTo>
                  <a:pt x="3666" y="1600"/>
                </a:lnTo>
                <a:lnTo>
                  <a:pt x="3656" y="1600"/>
                </a:lnTo>
                <a:lnTo>
                  <a:pt x="3648" y="1600"/>
                </a:lnTo>
                <a:lnTo>
                  <a:pt x="3642" y="1600"/>
                </a:lnTo>
                <a:lnTo>
                  <a:pt x="3636" y="1604"/>
                </a:lnTo>
                <a:lnTo>
                  <a:pt x="3632" y="1606"/>
                </a:lnTo>
                <a:lnTo>
                  <a:pt x="3626" y="1616"/>
                </a:lnTo>
                <a:lnTo>
                  <a:pt x="3622" y="1628"/>
                </a:lnTo>
                <a:lnTo>
                  <a:pt x="3624" y="1640"/>
                </a:lnTo>
                <a:lnTo>
                  <a:pt x="3626" y="1652"/>
                </a:lnTo>
                <a:lnTo>
                  <a:pt x="3630" y="1658"/>
                </a:lnTo>
                <a:lnTo>
                  <a:pt x="3634" y="1664"/>
                </a:lnTo>
                <a:lnTo>
                  <a:pt x="3636" y="1672"/>
                </a:lnTo>
                <a:lnTo>
                  <a:pt x="3638" y="1678"/>
                </a:lnTo>
                <a:lnTo>
                  <a:pt x="3638" y="1686"/>
                </a:lnTo>
                <a:lnTo>
                  <a:pt x="3634" y="1700"/>
                </a:lnTo>
                <a:lnTo>
                  <a:pt x="3626" y="1712"/>
                </a:lnTo>
                <a:lnTo>
                  <a:pt x="3624" y="1716"/>
                </a:lnTo>
                <a:lnTo>
                  <a:pt x="3622" y="1718"/>
                </a:lnTo>
                <a:lnTo>
                  <a:pt x="3624" y="1722"/>
                </a:lnTo>
                <a:lnTo>
                  <a:pt x="3626" y="1724"/>
                </a:lnTo>
                <a:lnTo>
                  <a:pt x="3634" y="1734"/>
                </a:lnTo>
                <a:lnTo>
                  <a:pt x="3640" y="1742"/>
                </a:lnTo>
                <a:lnTo>
                  <a:pt x="3644" y="1752"/>
                </a:lnTo>
                <a:lnTo>
                  <a:pt x="3648" y="1764"/>
                </a:lnTo>
                <a:lnTo>
                  <a:pt x="3650" y="1772"/>
                </a:lnTo>
                <a:lnTo>
                  <a:pt x="3650" y="1778"/>
                </a:lnTo>
                <a:lnTo>
                  <a:pt x="3648" y="1784"/>
                </a:lnTo>
                <a:lnTo>
                  <a:pt x="3642" y="1794"/>
                </a:lnTo>
                <a:lnTo>
                  <a:pt x="3636" y="1808"/>
                </a:lnTo>
                <a:lnTo>
                  <a:pt x="3634" y="1816"/>
                </a:lnTo>
                <a:lnTo>
                  <a:pt x="3630" y="1822"/>
                </a:lnTo>
                <a:lnTo>
                  <a:pt x="3620" y="1828"/>
                </a:lnTo>
                <a:lnTo>
                  <a:pt x="3616" y="1830"/>
                </a:lnTo>
                <a:lnTo>
                  <a:pt x="3612" y="1834"/>
                </a:lnTo>
                <a:lnTo>
                  <a:pt x="3610" y="1840"/>
                </a:lnTo>
                <a:lnTo>
                  <a:pt x="3608" y="1850"/>
                </a:lnTo>
                <a:lnTo>
                  <a:pt x="3608" y="1854"/>
                </a:lnTo>
                <a:lnTo>
                  <a:pt x="3608" y="1858"/>
                </a:lnTo>
                <a:lnTo>
                  <a:pt x="3614" y="1866"/>
                </a:lnTo>
                <a:lnTo>
                  <a:pt x="3624" y="1872"/>
                </a:lnTo>
                <a:lnTo>
                  <a:pt x="3634" y="1880"/>
                </a:lnTo>
                <a:lnTo>
                  <a:pt x="3648" y="1890"/>
                </a:lnTo>
                <a:lnTo>
                  <a:pt x="3660" y="1902"/>
                </a:lnTo>
                <a:lnTo>
                  <a:pt x="3668" y="1912"/>
                </a:lnTo>
                <a:lnTo>
                  <a:pt x="3674" y="1922"/>
                </a:lnTo>
                <a:lnTo>
                  <a:pt x="3678" y="1934"/>
                </a:lnTo>
                <a:lnTo>
                  <a:pt x="3684" y="1950"/>
                </a:lnTo>
                <a:lnTo>
                  <a:pt x="3686" y="1964"/>
                </a:lnTo>
                <a:lnTo>
                  <a:pt x="3688" y="1978"/>
                </a:lnTo>
                <a:lnTo>
                  <a:pt x="3688" y="1992"/>
                </a:lnTo>
                <a:lnTo>
                  <a:pt x="3684" y="2004"/>
                </a:lnTo>
                <a:lnTo>
                  <a:pt x="3680" y="2016"/>
                </a:lnTo>
                <a:lnTo>
                  <a:pt x="3676" y="2028"/>
                </a:lnTo>
                <a:lnTo>
                  <a:pt x="3668" y="2038"/>
                </a:lnTo>
                <a:lnTo>
                  <a:pt x="3660" y="2048"/>
                </a:lnTo>
                <a:lnTo>
                  <a:pt x="3644" y="2064"/>
                </a:lnTo>
                <a:lnTo>
                  <a:pt x="3624" y="2078"/>
                </a:lnTo>
                <a:lnTo>
                  <a:pt x="3604" y="2090"/>
                </a:lnTo>
                <a:lnTo>
                  <a:pt x="3584" y="2098"/>
                </a:lnTo>
                <a:lnTo>
                  <a:pt x="3570" y="2104"/>
                </a:lnTo>
                <a:lnTo>
                  <a:pt x="3564" y="2110"/>
                </a:lnTo>
                <a:lnTo>
                  <a:pt x="3562" y="2114"/>
                </a:lnTo>
                <a:lnTo>
                  <a:pt x="3562" y="2116"/>
                </a:lnTo>
                <a:lnTo>
                  <a:pt x="3566" y="2122"/>
                </a:lnTo>
                <a:lnTo>
                  <a:pt x="3572" y="2130"/>
                </a:lnTo>
                <a:lnTo>
                  <a:pt x="3578" y="2140"/>
                </a:lnTo>
                <a:lnTo>
                  <a:pt x="3584" y="2152"/>
                </a:lnTo>
                <a:lnTo>
                  <a:pt x="3584" y="2160"/>
                </a:lnTo>
                <a:lnTo>
                  <a:pt x="3584" y="2168"/>
                </a:lnTo>
                <a:lnTo>
                  <a:pt x="3586" y="2184"/>
                </a:lnTo>
                <a:lnTo>
                  <a:pt x="3590" y="2198"/>
                </a:lnTo>
                <a:lnTo>
                  <a:pt x="3600" y="2228"/>
                </a:lnTo>
                <a:lnTo>
                  <a:pt x="3604" y="2242"/>
                </a:lnTo>
                <a:lnTo>
                  <a:pt x="3604" y="2254"/>
                </a:lnTo>
                <a:lnTo>
                  <a:pt x="3604" y="2264"/>
                </a:lnTo>
                <a:lnTo>
                  <a:pt x="3602" y="2266"/>
                </a:lnTo>
                <a:lnTo>
                  <a:pt x="3598" y="2270"/>
                </a:lnTo>
                <a:lnTo>
                  <a:pt x="3594" y="2272"/>
                </a:lnTo>
                <a:lnTo>
                  <a:pt x="3592" y="2276"/>
                </a:lnTo>
                <a:lnTo>
                  <a:pt x="3590" y="2282"/>
                </a:lnTo>
                <a:lnTo>
                  <a:pt x="3592" y="2290"/>
                </a:lnTo>
                <a:lnTo>
                  <a:pt x="3594" y="2298"/>
                </a:lnTo>
                <a:lnTo>
                  <a:pt x="3596" y="2302"/>
                </a:lnTo>
                <a:lnTo>
                  <a:pt x="3596" y="2304"/>
                </a:lnTo>
                <a:lnTo>
                  <a:pt x="3590" y="2304"/>
                </a:lnTo>
                <a:lnTo>
                  <a:pt x="3582" y="2298"/>
                </a:lnTo>
                <a:lnTo>
                  <a:pt x="3570" y="2294"/>
                </a:lnTo>
                <a:lnTo>
                  <a:pt x="3568" y="2294"/>
                </a:lnTo>
                <a:lnTo>
                  <a:pt x="3566" y="2296"/>
                </a:lnTo>
                <a:lnTo>
                  <a:pt x="3564" y="2302"/>
                </a:lnTo>
                <a:lnTo>
                  <a:pt x="3562" y="2308"/>
                </a:lnTo>
                <a:lnTo>
                  <a:pt x="3562" y="2316"/>
                </a:lnTo>
                <a:lnTo>
                  <a:pt x="3560" y="2322"/>
                </a:lnTo>
                <a:lnTo>
                  <a:pt x="3558" y="2322"/>
                </a:lnTo>
                <a:lnTo>
                  <a:pt x="3554" y="2324"/>
                </a:lnTo>
                <a:lnTo>
                  <a:pt x="3546" y="2318"/>
                </a:lnTo>
                <a:lnTo>
                  <a:pt x="3536" y="2312"/>
                </a:lnTo>
                <a:lnTo>
                  <a:pt x="3530" y="2306"/>
                </a:lnTo>
                <a:lnTo>
                  <a:pt x="3522" y="2292"/>
                </a:lnTo>
                <a:lnTo>
                  <a:pt x="3516" y="2282"/>
                </a:lnTo>
                <a:lnTo>
                  <a:pt x="3508" y="2270"/>
                </a:lnTo>
                <a:lnTo>
                  <a:pt x="3494" y="2256"/>
                </a:lnTo>
                <a:lnTo>
                  <a:pt x="3474" y="2238"/>
                </a:lnTo>
                <a:lnTo>
                  <a:pt x="3464" y="2226"/>
                </a:lnTo>
                <a:lnTo>
                  <a:pt x="3458" y="2216"/>
                </a:lnTo>
                <a:lnTo>
                  <a:pt x="3456" y="2204"/>
                </a:lnTo>
                <a:lnTo>
                  <a:pt x="3456" y="2194"/>
                </a:lnTo>
                <a:lnTo>
                  <a:pt x="3458" y="2172"/>
                </a:lnTo>
                <a:lnTo>
                  <a:pt x="3456" y="2160"/>
                </a:lnTo>
                <a:lnTo>
                  <a:pt x="3454" y="2148"/>
                </a:lnTo>
                <a:lnTo>
                  <a:pt x="3450" y="2134"/>
                </a:lnTo>
                <a:lnTo>
                  <a:pt x="3452" y="2122"/>
                </a:lnTo>
                <a:lnTo>
                  <a:pt x="3454" y="2110"/>
                </a:lnTo>
                <a:lnTo>
                  <a:pt x="3456" y="2102"/>
                </a:lnTo>
                <a:lnTo>
                  <a:pt x="3458" y="2094"/>
                </a:lnTo>
                <a:lnTo>
                  <a:pt x="3456" y="2088"/>
                </a:lnTo>
                <a:lnTo>
                  <a:pt x="3452" y="2082"/>
                </a:lnTo>
                <a:lnTo>
                  <a:pt x="3440" y="2078"/>
                </a:lnTo>
                <a:lnTo>
                  <a:pt x="3414" y="2072"/>
                </a:lnTo>
                <a:lnTo>
                  <a:pt x="3394" y="2070"/>
                </a:lnTo>
                <a:lnTo>
                  <a:pt x="3378" y="2070"/>
                </a:lnTo>
                <a:lnTo>
                  <a:pt x="3368" y="2070"/>
                </a:lnTo>
                <a:lnTo>
                  <a:pt x="3354" y="2072"/>
                </a:lnTo>
                <a:lnTo>
                  <a:pt x="3348" y="2072"/>
                </a:lnTo>
                <a:lnTo>
                  <a:pt x="3340" y="2070"/>
                </a:lnTo>
                <a:lnTo>
                  <a:pt x="3334" y="2068"/>
                </a:lnTo>
                <a:lnTo>
                  <a:pt x="3330" y="2064"/>
                </a:lnTo>
                <a:lnTo>
                  <a:pt x="3322" y="2054"/>
                </a:lnTo>
                <a:lnTo>
                  <a:pt x="3316" y="2050"/>
                </a:lnTo>
                <a:lnTo>
                  <a:pt x="3306" y="2044"/>
                </a:lnTo>
                <a:lnTo>
                  <a:pt x="3290" y="2038"/>
                </a:lnTo>
                <a:lnTo>
                  <a:pt x="3268" y="2030"/>
                </a:lnTo>
                <a:lnTo>
                  <a:pt x="3248" y="2024"/>
                </a:lnTo>
                <a:lnTo>
                  <a:pt x="3236" y="2018"/>
                </a:lnTo>
                <a:lnTo>
                  <a:pt x="3232" y="2012"/>
                </a:lnTo>
                <a:lnTo>
                  <a:pt x="3230" y="2004"/>
                </a:lnTo>
                <a:lnTo>
                  <a:pt x="3226" y="1996"/>
                </a:lnTo>
                <a:lnTo>
                  <a:pt x="3216" y="1988"/>
                </a:lnTo>
                <a:lnTo>
                  <a:pt x="3198" y="1976"/>
                </a:lnTo>
                <a:lnTo>
                  <a:pt x="3166" y="1962"/>
                </a:lnTo>
                <a:lnTo>
                  <a:pt x="3146" y="1956"/>
                </a:lnTo>
                <a:lnTo>
                  <a:pt x="3130" y="1952"/>
                </a:lnTo>
                <a:lnTo>
                  <a:pt x="3114" y="1950"/>
                </a:lnTo>
                <a:lnTo>
                  <a:pt x="3102" y="1950"/>
                </a:lnTo>
                <a:lnTo>
                  <a:pt x="3090" y="1950"/>
                </a:lnTo>
                <a:lnTo>
                  <a:pt x="3080" y="1952"/>
                </a:lnTo>
                <a:lnTo>
                  <a:pt x="3064" y="1958"/>
                </a:lnTo>
                <a:lnTo>
                  <a:pt x="3052" y="1964"/>
                </a:lnTo>
                <a:lnTo>
                  <a:pt x="3046" y="1966"/>
                </a:lnTo>
                <a:lnTo>
                  <a:pt x="3044" y="1966"/>
                </a:lnTo>
                <a:lnTo>
                  <a:pt x="3042" y="1962"/>
                </a:lnTo>
                <a:lnTo>
                  <a:pt x="3040" y="1948"/>
                </a:lnTo>
                <a:lnTo>
                  <a:pt x="3040" y="1930"/>
                </a:lnTo>
                <a:lnTo>
                  <a:pt x="3038" y="1918"/>
                </a:lnTo>
                <a:lnTo>
                  <a:pt x="3032" y="1902"/>
                </a:lnTo>
                <a:lnTo>
                  <a:pt x="3026" y="1888"/>
                </a:lnTo>
                <a:lnTo>
                  <a:pt x="3024" y="1878"/>
                </a:lnTo>
                <a:lnTo>
                  <a:pt x="3020" y="1866"/>
                </a:lnTo>
                <a:lnTo>
                  <a:pt x="3020" y="1860"/>
                </a:lnTo>
                <a:lnTo>
                  <a:pt x="3016" y="1856"/>
                </a:lnTo>
                <a:lnTo>
                  <a:pt x="3012" y="1854"/>
                </a:lnTo>
                <a:lnTo>
                  <a:pt x="3008" y="1852"/>
                </a:lnTo>
                <a:lnTo>
                  <a:pt x="2998" y="1852"/>
                </a:lnTo>
                <a:lnTo>
                  <a:pt x="2986" y="1852"/>
                </a:lnTo>
                <a:lnTo>
                  <a:pt x="2974" y="1850"/>
                </a:lnTo>
                <a:lnTo>
                  <a:pt x="2968" y="1846"/>
                </a:lnTo>
                <a:lnTo>
                  <a:pt x="2964" y="1844"/>
                </a:lnTo>
                <a:lnTo>
                  <a:pt x="2958" y="1838"/>
                </a:lnTo>
                <a:lnTo>
                  <a:pt x="2954" y="1830"/>
                </a:lnTo>
                <a:lnTo>
                  <a:pt x="2952" y="1820"/>
                </a:lnTo>
                <a:lnTo>
                  <a:pt x="2948" y="1808"/>
                </a:lnTo>
                <a:lnTo>
                  <a:pt x="2948" y="1794"/>
                </a:lnTo>
                <a:lnTo>
                  <a:pt x="2950" y="1778"/>
                </a:lnTo>
                <a:lnTo>
                  <a:pt x="2952" y="1764"/>
                </a:lnTo>
                <a:lnTo>
                  <a:pt x="2956" y="1748"/>
                </a:lnTo>
                <a:lnTo>
                  <a:pt x="2968" y="1718"/>
                </a:lnTo>
                <a:lnTo>
                  <a:pt x="2982" y="1688"/>
                </a:lnTo>
                <a:lnTo>
                  <a:pt x="2998" y="1664"/>
                </a:lnTo>
                <a:lnTo>
                  <a:pt x="3014" y="1644"/>
                </a:lnTo>
                <a:lnTo>
                  <a:pt x="3026" y="1632"/>
                </a:lnTo>
                <a:lnTo>
                  <a:pt x="3032" y="1630"/>
                </a:lnTo>
                <a:lnTo>
                  <a:pt x="3034" y="1628"/>
                </a:lnTo>
                <a:lnTo>
                  <a:pt x="3040" y="1628"/>
                </a:lnTo>
                <a:lnTo>
                  <a:pt x="3042" y="1624"/>
                </a:lnTo>
                <a:lnTo>
                  <a:pt x="3046" y="1610"/>
                </a:lnTo>
                <a:lnTo>
                  <a:pt x="3048" y="1602"/>
                </a:lnTo>
                <a:lnTo>
                  <a:pt x="3052" y="1594"/>
                </a:lnTo>
                <a:lnTo>
                  <a:pt x="3060" y="1588"/>
                </a:lnTo>
                <a:lnTo>
                  <a:pt x="3072" y="1586"/>
                </a:lnTo>
                <a:lnTo>
                  <a:pt x="3096" y="1582"/>
                </a:lnTo>
                <a:lnTo>
                  <a:pt x="3108" y="1580"/>
                </a:lnTo>
                <a:lnTo>
                  <a:pt x="3116" y="1576"/>
                </a:lnTo>
                <a:lnTo>
                  <a:pt x="3120" y="1570"/>
                </a:lnTo>
                <a:lnTo>
                  <a:pt x="3122" y="1562"/>
                </a:lnTo>
                <a:lnTo>
                  <a:pt x="3116" y="1554"/>
                </a:lnTo>
                <a:lnTo>
                  <a:pt x="3106" y="1544"/>
                </a:lnTo>
                <a:lnTo>
                  <a:pt x="3098" y="1536"/>
                </a:lnTo>
                <a:lnTo>
                  <a:pt x="3098" y="1532"/>
                </a:lnTo>
                <a:lnTo>
                  <a:pt x="3104" y="1530"/>
                </a:lnTo>
                <a:lnTo>
                  <a:pt x="3114" y="1530"/>
                </a:lnTo>
                <a:lnTo>
                  <a:pt x="3124" y="1528"/>
                </a:lnTo>
                <a:lnTo>
                  <a:pt x="3136" y="1526"/>
                </a:lnTo>
                <a:lnTo>
                  <a:pt x="3142" y="1524"/>
                </a:lnTo>
                <a:lnTo>
                  <a:pt x="3146" y="1520"/>
                </a:lnTo>
                <a:lnTo>
                  <a:pt x="3148" y="1514"/>
                </a:lnTo>
                <a:lnTo>
                  <a:pt x="3150" y="1508"/>
                </a:lnTo>
                <a:lnTo>
                  <a:pt x="3152" y="1502"/>
                </a:lnTo>
                <a:lnTo>
                  <a:pt x="3154" y="1498"/>
                </a:lnTo>
                <a:lnTo>
                  <a:pt x="3156" y="1496"/>
                </a:lnTo>
                <a:lnTo>
                  <a:pt x="3160" y="1496"/>
                </a:lnTo>
                <a:lnTo>
                  <a:pt x="3168" y="1500"/>
                </a:lnTo>
                <a:lnTo>
                  <a:pt x="3176" y="1506"/>
                </a:lnTo>
                <a:lnTo>
                  <a:pt x="3188" y="1510"/>
                </a:lnTo>
                <a:lnTo>
                  <a:pt x="3194" y="1510"/>
                </a:lnTo>
                <a:lnTo>
                  <a:pt x="3200" y="1510"/>
                </a:lnTo>
                <a:lnTo>
                  <a:pt x="3206" y="1506"/>
                </a:lnTo>
                <a:lnTo>
                  <a:pt x="3214" y="1502"/>
                </a:lnTo>
                <a:lnTo>
                  <a:pt x="3222" y="1494"/>
                </a:lnTo>
                <a:lnTo>
                  <a:pt x="3228" y="1482"/>
                </a:lnTo>
                <a:lnTo>
                  <a:pt x="3242" y="1460"/>
                </a:lnTo>
                <a:lnTo>
                  <a:pt x="3252" y="1446"/>
                </a:lnTo>
                <a:lnTo>
                  <a:pt x="3258" y="1436"/>
                </a:lnTo>
                <a:lnTo>
                  <a:pt x="3260" y="1430"/>
                </a:lnTo>
                <a:lnTo>
                  <a:pt x="3258" y="1428"/>
                </a:lnTo>
                <a:lnTo>
                  <a:pt x="3256" y="1428"/>
                </a:lnTo>
                <a:lnTo>
                  <a:pt x="3246" y="1426"/>
                </a:lnTo>
                <a:lnTo>
                  <a:pt x="3228" y="1422"/>
                </a:lnTo>
                <a:lnTo>
                  <a:pt x="3204" y="1418"/>
                </a:lnTo>
                <a:lnTo>
                  <a:pt x="3188" y="1414"/>
                </a:lnTo>
                <a:lnTo>
                  <a:pt x="3176" y="1408"/>
                </a:lnTo>
                <a:lnTo>
                  <a:pt x="3170" y="1404"/>
                </a:lnTo>
                <a:lnTo>
                  <a:pt x="3164" y="1400"/>
                </a:lnTo>
                <a:lnTo>
                  <a:pt x="3154" y="1390"/>
                </a:lnTo>
                <a:lnTo>
                  <a:pt x="3146" y="1384"/>
                </a:lnTo>
                <a:lnTo>
                  <a:pt x="3132" y="1378"/>
                </a:lnTo>
                <a:lnTo>
                  <a:pt x="3140" y="1376"/>
                </a:lnTo>
                <a:lnTo>
                  <a:pt x="3150" y="1376"/>
                </a:lnTo>
                <a:lnTo>
                  <a:pt x="3158" y="1378"/>
                </a:lnTo>
                <a:lnTo>
                  <a:pt x="3168" y="1382"/>
                </a:lnTo>
                <a:lnTo>
                  <a:pt x="3186" y="1392"/>
                </a:lnTo>
                <a:lnTo>
                  <a:pt x="3204" y="1400"/>
                </a:lnTo>
                <a:lnTo>
                  <a:pt x="3220" y="1410"/>
                </a:lnTo>
                <a:lnTo>
                  <a:pt x="3230" y="1412"/>
                </a:lnTo>
                <a:lnTo>
                  <a:pt x="3238" y="1414"/>
                </a:lnTo>
                <a:lnTo>
                  <a:pt x="3246" y="1412"/>
                </a:lnTo>
                <a:lnTo>
                  <a:pt x="3256" y="1410"/>
                </a:lnTo>
                <a:lnTo>
                  <a:pt x="3264" y="1406"/>
                </a:lnTo>
                <a:lnTo>
                  <a:pt x="3272" y="1398"/>
                </a:lnTo>
                <a:lnTo>
                  <a:pt x="3296" y="1372"/>
                </a:lnTo>
                <a:lnTo>
                  <a:pt x="3302" y="1366"/>
                </a:lnTo>
                <a:lnTo>
                  <a:pt x="3304" y="1360"/>
                </a:lnTo>
                <a:lnTo>
                  <a:pt x="3304" y="1356"/>
                </a:lnTo>
                <a:lnTo>
                  <a:pt x="3300" y="1352"/>
                </a:lnTo>
                <a:lnTo>
                  <a:pt x="3280" y="1340"/>
                </a:lnTo>
                <a:lnTo>
                  <a:pt x="3270" y="1334"/>
                </a:lnTo>
                <a:lnTo>
                  <a:pt x="3270" y="1332"/>
                </a:lnTo>
                <a:lnTo>
                  <a:pt x="3270" y="1330"/>
                </a:lnTo>
                <a:lnTo>
                  <a:pt x="3278" y="1326"/>
                </a:lnTo>
                <a:lnTo>
                  <a:pt x="3290" y="1326"/>
                </a:lnTo>
                <a:lnTo>
                  <a:pt x="3302" y="1328"/>
                </a:lnTo>
                <a:lnTo>
                  <a:pt x="3316" y="1330"/>
                </a:lnTo>
                <a:lnTo>
                  <a:pt x="3328" y="1334"/>
                </a:lnTo>
                <a:lnTo>
                  <a:pt x="3336" y="1340"/>
                </a:lnTo>
                <a:lnTo>
                  <a:pt x="3346" y="1348"/>
                </a:lnTo>
                <a:lnTo>
                  <a:pt x="3356" y="1358"/>
                </a:lnTo>
                <a:lnTo>
                  <a:pt x="3366" y="1366"/>
                </a:lnTo>
                <a:lnTo>
                  <a:pt x="3374" y="1376"/>
                </a:lnTo>
                <a:lnTo>
                  <a:pt x="3382" y="1386"/>
                </a:lnTo>
                <a:lnTo>
                  <a:pt x="3388" y="1392"/>
                </a:lnTo>
                <a:lnTo>
                  <a:pt x="3398" y="1394"/>
                </a:lnTo>
                <a:lnTo>
                  <a:pt x="3410" y="1390"/>
                </a:lnTo>
                <a:lnTo>
                  <a:pt x="3412" y="1390"/>
                </a:lnTo>
                <a:lnTo>
                  <a:pt x="3414" y="1388"/>
                </a:lnTo>
                <a:lnTo>
                  <a:pt x="3412" y="1384"/>
                </a:lnTo>
                <a:lnTo>
                  <a:pt x="3400" y="1376"/>
                </a:lnTo>
                <a:lnTo>
                  <a:pt x="3392" y="1370"/>
                </a:lnTo>
                <a:lnTo>
                  <a:pt x="3386" y="1366"/>
                </a:lnTo>
                <a:lnTo>
                  <a:pt x="3386" y="1362"/>
                </a:lnTo>
                <a:lnTo>
                  <a:pt x="3386" y="1360"/>
                </a:lnTo>
                <a:lnTo>
                  <a:pt x="3386" y="1358"/>
                </a:lnTo>
                <a:lnTo>
                  <a:pt x="3390" y="1356"/>
                </a:lnTo>
                <a:lnTo>
                  <a:pt x="3398" y="1352"/>
                </a:lnTo>
                <a:lnTo>
                  <a:pt x="3404" y="1346"/>
                </a:lnTo>
                <a:lnTo>
                  <a:pt x="3416" y="1336"/>
                </a:lnTo>
                <a:lnTo>
                  <a:pt x="3426" y="1328"/>
                </a:lnTo>
                <a:lnTo>
                  <a:pt x="3432" y="1326"/>
                </a:lnTo>
                <a:lnTo>
                  <a:pt x="3438" y="1326"/>
                </a:lnTo>
                <a:lnTo>
                  <a:pt x="3446" y="1326"/>
                </a:lnTo>
                <a:lnTo>
                  <a:pt x="3450" y="1322"/>
                </a:lnTo>
                <a:lnTo>
                  <a:pt x="3456" y="1318"/>
                </a:lnTo>
                <a:lnTo>
                  <a:pt x="3460" y="1314"/>
                </a:lnTo>
                <a:lnTo>
                  <a:pt x="3468" y="1304"/>
                </a:lnTo>
                <a:lnTo>
                  <a:pt x="3474" y="1300"/>
                </a:lnTo>
                <a:lnTo>
                  <a:pt x="3480" y="1298"/>
                </a:lnTo>
                <a:lnTo>
                  <a:pt x="3486" y="1296"/>
                </a:lnTo>
                <a:lnTo>
                  <a:pt x="3490" y="1294"/>
                </a:lnTo>
                <a:lnTo>
                  <a:pt x="3492" y="1288"/>
                </a:lnTo>
                <a:lnTo>
                  <a:pt x="3494" y="1280"/>
                </a:lnTo>
                <a:lnTo>
                  <a:pt x="3494" y="1274"/>
                </a:lnTo>
                <a:lnTo>
                  <a:pt x="3490" y="1264"/>
                </a:lnTo>
                <a:lnTo>
                  <a:pt x="3482" y="1254"/>
                </a:lnTo>
                <a:lnTo>
                  <a:pt x="3472" y="1246"/>
                </a:lnTo>
                <a:lnTo>
                  <a:pt x="3464" y="1238"/>
                </a:lnTo>
                <a:lnTo>
                  <a:pt x="3460" y="1232"/>
                </a:lnTo>
                <a:lnTo>
                  <a:pt x="3460" y="1226"/>
                </a:lnTo>
                <a:lnTo>
                  <a:pt x="3462" y="1224"/>
                </a:lnTo>
                <a:lnTo>
                  <a:pt x="3466" y="1220"/>
                </a:lnTo>
                <a:lnTo>
                  <a:pt x="3466" y="1216"/>
                </a:lnTo>
                <a:lnTo>
                  <a:pt x="3464" y="1212"/>
                </a:lnTo>
                <a:lnTo>
                  <a:pt x="3458" y="1206"/>
                </a:lnTo>
                <a:lnTo>
                  <a:pt x="3452" y="1200"/>
                </a:lnTo>
                <a:lnTo>
                  <a:pt x="3452" y="1198"/>
                </a:lnTo>
                <a:lnTo>
                  <a:pt x="3454" y="1196"/>
                </a:lnTo>
                <a:lnTo>
                  <a:pt x="3458" y="1196"/>
                </a:lnTo>
                <a:lnTo>
                  <a:pt x="3466" y="1196"/>
                </a:lnTo>
                <a:lnTo>
                  <a:pt x="3476" y="1196"/>
                </a:lnTo>
                <a:lnTo>
                  <a:pt x="3484" y="1194"/>
                </a:lnTo>
                <a:lnTo>
                  <a:pt x="3492" y="1190"/>
                </a:lnTo>
                <a:lnTo>
                  <a:pt x="3496" y="1186"/>
                </a:lnTo>
                <a:lnTo>
                  <a:pt x="3496" y="1182"/>
                </a:lnTo>
                <a:lnTo>
                  <a:pt x="3498" y="1174"/>
                </a:lnTo>
                <a:lnTo>
                  <a:pt x="3496" y="1170"/>
                </a:lnTo>
                <a:lnTo>
                  <a:pt x="3492" y="1166"/>
                </a:lnTo>
                <a:lnTo>
                  <a:pt x="3490" y="1164"/>
                </a:lnTo>
                <a:lnTo>
                  <a:pt x="3486" y="1164"/>
                </a:lnTo>
                <a:lnTo>
                  <a:pt x="3484" y="1162"/>
                </a:lnTo>
                <a:lnTo>
                  <a:pt x="3486" y="1158"/>
                </a:lnTo>
                <a:lnTo>
                  <a:pt x="3490" y="1152"/>
                </a:lnTo>
                <a:lnTo>
                  <a:pt x="3494" y="1146"/>
                </a:lnTo>
                <a:lnTo>
                  <a:pt x="3492" y="1142"/>
                </a:lnTo>
                <a:lnTo>
                  <a:pt x="3488" y="1140"/>
                </a:lnTo>
                <a:lnTo>
                  <a:pt x="3480" y="1140"/>
                </a:lnTo>
                <a:lnTo>
                  <a:pt x="3472" y="1138"/>
                </a:lnTo>
                <a:lnTo>
                  <a:pt x="3466" y="1136"/>
                </a:lnTo>
                <a:lnTo>
                  <a:pt x="3458" y="1130"/>
                </a:lnTo>
                <a:lnTo>
                  <a:pt x="3456" y="1122"/>
                </a:lnTo>
                <a:lnTo>
                  <a:pt x="3452" y="1114"/>
                </a:lnTo>
                <a:lnTo>
                  <a:pt x="3446" y="1110"/>
                </a:lnTo>
                <a:lnTo>
                  <a:pt x="3438" y="1108"/>
                </a:lnTo>
                <a:lnTo>
                  <a:pt x="3428" y="1106"/>
                </a:lnTo>
                <a:lnTo>
                  <a:pt x="3406" y="1106"/>
                </a:lnTo>
                <a:lnTo>
                  <a:pt x="3392" y="1104"/>
                </a:lnTo>
                <a:lnTo>
                  <a:pt x="3378" y="1098"/>
                </a:lnTo>
                <a:lnTo>
                  <a:pt x="3362" y="1090"/>
                </a:lnTo>
                <a:lnTo>
                  <a:pt x="3358" y="1090"/>
                </a:lnTo>
                <a:lnTo>
                  <a:pt x="3354" y="1092"/>
                </a:lnTo>
                <a:lnTo>
                  <a:pt x="3348" y="1096"/>
                </a:lnTo>
                <a:lnTo>
                  <a:pt x="3344" y="1096"/>
                </a:lnTo>
                <a:lnTo>
                  <a:pt x="3334" y="1098"/>
                </a:lnTo>
                <a:lnTo>
                  <a:pt x="3326" y="1098"/>
                </a:lnTo>
                <a:lnTo>
                  <a:pt x="3320" y="1104"/>
                </a:lnTo>
                <a:lnTo>
                  <a:pt x="3318" y="1112"/>
                </a:lnTo>
                <a:lnTo>
                  <a:pt x="3318" y="1120"/>
                </a:lnTo>
                <a:lnTo>
                  <a:pt x="3322" y="1130"/>
                </a:lnTo>
                <a:lnTo>
                  <a:pt x="3326" y="1138"/>
                </a:lnTo>
                <a:lnTo>
                  <a:pt x="3332" y="1144"/>
                </a:lnTo>
                <a:lnTo>
                  <a:pt x="3338" y="1150"/>
                </a:lnTo>
                <a:lnTo>
                  <a:pt x="3344" y="1152"/>
                </a:lnTo>
                <a:lnTo>
                  <a:pt x="3346" y="1156"/>
                </a:lnTo>
                <a:lnTo>
                  <a:pt x="3346" y="1160"/>
                </a:lnTo>
                <a:lnTo>
                  <a:pt x="3346" y="1166"/>
                </a:lnTo>
                <a:lnTo>
                  <a:pt x="3342" y="1170"/>
                </a:lnTo>
                <a:lnTo>
                  <a:pt x="3338" y="1172"/>
                </a:lnTo>
                <a:lnTo>
                  <a:pt x="3334" y="1174"/>
                </a:lnTo>
                <a:lnTo>
                  <a:pt x="3328" y="1174"/>
                </a:lnTo>
                <a:lnTo>
                  <a:pt x="3322" y="1174"/>
                </a:lnTo>
                <a:lnTo>
                  <a:pt x="3320" y="1180"/>
                </a:lnTo>
                <a:lnTo>
                  <a:pt x="3320" y="1196"/>
                </a:lnTo>
                <a:lnTo>
                  <a:pt x="3318" y="1206"/>
                </a:lnTo>
                <a:lnTo>
                  <a:pt x="3316" y="1216"/>
                </a:lnTo>
                <a:lnTo>
                  <a:pt x="3310" y="1226"/>
                </a:lnTo>
                <a:lnTo>
                  <a:pt x="3302" y="1234"/>
                </a:lnTo>
                <a:lnTo>
                  <a:pt x="3292" y="1242"/>
                </a:lnTo>
                <a:lnTo>
                  <a:pt x="3286" y="1248"/>
                </a:lnTo>
                <a:lnTo>
                  <a:pt x="3284" y="1256"/>
                </a:lnTo>
                <a:lnTo>
                  <a:pt x="3282" y="1262"/>
                </a:lnTo>
                <a:lnTo>
                  <a:pt x="3282" y="1268"/>
                </a:lnTo>
                <a:lnTo>
                  <a:pt x="3278" y="1272"/>
                </a:lnTo>
                <a:lnTo>
                  <a:pt x="3274" y="1276"/>
                </a:lnTo>
                <a:lnTo>
                  <a:pt x="3264" y="1280"/>
                </a:lnTo>
                <a:lnTo>
                  <a:pt x="3250" y="1284"/>
                </a:lnTo>
                <a:lnTo>
                  <a:pt x="3246" y="1282"/>
                </a:lnTo>
                <a:lnTo>
                  <a:pt x="3244" y="1280"/>
                </a:lnTo>
                <a:lnTo>
                  <a:pt x="3238" y="1268"/>
                </a:lnTo>
                <a:lnTo>
                  <a:pt x="3232" y="1262"/>
                </a:lnTo>
                <a:lnTo>
                  <a:pt x="3222" y="1252"/>
                </a:lnTo>
                <a:lnTo>
                  <a:pt x="3214" y="1242"/>
                </a:lnTo>
                <a:lnTo>
                  <a:pt x="3212" y="1236"/>
                </a:lnTo>
                <a:lnTo>
                  <a:pt x="3212" y="1232"/>
                </a:lnTo>
                <a:lnTo>
                  <a:pt x="3216" y="1228"/>
                </a:lnTo>
                <a:lnTo>
                  <a:pt x="3228" y="1220"/>
                </a:lnTo>
                <a:lnTo>
                  <a:pt x="3232" y="1216"/>
                </a:lnTo>
                <a:lnTo>
                  <a:pt x="3234" y="1210"/>
                </a:lnTo>
                <a:lnTo>
                  <a:pt x="3232" y="1200"/>
                </a:lnTo>
                <a:lnTo>
                  <a:pt x="3228" y="1188"/>
                </a:lnTo>
                <a:lnTo>
                  <a:pt x="3220" y="1174"/>
                </a:lnTo>
                <a:lnTo>
                  <a:pt x="3212" y="1160"/>
                </a:lnTo>
                <a:lnTo>
                  <a:pt x="3200" y="1148"/>
                </a:lnTo>
                <a:lnTo>
                  <a:pt x="3190" y="1142"/>
                </a:lnTo>
                <a:lnTo>
                  <a:pt x="3184" y="1140"/>
                </a:lnTo>
                <a:lnTo>
                  <a:pt x="3178" y="1140"/>
                </a:lnTo>
                <a:lnTo>
                  <a:pt x="3172" y="1142"/>
                </a:lnTo>
                <a:lnTo>
                  <a:pt x="3168" y="1144"/>
                </a:lnTo>
                <a:lnTo>
                  <a:pt x="3160" y="1156"/>
                </a:lnTo>
                <a:lnTo>
                  <a:pt x="3154" y="1168"/>
                </a:lnTo>
                <a:lnTo>
                  <a:pt x="3148" y="1192"/>
                </a:lnTo>
                <a:lnTo>
                  <a:pt x="3146" y="1202"/>
                </a:lnTo>
                <a:lnTo>
                  <a:pt x="3142" y="1208"/>
                </a:lnTo>
                <a:lnTo>
                  <a:pt x="3140" y="1208"/>
                </a:lnTo>
                <a:lnTo>
                  <a:pt x="3138" y="1208"/>
                </a:lnTo>
                <a:lnTo>
                  <a:pt x="3130" y="1200"/>
                </a:lnTo>
                <a:lnTo>
                  <a:pt x="3124" y="1192"/>
                </a:lnTo>
                <a:lnTo>
                  <a:pt x="3122" y="1186"/>
                </a:lnTo>
                <a:lnTo>
                  <a:pt x="3122" y="1182"/>
                </a:lnTo>
                <a:lnTo>
                  <a:pt x="3126" y="1178"/>
                </a:lnTo>
                <a:lnTo>
                  <a:pt x="3128" y="1174"/>
                </a:lnTo>
                <a:lnTo>
                  <a:pt x="3128" y="1170"/>
                </a:lnTo>
                <a:lnTo>
                  <a:pt x="3126" y="1164"/>
                </a:lnTo>
                <a:lnTo>
                  <a:pt x="3118" y="1156"/>
                </a:lnTo>
                <a:lnTo>
                  <a:pt x="3112" y="1146"/>
                </a:lnTo>
                <a:lnTo>
                  <a:pt x="3110" y="1144"/>
                </a:lnTo>
                <a:lnTo>
                  <a:pt x="3112" y="1140"/>
                </a:lnTo>
                <a:lnTo>
                  <a:pt x="3116" y="1136"/>
                </a:lnTo>
                <a:lnTo>
                  <a:pt x="3120" y="1134"/>
                </a:lnTo>
                <a:lnTo>
                  <a:pt x="3126" y="1132"/>
                </a:lnTo>
                <a:lnTo>
                  <a:pt x="3128" y="1130"/>
                </a:lnTo>
                <a:lnTo>
                  <a:pt x="3126" y="1126"/>
                </a:lnTo>
                <a:lnTo>
                  <a:pt x="3116" y="1120"/>
                </a:lnTo>
                <a:lnTo>
                  <a:pt x="3104" y="1114"/>
                </a:lnTo>
                <a:lnTo>
                  <a:pt x="3094" y="1112"/>
                </a:lnTo>
                <a:lnTo>
                  <a:pt x="3088" y="1112"/>
                </a:lnTo>
                <a:lnTo>
                  <a:pt x="3082" y="1114"/>
                </a:lnTo>
                <a:lnTo>
                  <a:pt x="3076" y="1116"/>
                </a:lnTo>
                <a:lnTo>
                  <a:pt x="3072" y="1116"/>
                </a:lnTo>
                <a:lnTo>
                  <a:pt x="3064" y="1116"/>
                </a:lnTo>
                <a:lnTo>
                  <a:pt x="3054" y="1112"/>
                </a:lnTo>
                <a:lnTo>
                  <a:pt x="3050" y="1110"/>
                </a:lnTo>
                <a:lnTo>
                  <a:pt x="3048" y="1106"/>
                </a:lnTo>
                <a:lnTo>
                  <a:pt x="3048" y="1104"/>
                </a:lnTo>
                <a:lnTo>
                  <a:pt x="3048" y="1100"/>
                </a:lnTo>
                <a:lnTo>
                  <a:pt x="3054" y="1094"/>
                </a:lnTo>
                <a:lnTo>
                  <a:pt x="3062" y="1088"/>
                </a:lnTo>
                <a:lnTo>
                  <a:pt x="3078" y="1074"/>
                </a:lnTo>
                <a:lnTo>
                  <a:pt x="3080" y="1068"/>
                </a:lnTo>
                <a:lnTo>
                  <a:pt x="3080" y="1066"/>
                </a:lnTo>
                <a:lnTo>
                  <a:pt x="3078" y="1064"/>
                </a:lnTo>
                <a:lnTo>
                  <a:pt x="3064" y="1054"/>
                </a:lnTo>
                <a:lnTo>
                  <a:pt x="3046" y="1042"/>
                </a:lnTo>
                <a:lnTo>
                  <a:pt x="3038" y="1034"/>
                </a:lnTo>
                <a:lnTo>
                  <a:pt x="3032" y="1026"/>
                </a:lnTo>
                <a:lnTo>
                  <a:pt x="3028" y="1016"/>
                </a:lnTo>
                <a:lnTo>
                  <a:pt x="3028" y="1006"/>
                </a:lnTo>
                <a:lnTo>
                  <a:pt x="3028" y="1000"/>
                </a:lnTo>
                <a:lnTo>
                  <a:pt x="3026" y="994"/>
                </a:lnTo>
                <a:lnTo>
                  <a:pt x="3020" y="984"/>
                </a:lnTo>
                <a:lnTo>
                  <a:pt x="3010" y="972"/>
                </a:lnTo>
                <a:lnTo>
                  <a:pt x="3000" y="962"/>
                </a:lnTo>
                <a:lnTo>
                  <a:pt x="2986" y="954"/>
                </a:lnTo>
                <a:lnTo>
                  <a:pt x="2972" y="948"/>
                </a:lnTo>
                <a:lnTo>
                  <a:pt x="2960" y="942"/>
                </a:lnTo>
                <a:lnTo>
                  <a:pt x="2948" y="940"/>
                </a:lnTo>
                <a:lnTo>
                  <a:pt x="2940" y="940"/>
                </a:lnTo>
                <a:lnTo>
                  <a:pt x="2936" y="942"/>
                </a:lnTo>
                <a:lnTo>
                  <a:pt x="2934" y="944"/>
                </a:lnTo>
                <a:lnTo>
                  <a:pt x="2932" y="948"/>
                </a:lnTo>
                <a:lnTo>
                  <a:pt x="2932" y="952"/>
                </a:lnTo>
                <a:lnTo>
                  <a:pt x="2930" y="956"/>
                </a:lnTo>
                <a:lnTo>
                  <a:pt x="2924" y="960"/>
                </a:lnTo>
                <a:lnTo>
                  <a:pt x="2916" y="962"/>
                </a:lnTo>
                <a:lnTo>
                  <a:pt x="2908" y="964"/>
                </a:lnTo>
                <a:lnTo>
                  <a:pt x="2904" y="968"/>
                </a:lnTo>
                <a:lnTo>
                  <a:pt x="2902" y="970"/>
                </a:lnTo>
                <a:lnTo>
                  <a:pt x="2902" y="974"/>
                </a:lnTo>
                <a:lnTo>
                  <a:pt x="2902" y="978"/>
                </a:lnTo>
                <a:lnTo>
                  <a:pt x="2900" y="980"/>
                </a:lnTo>
                <a:lnTo>
                  <a:pt x="2896" y="986"/>
                </a:lnTo>
                <a:lnTo>
                  <a:pt x="2886" y="990"/>
                </a:lnTo>
                <a:lnTo>
                  <a:pt x="2878" y="994"/>
                </a:lnTo>
                <a:lnTo>
                  <a:pt x="2876" y="1002"/>
                </a:lnTo>
                <a:lnTo>
                  <a:pt x="2876" y="1010"/>
                </a:lnTo>
                <a:lnTo>
                  <a:pt x="2878" y="1018"/>
                </a:lnTo>
                <a:lnTo>
                  <a:pt x="2886" y="1036"/>
                </a:lnTo>
                <a:lnTo>
                  <a:pt x="2888" y="1046"/>
                </a:lnTo>
                <a:lnTo>
                  <a:pt x="2888" y="1052"/>
                </a:lnTo>
                <a:lnTo>
                  <a:pt x="2884" y="1068"/>
                </a:lnTo>
                <a:lnTo>
                  <a:pt x="2884" y="1074"/>
                </a:lnTo>
                <a:lnTo>
                  <a:pt x="2886" y="1082"/>
                </a:lnTo>
                <a:lnTo>
                  <a:pt x="2890" y="1088"/>
                </a:lnTo>
                <a:lnTo>
                  <a:pt x="2898" y="1096"/>
                </a:lnTo>
                <a:lnTo>
                  <a:pt x="2910" y="1102"/>
                </a:lnTo>
                <a:lnTo>
                  <a:pt x="2926" y="1106"/>
                </a:lnTo>
                <a:lnTo>
                  <a:pt x="2942" y="1112"/>
                </a:lnTo>
                <a:lnTo>
                  <a:pt x="2954" y="1118"/>
                </a:lnTo>
                <a:lnTo>
                  <a:pt x="2964" y="1126"/>
                </a:lnTo>
                <a:lnTo>
                  <a:pt x="2972" y="1134"/>
                </a:lnTo>
                <a:lnTo>
                  <a:pt x="2974" y="1140"/>
                </a:lnTo>
                <a:lnTo>
                  <a:pt x="2976" y="1148"/>
                </a:lnTo>
                <a:lnTo>
                  <a:pt x="2972" y="1152"/>
                </a:lnTo>
                <a:lnTo>
                  <a:pt x="2966" y="1158"/>
                </a:lnTo>
                <a:lnTo>
                  <a:pt x="2958" y="1162"/>
                </a:lnTo>
                <a:lnTo>
                  <a:pt x="2956" y="1166"/>
                </a:lnTo>
                <a:lnTo>
                  <a:pt x="2954" y="1170"/>
                </a:lnTo>
                <a:lnTo>
                  <a:pt x="2956" y="1174"/>
                </a:lnTo>
                <a:lnTo>
                  <a:pt x="2960" y="1176"/>
                </a:lnTo>
                <a:lnTo>
                  <a:pt x="2966" y="1178"/>
                </a:lnTo>
                <a:lnTo>
                  <a:pt x="2972" y="1176"/>
                </a:lnTo>
                <a:lnTo>
                  <a:pt x="2980" y="1172"/>
                </a:lnTo>
                <a:lnTo>
                  <a:pt x="2988" y="1170"/>
                </a:lnTo>
                <a:lnTo>
                  <a:pt x="2992" y="1170"/>
                </a:lnTo>
                <a:lnTo>
                  <a:pt x="2996" y="1172"/>
                </a:lnTo>
                <a:lnTo>
                  <a:pt x="2996" y="1178"/>
                </a:lnTo>
                <a:lnTo>
                  <a:pt x="2994" y="1184"/>
                </a:lnTo>
                <a:lnTo>
                  <a:pt x="2990" y="1192"/>
                </a:lnTo>
                <a:lnTo>
                  <a:pt x="2980" y="1202"/>
                </a:lnTo>
                <a:lnTo>
                  <a:pt x="2968" y="1212"/>
                </a:lnTo>
                <a:lnTo>
                  <a:pt x="2956" y="1218"/>
                </a:lnTo>
                <a:lnTo>
                  <a:pt x="2946" y="1222"/>
                </a:lnTo>
                <a:lnTo>
                  <a:pt x="2940" y="1222"/>
                </a:lnTo>
                <a:lnTo>
                  <a:pt x="2934" y="1222"/>
                </a:lnTo>
                <a:lnTo>
                  <a:pt x="2932" y="1220"/>
                </a:lnTo>
                <a:lnTo>
                  <a:pt x="2928" y="1220"/>
                </a:lnTo>
                <a:lnTo>
                  <a:pt x="2926" y="1224"/>
                </a:lnTo>
                <a:lnTo>
                  <a:pt x="2922" y="1230"/>
                </a:lnTo>
                <a:lnTo>
                  <a:pt x="2922" y="1240"/>
                </a:lnTo>
                <a:lnTo>
                  <a:pt x="2924" y="1252"/>
                </a:lnTo>
                <a:lnTo>
                  <a:pt x="2932" y="1274"/>
                </a:lnTo>
                <a:lnTo>
                  <a:pt x="2934" y="1282"/>
                </a:lnTo>
                <a:lnTo>
                  <a:pt x="2934" y="1288"/>
                </a:lnTo>
                <a:lnTo>
                  <a:pt x="2932" y="1288"/>
                </a:lnTo>
                <a:lnTo>
                  <a:pt x="2922" y="1284"/>
                </a:lnTo>
                <a:lnTo>
                  <a:pt x="2902" y="1270"/>
                </a:lnTo>
                <a:lnTo>
                  <a:pt x="2896" y="1264"/>
                </a:lnTo>
                <a:lnTo>
                  <a:pt x="2892" y="1260"/>
                </a:lnTo>
                <a:lnTo>
                  <a:pt x="2892" y="1256"/>
                </a:lnTo>
                <a:lnTo>
                  <a:pt x="2892" y="1250"/>
                </a:lnTo>
                <a:lnTo>
                  <a:pt x="2896" y="1238"/>
                </a:lnTo>
                <a:lnTo>
                  <a:pt x="2902" y="1226"/>
                </a:lnTo>
                <a:lnTo>
                  <a:pt x="2902" y="1220"/>
                </a:lnTo>
                <a:lnTo>
                  <a:pt x="2900" y="1216"/>
                </a:lnTo>
                <a:lnTo>
                  <a:pt x="2898" y="1212"/>
                </a:lnTo>
                <a:lnTo>
                  <a:pt x="2894" y="1210"/>
                </a:lnTo>
                <a:lnTo>
                  <a:pt x="2886" y="1208"/>
                </a:lnTo>
                <a:lnTo>
                  <a:pt x="2876" y="1210"/>
                </a:lnTo>
                <a:lnTo>
                  <a:pt x="2866" y="1208"/>
                </a:lnTo>
                <a:lnTo>
                  <a:pt x="2858" y="1206"/>
                </a:lnTo>
                <a:lnTo>
                  <a:pt x="2844" y="1198"/>
                </a:lnTo>
                <a:lnTo>
                  <a:pt x="2838" y="1196"/>
                </a:lnTo>
                <a:lnTo>
                  <a:pt x="2830" y="1194"/>
                </a:lnTo>
                <a:lnTo>
                  <a:pt x="2822" y="1194"/>
                </a:lnTo>
                <a:lnTo>
                  <a:pt x="2810" y="1198"/>
                </a:lnTo>
                <a:lnTo>
                  <a:pt x="2800" y="1204"/>
                </a:lnTo>
                <a:lnTo>
                  <a:pt x="2796" y="1210"/>
                </a:lnTo>
                <a:lnTo>
                  <a:pt x="2796" y="1218"/>
                </a:lnTo>
                <a:lnTo>
                  <a:pt x="2796" y="1226"/>
                </a:lnTo>
                <a:lnTo>
                  <a:pt x="2798" y="1232"/>
                </a:lnTo>
                <a:lnTo>
                  <a:pt x="2798" y="1238"/>
                </a:lnTo>
                <a:lnTo>
                  <a:pt x="2794" y="1244"/>
                </a:lnTo>
                <a:lnTo>
                  <a:pt x="2788" y="1246"/>
                </a:lnTo>
                <a:lnTo>
                  <a:pt x="2778" y="1248"/>
                </a:lnTo>
                <a:lnTo>
                  <a:pt x="2772" y="1248"/>
                </a:lnTo>
                <a:lnTo>
                  <a:pt x="2760" y="1242"/>
                </a:lnTo>
                <a:lnTo>
                  <a:pt x="2752" y="1240"/>
                </a:lnTo>
                <a:lnTo>
                  <a:pt x="2742" y="1238"/>
                </a:lnTo>
                <a:lnTo>
                  <a:pt x="2728" y="1238"/>
                </a:lnTo>
                <a:lnTo>
                  <a:pt x="2708" y="1242"/>
                </a:lnTo>
                <a:lnTo>
                  <a:pt x="2680" y="1246"/>
                </a:lnTo>
                <a:lnTo>
                  <a:pt x="2658" y="1246"/>
                </a:lnTo>
                <a:lnTo>
                  <a:pt x="2640" y="1242"/>
                </a:lnTo>
                <a:lnTo>
                  <a:pt x="2628" y="1236"/>
                </a:lnTo>
                <a:lnTo>
                  <a:pt x="2606" y="1226"/>
                </a:lnTo>
                <a:lnTo>
                  <a:pt x="2598" y="1224"/>
                </a:lnTo>
                <a:lnTo>
                  <a:pt x="2590" y="1224"/>
                </a:lnTo>
                <a:lnTo>
                  <a:pt x="2582" y="1226"/>
                </a:lnTo>
                <a:lnTo>
                  <a:pt x="2572" y="1226"/>
                </a:lnTo>
                <a:lnTo>
                  <a:pt x="2564" y="1226"/>
                </a:lnTo>
                <a:lnTo>
                  <a:pt x="2556" y="1222"/>
                </a:lnTo>
                <a:lnTo>
                  <a:pt x="2544" y="1212"/>
                </a:lnTo>
                <a:lnTo>
                  <a:pt x="2532" y="1198"/>
                </a:lnTo>
                <a:lnTo>
                  <a:pt x="2520" y="1186"/>
                </a:lnTo>
                <a:lnTo>
                  <a:pt x="2510" y="1174"/>
                </a:lnTo>
                <a:lnTo>
                  <a:pt x="2504" y="1168"/>
                </a:lnTo>
                <a:lnTo>
                  <a:pt x="2498" y="1166"/>
                </a:lnTo>
                <a:lnTo>
                  <a:pt x="2494" y="1164"/>
                </a:lnTo>
                <a:lnTo>
                  <a:pt x="2486" y="1164"/>
                </a:lnTo>
                <a:lnTo>
                  <a:pt x="2456" y="1170"/>
                </a:lnTo>
                <a:lnTo>
                  <a:pt x="2438" y="1174"/>
                </a:lnTo>
                <a:lnTo>
                  <a:pt x="2422" y="1178"/>
                </a:lnTo>
                <a:lnTo>
                  <a:pt x="2408" y="1186"/>
                </a:lnTo>
                <a:lnTo>
                  <a:pt x="2398" y="1192"/>
                </a:lnTo>
                <a:lnTo>
                  <a:pt x="2394" y="1196"/>
                </a:lnTo>
                <a:lnTo>
                  <a:pt x="2392" y="1200"/>
                </a:lnTo>
                <a:lnTo>
                  <a:pt x="2392" y="1206"/>
                </a:lnTo>
                <a:lnTo>
                  <a:pt x="2394" y="1210"/>
                </a:lnTo>
                <a:lnTo>
                  <a:pt x="2398" y="1214"/>
                </a:lnTo>
                <a:lnTo>
                  <a:pt x="2402" y="1216"/>
                </a:lnTo>
                <a:lnTo>
                  <a:pt x="2406" y="1218"/>
                </a:lnTo>
                <a:lnTo>
                  <a:pt x="2410" y="1218"/>
                </a:lnTo>
                <a:lnTo>
                  <a:pt x="2422" y="1216"/>
                </a:lnTo>
                <a:lnTo>
                  <a:pt x="2432" y="1212"/>
                </a:lnTo>
                <a:lnTo>
                  <a:pt x="2456" y="1204"/>
                </a:lnTo>
                <a:lnTo>
                  <a:pt x="2466" y="1202"/>
                </a:lnTo>
                <a:lnTo>
                  <a:pt x="2470" y="1202"/>
                </a:lnTo>
                <a:lnTo>
                  <a:pt x="2472" y="1204"/>
                </a:lnTo>
                <a:lnTo>
                  <a:pt x="2474" y="1206"/>
                </a:lnTo>
                <a:lnTo>
                  <a:pt x="2476" y="1208"/>
                </a:lnTo>
                <a:lnTo>
                  <a:pt x="2472" y="1212"/>
                </a:lnTo>
                <a:lnTo>
                  <a:pt x="2456" y="1218"/>
                </a:lnTo>
                <a:lnTo>
                  <a:pt x="2436" y="1226"/>
                </a:lnTo>
                <a:lnTo>
                  <a:pt x="2428" y="1232"/>
                </a:lnTo>
                <a:lnTo>
                  <a:pt x="2422" y="1238"/>
                </a:lnTo>
                <a:lnTo>
                  <a:pt x="2422" y="1242"/>
                </a:lnTo>
                <a:lnTo>
                  <a:pt x="2424" y="1248"/>
                </a:lnTo>
                <a:lnTo>
                  <a:pt x="2428" y="1260"/>
                </a:lnTo>
                <a:lnTo>
                  <a:pt x="2442" y="1282"/>
                </a:lnTo>
                <a:lnTo>
                  <a:pt x="2446" y="1290"/>
                </a:lnTo>
                <a:lnTo>
                  <a:pt x="2446" y="1292"/>
                </a:lnTo>
                <a:lnTo>
                  <a:pt x="2444" y="1292"/>
                </a:lnTo>
                <a:lnTo>
                  <a:pt x="2436" y="1290"/>
                </a:lnTo>
                <a:lnTo>
                  <a:pt x="2418" y="1278"/>
                </a:lnTo>
                <a:lnTo>
                  <a:pt x="2398" y="1266"/>
                </a:lnTo>
                <a:lnTo>
                  <a:pt x="2382" y="1258"/>
                </a:lnTo>
                <a:lnTo>
                  <a:pt x="2364" y="1250"/>
                </a:lnTo>
                <a:lnTo>
                  <a:pt x="2354" y="1246"/>
                </a:lnTo>
                <a:lnTo>
                  <a:pt x="2348" y="1242"/>
                </a:lnTo>
                <a:lnTo>
                  <a:pt x="2340" y="1234"/>
                </a:lnTo>
                <a:lnTo>
                  <a:pt x="2334" y="1228"/>
                </a:lnTo>
                <a:lnTo>
                  <a:pt x="2330" y="1226"/>
                </a:lnTo>
                <a:lnTo>
                  <a:pt x="2326" y="1226"/>
                </a:lnTo>
                <a:lnTo>
                  <a:pt x="2322" y="1230"/>
                </a:lnTo>
                <a:lnTo>
                  <a:pt x="2314" y="1234"/>
                </a:lnTo>
                <a:lnTo>
                  <a:pt x="2304" y="1240"/>
                </a:lnTo>
                <a:lnTo>
                  <a:pt x="2286" y="1244"/>
                </a:lnTo>
                <a:lnTo>
                  <a:pt x="2264" y="1246"/>
                </a:lnTo>
                <a:lnTo>
                  <a:pt x="2206" y="1248"/>
                </a:lnTo>
                <a:lnTo>
                  <a:pt x="2180" y="1246"/>
                </a:lnTo>
                <a:lnTo>
                  <a:pt x="2158" y="1244"/>
                </a:lnTo>
                <a:lnTo>
                  <a:pt x="2140" y="1242"/>
                </a:lnTo>
                <a:lnTo>
                  <a:pt x="2128" y="1238"/>
                </a:lnTo>
                <a:lnTo>
                  <a:pt x="2126" y="1234"/>
                </a:lnTo>
                <a:lnTo>
                  <a:pt x="2124" y="1232"/>
                </a:lnTo>
                <a:lnTo>
                  <a:pt x="2126" y="1228"/>
                </a:lnTo>
                <a:lnTo>
                  <a:pt x="2132" y="1224"/>
                </a:lnTo>
                <a:lnTo>
                  <a:pt x="2144" y="1216"/>
                </a:lnTo>
                <a:lnTo>
                  <a:pt x="2154" y="1214"/>
                </a:lnTo>
                <a:lnTo>
                  <a:pt x="2172" y="1210"/>
                </a:lnTo>
                <a:lnTo>
                  <a:pt x="2178" y="1210"/>
                </a:lnTo>
                <a:lnTo>
                  <a:pt x="2180" y="1208"/>
                </a:lnTo>
                <a:lnTo>
                  <a:pt x="2178" y="1204"/>
                </a:lnTo>
                <a:lnTo>
                  <a:pt x="2172" y="1196"/>
                </a:lnTo>
                <a:lnTo>
                  <a:pt x="2154" y="1180"/>
                </a:lnTo>
                <a:lnTo>
                  <a:pt x="2144" y="1172"/>
                </a:lnTo>
                <a:lnTo>
                  <a:pt x="2134" y="1166"/>
                </a:lnTo>
                <a:lnTo>
                  <a:pt x="2124" y="1162"/>
                </a:lnTo>
                <a:lnTo>
                  <a:pt x="2112" y="1160"/>
                </a:lnTo>
                <a:lnTo>
                  <a:pt x="2098" y="1158"/>
                </a:lnTo>
                <a:lnTo>
                  <a:pt x="2080" y="1160"/>
                </a:lnTo>
                <a:lnTo>
                  <a:pt x="2064" y="1160"/>
                </a:lnTo>
                <a:lnTo>
                  <a:pt x="2046" y="1160"/>
                </a:lnTo>
                <a:lnTo>
                  <a:pt x="2030" y="1156"/>
                </a:lnTo>
                <a:lnTo>
                  <a:pt x="2014" y="1152"/>
                </a:lnTo>
                <a:lnTo>
                  <a:pt x="1982" y="1142"/>
                </a:lnTo>
                <a:lnTo>
                  <a:pt x="1950" y="1134"/>
                </a:lnTo>
                <a:lnTo>
                  <a:pt x="1934" y="1130"/>
                </a:lnTo>
                <a:lnTo>
                  <a:pt x="1918" y="1124"/>
                </a:lnTo>
                <a:lnTo>
                  <a:pt x="1890" y="1110"/>
                </a:lnTo>
                <a:lnTo>
                  <a:pt x="1876" y="1104"/>
                </a:lnTo>
                <a:lnTo>
                  <a:pt x="1862" y="1100"/>
                </a:lnTo>
                <a:lnTo>
                  <a:pt x="1848" y="1098"/>
                </a:lnTo>
                <a:lnTo>
                  <a:pt x="1832" y="1096"/>
                </a:lnTo>
                <a:lnTo>
                  <a:pt x="1820" y="1100"/>
                </a:lnTo>
                <a:lnTo>
                  <a:pt x="1812" y="1104"/>
                </a:lnTo>
                <a:lnTo>
                  <a:pt x="1808" y="1110"/>
                </a:lnTo>
                <a:lnTo>
                  <a:pt x="1806" y="1116"/>
                </a:lnTo>
                <a:lnTo>
                  <a:pt x="1804" y="1122"/>
                </a:lnTo>
                <a:lnTo>
                  <a:pt x="1800" y="1126"/>
                </a:lnTo>
                <a:lnTo>
                  <a:pt x="1794" y="1128"/>
                </a:lnTo>
                <a:lnTo>
                  <a:pt x="1780" y="1128"/>
                </a:lnTo>
                <a:lnTo>
                  <a:pt x="1774" y="1126"/>
                </a:lnTo>
                <a:lnTo>
                  <a:pt x="1768" y="1122"/>
                </a:lnTo>
                <a:lnTo>
                  <a:pt x="1764" y="1120"/>
                </a:lnTo>
                <a:lnTo>
                  <a:pt x="1762" y="1114"/>
                </a:lnTo>
                <a:lnTo>
                  <a:pt x="1760" y="1104"/>
                </a:lnTo>
                <a:lnTo>
                  <a:pt x="1762" y="1094"/>
                </a:lnTo>
                <a:lnTo>
                  <a:pt x="1762" y="1084"/>
                </a:lnTo>
                <a:lnTo>
                  <a:pt x="1758" y="1076"/>
                </a:lnTo>
                <a:lnTo>
                  <a:pt x="1756" y="1074"/>
                </a:lnTo>
                <a:lnTo>
                  <a:pt x="1752" y="1072"/>
                </a:lnTo>
                <a:lnTo>
                  <a:pt x="1746" y="1072"/>
                </a:lnTo>
                <a:lnTo>
                  <a:pt x="1738" y="1074"/>
                </a:lnTo>
                <a:lnTo>
                  <a:pt x="1732" y="1076"/>
                </a:lnTo>
                <a:lnTo>
                  <a:pt x="1730" y="1078"/>
                </a:lnTo>
                <a:lnTo>
                  <a:pt x="1726" y="1088"/>
                </a:lnTo>
                <a:lnTo>
                  <a:pt x="1724" y="1112"/>
                </a:lnTo>
                <a:lnTo>
                  <a:pt x="1722" y="1122"/>
                </a:lnTo>
                <a:lnTo>
                  <a:pt x="1720" y="1126"/>
                </a:lnTo>
                <a:lnTo>
                  <a:pt x="1716" y="1128"/>
                </a:lnTo>
                <a:lnTo>
                  <a:pt x="1712" y="1130"/>
                </a:lnTo>
                <a:lnTo>
                  <a:pt x="1706" y="1130"/>
                </a:lnTo>
                <a:lnTo>
                  <a:pt x="1698" y="1128"/>
                </a:lnTo>
                <a:lnTo>
                  <a:pt x="1690" y="1124"/>
                </a:lnTo>
                <a:lnTo>
                  <a:pt x="1684" y="1120"/>
                </a:lnTo>
                <a:lnTo>
                  <a:pt x="1678" y="1116"/>
                </a:lnTo>
                <a:lnTo>
                  <a:pt x="1668" y="1102"/>
                </a:lnTo>
                <a:lnTo>
                  <a:pt x="1650" y="1070"/>
                </a:lnTo>
                <a:lnTo>
                  <a:pt x="1640" y="1056"/>
                </a:lnTo>
                <a:lnTo>
                  <a:pt x="1630" y="1046"/>
                </a:lnTo>
                <a:lnTo>
                  <a:pt x="1626" y="1042"/>
                </a:lnTo>
                <a:lnTo>
                  <a:pt x="1620" y="1042"/>
                </a:lnTo>
                <a:lnTo>
                  <a:pt x="1614" y="1042"/>
                </a:lnTo>
                <a:lnTo>
                  <a:pt x="1610" y="1044"/>
                </a:lnTo>
                <a:lnTo>
                  <a:pt x="1600" y="1052"/>
                </a:lnTo>
                <a:lnTo>
                  <a:pt x="1600" y="1054"/>
                </a:lnTo>
                <a:lnTo>
                  <a:pt x="1600" y="1056"/>
                </a:lnTo>
                <a:lnTo>
                  <a:pt x="1604" y="1060"/>
                </a:lnTo>
                <a:lnTo>
                  <a:pt x="1610" y="1062"/>
                </a:lnTo>
                <a:lnTo>
                  <a:pt x="1616" y="1064"/>
                </a:lnTo>
                <a:lnTo>
                  <a:pt x="1618" y="1066"/>
                </a:lnTo>
                <a:lnTo>
                  <a:pt x="1618" y="1068"/>
                </a:lnTo>
                <a:lnTo>
                  <a:pt x="1610" y="1076"/>
                </a:lnTo>
                <a:lnTo>
                  <a:pt x="1592" y="1090"/>
                </a:lnTo>
                <a:lnTo>
                  <a:pt x="1574" y="1100"/>
                </a:lnTo>
                <a:lnTo>
                  <a:pt x="1572" y="1098"/>
                </a:lnTo>
                <a:lnTo>
                  <a:pt x="1568" y="1096"/>
                </a:lnTo>
                <a:lnTo>
                  <a:pt x="1560" y="1096"/>
                </a:lnTo>
                <a:lnTo>
                  <a:pt x="1546" y="1098"/>
                </a:lnTo>
                <a:lnTo>
                  <a:pt x="1522" y="1106"/>
                </a:lnTo>
                <a:lnTo>
                  <a:pt x="1482" y="1120"/>
                </a:lnTo>
                <a:lnTo>
                  <a:pt x="1476" y="1120"/>
                </a:lnTo>
                <a:lnTo>
                  <a:pt x="1476" y="1118"/>
                </a:lnTo>
                <a:lnTo>
                  <a:pt x="1494" y="1108"/>
                </a:lnTo>
                <a:lnTo>
                  <a:pt x="1526" y="1092"/>
                </a:lnTo>
                <a:lnTo>
                  <a:pt x="1552" y="1078"/>
                </a:lnTo>
                <a:lnTo>
                  <a:pt x="1558" y="1074"/>
                </a:lnTo>
                <a:lnTo>
                  <a:pt x="1560" y="1072"/>
                </a:lnTo>
                <a:lnTo>
                  <a:pt x="1560" y="1070"/>
                </a:lnTo>
                <a:lnTo>
                  <a:pt x="1556" y="1070"/>
                </a:lnTo>
                <a:lnTo>
                  <a:pt x="1538" y="1074"/>
                </a:lnTo>
                <a:lnTo>
                  <a:pt x="1530" y="1074"/>
                </a:lnTo>
                <a:lnTo>
                  <a:pt x="1522" y="1074"/>
                </a:lnTo>
                <a:lnTo>
                  <a:pt x="1512" y="1072"/>
                </a:lnTo>
                <a:lnTo>
                  <a:pt x="1506" y="1072"/>
                </a:lnTo>
                <a:lnTo>
                  <a:pt x="1498" y="1074"/>
                </a:lnTo>
                <a:lnTo>
                  <a:pt x="1488" y="1080"/>
                </a:lnTo>
                <a:lnTo>
                  <a:pt x="1476" y="1088"/>
                </a:lnTo>
                <a:lnTo>
                  <a:pt x="1462" y="1096"/>
                </a:lnTo>
                <a:lnTo>
                  <a:pt x="1454" y="1100"/>
                </a:lnTo>
                <a:lnTo>
                  <a:pt x="1448" y="1100"/>
                </a:lnTo>
                <a:lnTo>
                  <a:pt x="1444" y="1100"/>
                </a:lnTo>
                <a:lnTo>
                  <a:pt x="1438" y="1100"/>
                </a:lnTo>
                <a:lnTo>
                  <a:pt x="1432" y="1102"/>
                </a:lnTo>
                <a:lnTo>
                  <a:pt x="1422" y="1108"/>
                </a:lnTo>
                <a:lnTo>
                  <a:pt x="1408" y="1118"/>
                </a:lnTo>
                <a:lnTo>
                  <a:pt x="1378" y="1138"/>
                </a:lnTo>
                <a:lnTo>
                  <a:pt x="1358" y="1148"/>
                </a:lnTo>
                <a:lnTo>
                  <a:pt x="1352" y="1154"/>
                </a:lnTo>
                <a:lnTo>
                  <a:pt x="1350" y="1158"/>
                </a:lnTo>
                <a:lnTo>
                  <a:pt x="1350" y="1162"/>
                </a:lnTo>
                <a:lnTo>
                  <a:pt x="1352" y="1168"/>
                </a:lnTo>
                <a:lnTo>
                  <a:pt x="1354" y="1174"/>
                </a:lnTo>
                <a:lnTo>
                  <a:pt x="1352" y="1174"/>
                </a:lnTo>
                <a:lnTo>
                  <a:pt x="1342" y="1172"/>
                </a:lnTo>
                <a:lnTo>
                  <a:pt x="1334" y="1170"/>
                </a:lnTo>
                <a:lnTo>
                  <a:pt x="1324" y="1168"/>
                </a:lnTo>
                <a:lnTo>
                  <a:pt x="1316" y="1168"/>
                </a:lnTo>
                <a:lnTo>
                  <a:pt x="1308" y="1172"/>
                </a:lnTo>
                <a:lnTo>
                  <a:pt x="1302" y="1176"/>
                </a:lnTo>
                <a:lnTo>
                  <a:pt x="1298" y="1176"/>
                </a:lnTo>
                <a:lnTo>
                  <a:pt x="1294" y="1174"/>
                </a:lnTo>
                <a:lnTo>
                  <a:pt x="1290" y="1172"/>
                </a:lnTo>
                <a:lnTo>
                  <a:pt x="1286" y="1168"/>
                </a:lnTo>
                <a:lnTo>
                  <a:pt x="1280" y="1164"/>
                </a:lnTo>
                <a:lnTo>
                  <a:pt x="1272" y="1162"/>
                </a:lnTo>
                <a:lnTo>
                  <a:pt x="1258" y="1162"/>
                </a:lnTo>
                <a:lnTo>
                  <a:pt x="1236" y="1160"/>
                </a:lnTo>
                <a:lnTo>
                  <a:pt x="1218" y="1154"/>
                </a:lnTo>
                <a:lnTo>
                  <a:pt x="1198" y="1144"/>
                </a:lnTo>
                <a:lnTo>
                  <a:pt x="1180" y="1134"/>
                </a:lnTo>
                <a:lnTo>
                  <a:pt x="1160" y="1126"/>
                </a:lnTo>
                <a:lnTo>
                  <a:pt x="1138" y="1118"/>
                </a:lnTo>
                <a:lnTo>
                  <a:pt x="1116" y="1112"/>
                </a:lnTo>
                <a:lnTo>
                  <a:pt x="1102" y="1110"/>
                </a:lnTo>
                <a:lnTo>
                  <a:pt x="1090" y="1110"/>
                </a:lnTo>
                <a:lnTo>
                  <a:pt x="1074" y="1110"/>
                </a:lnTo>
                <a:lnTo>
                  <a:pt x="1062" y="1106"/>
                </a:lnTo>
                <a:lnTo>
                  <a:pt x="1054" y="1102"/>
                </a:lnTo>
                <a:lnTo>
                  <a:pt x="1044" y="1096"/>
                </a:lnTo>
                <a:lnTo>
                  <a:pt x="1036" y="1092"/>
                </a:lnTo>
                <a:lnTo>
                  <a:pt x="1026" y="1086"/>
                </a:lnTo>
                <a:lnTo>
                  <a:pt x="1014" y="1082"/>
                </a:lnTo>
                <a:lnTo>
                  <a:pt x="998" y="1078"/>
                </a:lnTo>
                <a:lnTo>
                  <a:pt x="982" y="1078"/>
                </a:lnTo>
                <a:lnTo>
                  <a:pt x="970" y="1078"/>
                </a:lnTo>
                <a:lnTo>
                  <a:pt x="950" y="1084"/>
                </a:lnTo>
                <a:lnTo>
                  <a:pt x="940" y="1084"/>
                </a:lnTo>
                <a:lnTo>
                  <a:pt x="932" y="1086"/>
                </a:lnTo>
                <a:lnTo>
                  <a:pt x="922" y="1084"/>
                </a:lnTo>
                <a:lnTo>
                  <a:pt x="912" y="1080"/>
                </a:lnTo>
                <a:lnTo>
                  <a:pt x="898" y="1076"/>
                </a:lnTo>
                <a:lnTo>
                  <a:pt x="884" y="1074"/>
                </a:lnTo>
                <a:lnTo>
                  <a:pt x="854" y="1072"/>
                </a:lnTo>
                <a:lnTo>
                  <a:pt x="816" y="1066"/>
                </a:lnTo>
                <a:lnTo>
                  <a:pt x="798" y="1062"/>
                </a:lnTo>
                <a:lnTo>
                  <a:pt x="778" y="1054"/>
                </a:lnTo>
                <a:lnTo>
                  <a:pt x="760" y="1048"/>
                </a:lnTo>
                <a:lnTo>
                  <a:pt x="744" y="1046"/>
                </a:lnTo>
                <a:lnTo>
                  <a:pt x="732" y="1048"/>
                </a:lnTo>
                <a:lnTo>
                  <a:pt x="722" y="1050"/>
                </a:lnTo>
                <a:lnTo>
                  <a:pt x="710" y="1052"/>
                </a:lnTo>
                <a:lnTo>
                  <a:pt x="698" y="1054"/>
                </a:lnTo>
                <a:lnTo>
                  <a:pt x="682" y="1054"/>
                </a:lnTo>
                <a:lnTo>
                  <a:pt x="664" y="1050"/>
                </a:lnTo>
                <a:lnTo>
                  <a:pt x="648" y="1044"/>
                </a:lnTo>
                <a:lnTo>
                  <a:pt x="640" y="1038"/>
                </a:lnTo>
                <a:lnTo>
                  <a:pt x="636" y="1034"/>
                </a:lnTo>
                <a:lnTo>
                  <a:pt x="636" y="1028"/>
                </a:lnTo>
                <a:lnTo>
                  <a:pt x="634" y="1024"/>
                </a:lnTo>
                <a:lnTo>
                  <a:pt x="632" y="1022"/>
                </a:lnTo>
                <a:lnTo>
                  <a:pt x="622" y="1020"/>
                </a:lnTo>
                <a:lnTo>
                  <a:pt x="606" y="1020"/>
                </a:lnTo>
                <a:lnTo>
                  <a:pt x="572" y="1020"/>
                </a:lnTo>
                <a:lnTo>
                  <a:pt x="558" y="1022"/>
                </a:lnTo>
                <a:lnTo>
                  <a:pt x="552" y="1020"/>
                </a:lnTo>
                <a:lnTo>
                  <a:pt x="550" y="1018"/>
                </a:lnTo>
                <a:lnTo>
                  <a:pt x="540" y="1010"/>
                </a:lnTo>
                <a:lnTo>
                  <a:pt x="534" y="1006"/>
                </a:lnTo>
                <a:lnTo>
                  <a:pt x="528" y="1004"/>
                </a:lnTo>
                <a:lnTo>
                  <a:pt x="524" y="1006"/>
                </a:lnTo>
                <a:lnTo>
                  <a:pt x="520" y="1006"/>
                </a:lnTo>
                <a:lnTo>
                  <a:pt x="510" y="1010"/>
                </a:lnTo>
                <a:lnTo>
                  <a:pt x="506" y="1010"/>
                </a:lnTo>
                <a:lnTo>
                  <a:pt x="500" y="1006"/>
                </a:lnTo>
                <a:lnTo>
                  <a:pt x="488" y="996"/>
                </a:lnTo>
                <a:lnTo>
                  <a:pt x="482" y="992"/>
                </a:lnTo>
                <a:lnTo>
                  <a:pt x="474" y="990"/>
                </a:lnTo>
                <a:lnTo>
                  <a:pt x="466" y="988"/>
                </a:lnTo>
                <a:lnTo>
                  <a:pt x="456" y="990"/>
                </a:lnTo>
                <a:lnTo>
                  <a:pt x="446" y="996"/>
                </a:lnTo>
                <a:lnTo>
                  <a:pt x="432" y="1008"/>
                </a:lnTo>
                <a:lnTo>
                  <a:pt x="418" y="1018"/>
                </a:lnTo>
                <a:lnTo>
                  <a:pt x="404" y="1022"/>
                </a:lnTo>
                <a:lnTo>
                  <a:pt x="392" y="1022"/>
                </a:lnTo>
                <a:lnTo>
                  <a:pt x="378" y="1022"/>
                </a:lnTo>
                <a:lnTo>
                  <a:pt x="364" y="1024"/>
                </a:lnTo>
                <a:lnTo>
                  <a:pt x="348" y="1026"/>
                </a:lnTo>
                <a:lnTo>
                  <a:pt x="332" y="1032"/>
                </a:lnTo>
                <a:lnTo>
                  <a:pt x="310" y="1046"/>
                </a:lnTo>
                <a:lnTo>
                  <a:pt x="300" y="1054"/>
                </a:lnTo>
                <a:lnTo>
                  <a:pt x="290" y="1058"/>
                </a:lnTo>
                <a:lnTo>
                  <a:pt x="282" y="1062"/>
                </a:lnTo>
                <a:lnTo>
                  <a:pt x="274" y="1064"/>
                </a:lnTo>
                <a:lnTo>
                  <a:pt x="262" y="1064"/>
                </a:lnTo>
                <a:lnTo>
                  <a:pt x="250" y="1064"/>
                </a:lnTo>
                <a:lnTo>
                  <a:pt x="240" y="1062"/>
                </a:lnTo>
                <a:lnTo>
                  <a:pt x="236" y="1064"/>
                </a:lnTo>
                <a:lnTo>
                  <a:pt x="232" y="1066"/>
                </a:lnTo>
                <a:lnTo>
                  <a:pt x="226" y="1068"/>
                </a:lnTo>
                <a:lnTo>
                  <a:pt x="222" y="1074"/>
                </a:lnTo>
                <a:lnTo>
                  <a:pt x="212" y="1090"/>
                </a:lnTo>
                <a:lnTo>
                  <a:pt x="202" y="1110"/>
                </a:lnTo>
                <a:lnTo>
                  <a:pt x="192" y="1128"/>
                </a:lnTo>
                <a:lnTo>
                  <a:pt x="182" y="1140"/>
                </a:lnTo>
                <a:lnTo>
                  <a:pt x="172" y="1152"/>
                </a:lnTo>
                <a:lnTo>
                  <a:pt x="158" y="1158"/>
                </a:lnTo>
                <a:lnTo>
                  <a:pt x="142" y="1164"/>
                </a:lnTo>
                <a:lnTo>
                  <a:pt x="122" y="1166"/>
                </a:lnTo>
                <a:lnTo>
                  <a:pt x="96" y="1168"/>
                </a:lnTo>
                <a:lnTo>
                  <a:pt x="84" y="1168"/>
                </a:lnTo>
                <a:lnTo>
                  <a:pt x="78" y="1170"/>
                </a:lnTo>
                <a:lnTo>
                  <a:pt x="76" y="1174"/>
                </a:lnTo>
                <a:lnTo>
                  <a:pt x="74" y="1178"/>
                </a:lnTo>
                <a:lnTo>
                  <a:pt x="74" y="1184"/>
                </a:lnTo>
                <a:lnTo>
                  <a:pt x="72" y="1188"/>
                </a:lnTo>
                <a:lnTo>
                  <a:pt x="68" y="1194"/>
                </a:lnTo>
                <a:lnTo>
                  <a:pt x="58" y="1198"/>
                </a:lnTo>
                <a:lnTo>
                  <a:pt x="54" y="1200"/>
                </a:lnTo>
                <a:lnTo>
                  <a:pt x="54" y="1202"/>
                </a:lnTo>
                <a:lnTo>
                  <a:pt x="54" y="1204"/>
                </a:lnTo>
                <a:lnTo>
                  <a:pt x="58" y="1208"/>
                </a:lnTo>
                <a:lnTo>
                  <a:pt x="74" y="1214"/>
                </a:lnTo>
                <a:lnTo>
                  <a:pt x="94" y="1222"/>
                </a:lnTo>
                <a:lnTo>
                  <a:pt x="116" y="1232"/>
                </a:lnTo>
                <a:lnTo>
                  <a:pt x="138" y="1244"/>
                </a:lnTo>
                <a:lnTo>
                  <a:pt x="156" y="1258"/>
                </a:lnTo>
                <a:lnTo>
                  <a:pt x="164" y="1264"/>
                </a:lnTo>
                <a:lnTo>
                  <a:pt x="168" y="1272"/>
                </a:lnTo>
                <a:lnTo>
                  <a:pt x="172" y="1280"/>
                </a:lnTo>
                <a:lnTo>
                  <a:pt x="178" y="1286"/>
                </a:lnTo>
                <a:lnTo>
                  <a:pt x="186" y="1294"/>
                </a:lnTo>
                <a:lnTo>
                  <a:pt x="196" y="1296"/>
                </a:lnTo>
                <a:lnTo>
                  <a:pt x="206" y="1296"/>
                </a:lnTo>
                <a:lnTo>
                  <a:pt x="214" y="1294"/>
                </a:lnTo>
                <a:lnTo>
                  <a:pt x="218" y="1294"/>
                </a:lnTo>
                <a:lnTo>
                  <a:pt x="220" y="1296"/>
                </a:lnTo>
                <a:lnTo>
                  <a:pt x="222" y="1296"/>
                </a:lnTo>
                <a:lnTo>
                  <a:pt x="222" y="1304"/>
                </a:lnTo>
                <a:lnTo>
                  <a:pt x="220" y="1312"/>
                </a:lnTo>
                <a:lnTo>
                  <a:pt x="222" y="1316"/>
                </a:lnTo>
                <a:lnTo>
                  <a:pt x="224" y="1318"/>
                </a:lnTo>
                <a:lnTo>
                  <a:pt x="228" y="1318"/>
                </a:lnTo>
                <a:lnTo>
                  <a:pt x="232" y="1320"/>
                </a:lnTo>
                <a:lnTo>
                  <a:pt x="236" y="1322"/>
                </a:lnTo>
                <a:lnTo>
                  <a:pt x="240" y="1326"/>
                </a:lnTo>
                <a:lnTo>
                  <a:pt x="242" y="1332"/>
                </a:lnTo>
                <a:lnTo>
                  <a:pt x="244" y="1338"/>
                </a:lnTo>
                <a:lnTo>
                  <a:pt x="248" y="1342"/>
                </a:lnTo>
                <a:lnTo>
                  <a:pt x="254" y="1342"/>
                </a:lnTo>
                <a:lnTo>
                  <a:pt x="260" y="1342"/>
                </a:lnTo>
                <a:lnTo>
                  <a:pt x="266" y="1342"/>
                </a:lnTo>
                <a:lnTo>
                  <a:pt x="272" y="1342"/>
                </a:lnTo>
                <a:lnTo>
                  <a:pt x="274" y="1344"/>
                </a:lnTo>
                <a:lnTo>
                  <a:pt x="276" y="1350"/>
                </a:lnTo>
                <a:lnTo>
                  <a:pt x="274" y="1358"/>
                </a:lnTo>
                <a:lnTo>
                  <a:pt x="272" y="1358"/>
                </a:lnTo>
                <a:lnTo>
                  <a:pt x="270" y="1356"/>
                </a:lnTo>
                <a:lnTo>
                  <a:pt x="268" y="1356"/>
                </a:lnTo>
                <a:lnTo>
                  <a:pt x="264" y="1356"/>
                </a:lnTo>
                <a:lnTo>
                  <a:pt x="258" y="1358"/>
                </a:lnTo>
                <a:lnTo>
                  <a:pt x="252" y="1362"/>
                </a:lnTo>
                <a:lnTo>
                  <a:pt x="250" y="1364"/>
                </a:lnTo>
                <a:lnTo>
                  <a:pt x="248" y="1364"/>
                </a:lnTo>
                <a:lnTo>
                  <a:pt x="240" y="1362"/>
                </a:lnTo>
                <a:lnTo>
                  <a:pt x="234" y="1360"/>
                </a:lnTo>
                <a:lnTo>
                  <a:pt x="224" y="1358"/>
                </a:lnTo>
                <a:lnTo>
                  <a:pt x="212" y="1358"/>
                </a:lnTo>
                <a:lnTo>
                  <a:pt x="194" y="1360"/>
                </a:lnTo>
                <a:lnTo>
                  <a:pt x="186" y="1362"/>
                </a:lnTo>
                <a:lnTo>
                  <a:pt x="180" y="1360"/>
                </a:lnTo>
                <a:lnTo>
                  <a:pt x="176" y="1358"/>
                </a:lnTo>
                <a:lnTo>
                  <a:pt x="174" y="1356"/>
                </a:lnTo>
                <a:lnTo>
                  <a:pt x="174" y="1348"/>
                </a:lnTo>
                <a:lnTo>
                  <a:pt x="176" y="1338"/>
                </a:lnTo>
                <a:lnTo>
                  <a:pt x="176" y="1330"/>
                </a:lnTo>
                <a:lnTo>
                  <a:pt x="176" y="1326"/>
                </a:lnTo>
                <a:lnTo>
                  <a:pt x="172" y="1324"/>
                </a:lnTo>
                <a:lnTo>
                  <a:pt x="168" y="1322"/>
                </a:lnTo>
                <a:lnTo>
                  <a:pt x="162" y="1322"/>
                </a:lnTo>
                <a:lnTo>
                  <a:pt x="142" y="1328"/>
                </a:lnTo>
                <a:lnTo>
                  <a:pt x="116" y="1336"/>
                </a:lnTo>
                <a:lnTo>
                  <a:pt x="94" y="1346"/>
                </a:lnTo>
                <a:lnTo>
                  <a:pt x="56" y="1364"/>
                </a:lnTo>
                <a:lnTo>
                  <a:pt x="30" y="1378"/>
                </a:lnTo>
                <a:lnTo>
                  <a:pt x="18" y="1384"/>
                </a:lnTo>
                <a:lnTo>
                  <a:pt x="10" y="1386"/>
                </a:lnTo>
                <a:lnTo>
                  <a:pt x="4" y="1388"/>
                </a:lnTo>
                <a:lnTo>
                  <a:pt x="0" y="1392"/>
                </a:lnTo>
                <a:lnTo>
                  <a:pt x="0" y="1396"/>
                </a:lnTo>
                <a:lnTo>
                  <a:pt x="2" y="1400"/>
                </a:lnTo>
                <a:lnTo>
                  <a:pt x="8" y="1404"/>
                </a:lnTo>
                <a:lnTo>
                  <a:pt x="18" y="1408"/>
                </a:lnTo>
                <a:lnTo>
                  <a:pt x="28" y="1412"/>
                </a:lnTo>
                <a:lnTo>
                  <a:pt x="44" y="1414"/>
                </a:lnTo>
                <a:lnTo>
                  <a:pt x="54" y="1414"/>
                </a:lnTo>
                <a:lnTo>
                  <a:pt x="60" y="1416"/>
                </a:lnTo>
                <a:lnTo>
                  <a:pt x="60" y="1420"/>
                </a:lnTo>
                <a:lnTo>
                  <a:pt x="56" y="1424"/>
                </a:lnTo>
                <a:lnTo>
                  <a:pt x="52" y="1428"/>
                </a:lnTo>
                <a:lnTo>
                  <a:pt x="50" y="1432"/>
                </a:lnTo>
                <a:lnTo>
                  <a:pt x="50" y="1436"/>
                </a:lnTo>
                <a:lnTo>
                  <a:pt x="56" y="1442"/>
                </a:lnTo>
                <a:lnTo>
                  <a:pt x="64" y="1446"/>
                </a:lnTo>
                <a:lnTo>
                  <a:pt x="68" y="1450"/>
                </a:lnTo>
                <a:lnTo>
                  <a:pt x="68" y="1460"/>
                </a:lnTo>
                <a:lnTo>
                  <a:pt x="70" y="1464"/>
                </a:lnTo>
                <a:lnTo>
                  <a:pt x="74" y="1468"/>
                </a:lnTo>
                <a:lnTo>
                  <a:pt x="82" y="1470"/>
                </a:lnTo>
                <a:lnTo>
                  <a:pt x="94" y="1474"/>
                </a:lnTo>
                <a:lnTo>
                  <a:pt x="110" y="1474"/>
                </a:lnTo>
                <a:lnTo>
                  <a:pt x="122" y="1472"/>
                </a:lnTo>
                <a:lnTo>
                  <a:pt x="144" y="1466"/>
                </a:lnTo>
                <a:lnTo>
                  <a:pt x="156" y="1464"/>
                </a:lnTo>
                <a:lnTo>
                  <a:pt x="166" y="1464"/>
                </a:lnTo>
                <a:lnTo>
                  <a:pt x="178" y="1466"/>
                </a:lnTo>
                <a:lnTo>
                  <a:pt x="190" y="1474"/>
                </a:lnTo>
                <a:lnTo>
                  <a:pt x="198" y="1476"/>
                </a:lnTo>
                <a:lnTo>
                  <a:pt x="204" y="1478"/>
                </a:lnTo>
                <a:lnTo>
                  <a:pt x="212" y="1478"/>
                </a:lnTo>
                <a:lnTo>
                  <a:pt x="218" y="1476"/>
                </a:lnTo>
                <a:lnTo>
                  <a:pt x="230" y="1470"/>
                </a:lnTo>
                <a:lnTo>
                  <a:pt x="242" y="1460"/>
                </a:lnTo>
                <a:lnTo>
                  <a:pt x="254" y="1452"/>
                </a:lnTo>
                <a:lnTo>
                  <a:pt x="266" y="1446"/>
                </a:lnTo>
                <a:lnTo>
                  <a:pt x="272" y="1444"/>
                </a:lnTo>
                <a:lnTo>
                  <a:pt x="276" y="1444"/>
                </a:lnTo>
                <a:lnTo>
                  <a:pt x="282" y="1446"/>
                </a:lnTo>
                <a:lnTo>
                  <a:pt x="286" y="1450"/>
                </a:lnTo>
                <a:lnTo>
                  <a:pt x="290" y="1454"/>
                </a:lnTo>
                <a:lnTo>
                  <a:pt x="292" y="1458"/>
                </a:lnTo>
                <a:lnTo>
                  <a:pt x="290" y="1460"/>
                </a:lnTo>
                <a:lnTo>
                  <a:pt x="288" y="1464"/>
                </a:lnTo>
                <a:lnTo>
                  <a:pt x="282" y="1466"/>
                </a:lnTo>
                <a:lnTo>
                  <a:pt x="274" y="1468"/>
                </a:lnTo>
                <a:lnTo>
                  <a:pt x="266" y="1470"/>
                </a:lnTo>
                <a:lnTo>
                  <a:pt x="262" y="1472"/>
                </a:lnTo>
                <a:lnTo>
                  <a:pt x="262" y="1474"/>
                </a:lnTo>
                <a:lnTo>
                  <a:pt x="262" y="1478"/>
                </a:lnTo>
                <a:lnTo>
                  <a:pt x="274" y="1484"/>
                </a:lnTo>
                <a:lnTo>
                  <a:pt x="282" y="1488"/>
                </a:lnTo>
                <a:lnTo>
                  <a:pt x="286" y="1494"/>
                </a:lnTo>
                <a:lnTo>
                  <a:pt x="290" y="1498"/>
                </a:lnTo>
                <a:lnTo>
                  <a:pt x="292" y="1504"/>
                </a:lnTo>
                <a:lnTo>
                  <a:pt x="294" y="1508"/>
                </a:lnTo>
                <a:lnTo>
                  <a:pt x="292" y="1514"/>
                </a:lnTo>
                <a:lnTo>
                  <a:pt x="288" y="1522"/>
                </a:lnTo>
                <a:lnTo>
                  <a:pt x="280" y="1530"/>
                </a:lnTo>
                <a:lnTo>
                  <a:pt x="270" y="1536"/>
                </a:lnTo>
                <a:lnTo>
                  <a:pt x="258" y="1540"/>
                </a:lnTo>
                <a:lnTo>
                  <a:pt x="246" y="1538"/>
                </a:lnTo>
                <a:lnTo>
                  <a:pt x="240" y="1538"/>
                </a:lnTo>
                <a:lnTo>
                  <a:pt x="234" y="1538"/>
                </a:lnTo>
                <a:lnTo>
                  <a:pt x="226" y="1542"/>
                </a:lnTo>
                <a:lnTo>
                  <a:pt x="220" y="1548"/>
                </a:lnTo>
                <a:lnTo>
                  <a:pt x="216" y="1556"/>
                </a:lnTo>
                <a:lnTo>
                  <a:pt x="210" y="1564"/>
                </a:lnTo>
                <a:lnTo>
                  <a:pt x="202" y="1568"/>
                </a:lnTo>
                <a:lnTo>
                  <a:pt x="198" y="1570"/>
                </a:lnTo>
                <a:lnTo>
                  <a:pt x="192" y="1568"/>
                </a:lnTo>
                <a:lnTo>
                  <a:pt x="186" y="1566"/>
                </a:lnTo>
                <a:lnTo>
                  <a:pt x="180" y="1562"/>
                </a:lnTo>
                <a:lnTo>
                  <a:pt x="172" y="1558"/>
                </a:lnTo>
                <a:lnTo>
                  <a:pt x="166" y="1558"/>
                </a:lnTo>
                <a:lnTo>
                  <a:pt x="160" y="1558"/>
                </a:lnTo>
                <a:lnTo>
                  <a:pt x="154" y="1558"/>
                </a:lnTo>
                <a:lnTo>
                  <a:pt x="144" y="1564"/>
                </a:lnTo>
                <a:lnTo>
                  <a:pt x="138" y="1574"/>
                </a:lnTo>
                <a:lnTo>
                  <a:pt x="124" y="1596"/>
                </a:lnTo>
                <a:lnTo>
                  <a:pt x="118" y="1606"/>
                </a:lnTo>
                <a:lnTo>
                  <a:pt x="112" y="1610"/>
                </a:lnTo>
                <a:lnTo>
                  <a:pt x="106" y="1614"/>
                </a:lnTo>
                <a:lnTo>
                  <a:pt x="102" y="1618"/>
                </a:lnTo>
                <a:lnTo>
                  <a:pt x="96" y="1628"/>
                </a:lnTo>
                <a:lnTo>
                  <a:pt x="92" y="1640"/>
                </a:lnTo>
                <a:lnTo>
                  <a:pt x="88" y="1646"/>
                </a:lnTo>
                <a:lnTo>
                  <a:pt x="82" y="1652"/>
                </a:lnTo>
                <a:lnTo>
                  <a:pt x="76" y="1656"/>
                </a:lnTo>
                <a:lnTo>
                  <a:pt x="74" y="1660"/>
                </a:lnTo>
                <a:lnTo>
                  <a:pt x="74" y="1664"/>
                </a:lnTo>
                <a:lnTo>
                  <a:pt x="76" y="1670"/>
                </a:lnTo>
                <a:lnTo>
                  <a:pt x="88" y="1680"/>
                </a:lnTo>
                <a:lnTo>
                  <a:pt x="108" y="1696"/>
                </a:lnTo>
                <a:lnTo>
                  <a:pt x="116" y="1704"/>
                </a:lnTo>
                <a:lnTo>
                  <a:pt x="120" y="1712"/>
                </a:lnTo>
                <a:lnTo>
                  <a:pt x="118" y="1718"/>
                </a:lnTo>
                <a:lnTo>
                  <a:pt x="116" y="1724"/>
                </a:lnTo>
                <a:lnTo>
                  <a:pt x="114" y="1728"/>
                </a:lnTo>
                <a:lnTo>
                  <a:pt x="112" y="1734"/>
                </a:lnTo>
                <a:lnTo>
                  <a:pt x="112" y="1738"/>
                </a:lnTo>
                <a:lnTo>
                  <a:pt x="118" y="1744"/>
                </a:lnTo>
                <a:lnTo>
                  <a:pt x="132" y="1758"/>
                </a:lnTo>
                <a:lnTo>
                  <a:pt x="148" y="1772"/>
                </a:lnTo>
                <a:lnTo>
                  <a:pt x="158" y="1778"/>
                </a:lnTo>
                <a:lnTo>
                  <a:pt x="168" y="1782"/>
                </a:lnTo>
                <a:lnTo>
                  <a:pt x="180" y="1784"/>
                </a:lnTo>
                <a:lnTo>
                  <a:pt x="194" y="1780"/>
                </a:lnTo>
                <a:lnTo>
                  <a:pt x="208" y="1776"/>
                </a:lnTo>
                <a:lnTo>
                  <a:pt x="220" y="1774"/>
                </a:lnTo>
                <a:lnTo>
                  <a:pt x="228" y="1774"/>
                </a:lnTo>
                <a:lnTo>
                  <a:pt x="236" y="1776"/>
                </a:lnTo>
                <a:lnTo>
                  <a:pt x="240" y="1782"/>
                </a:lnTo>
                <a:lnTo>
                  <a:pt x="242" y="1788"/>
                </a:lnTo>
                <a:lnTo>
                  <a:pt x="242" y="1798"/>
                </a:lnTo>
                <a:lnTo>
                  <a:pt x="240" y="1808"/>
                </a:lnTo>
                <a:lnTo>
                  <a:pt x="236" y="1818"/>
                </a:lnTo>
                <a:lnTo>
                  <a:pt x="236" y="1824"/>
                </a:lnTo>
                <a:lnTo>
                  <a:pt x="238" y="1828"/>
                </a:lnTo>
                <a:lnTo>
                  <a:pt x="242" y="1830"/>
                </a:lnTo>
                <a:lnTo>
                  <a:pt x="244" y="1832"/>
                </a:lnTo>
                <a:lnTo>
                  <a:pt x="246" y="1834"/>
                </a:lnTo>
                <a:lnTo>
                  <a:pt x="246" y="1840"/>
                </a:lnTo>
                <a:lnTo>
                  <a:pt x="244" y="1848"/>
                </a:lnTo>
                <a:lnTo>
                  <a:pt x="242" y="1856"/>
                </a:lnTo>
                <a:lnTo>
                  <a:pt x="244" y="1862"/>
                </a:lnTo>
                <a:lnTo>
                  <a:pt x="248" y="1864"/>
                </a:lnTo>
                <a:lnTo>
                  <a:pt x="254" y="1862"/>
                </a:lnTo>
                <a:lnTo>
                  <a:pt x="262" y="1860"/>
                </a:lnTo>
                <a:lnTo>
                  <a:pt x="270" y="1856"/>
                </a:lnTo>
                <a:lnTo>
                  <a:pt x="284" y="1844"/>
                </a:lnTo>
                <a:lnTo>
                  <a:pt x="292" y="1840"/>
                </a:lnTo>
                <a:lnTo>
                  <a:pt x="300" y="1838"/>
                </a:lnTo>
                <a:lnTo>
                  <a:pt x="308" y="1838"/>
                </a:lnTo>
                <a:lnTo>
                  <a:pt x="318" y="1842"/>
                </a:lnTo>
                <a:lnTo>
                  <a:pt x="326" y="1846"/>
                </a:lnTo>
                <a:lnTo>
                  <a:pt x="336" y="1852"/>
                </a:lnTo>
                <a:lnTo>
                  <a:pt x="352" y="1866"/>
                </a:lnTo>
                <a:lnTo>
                  <a:pt x="358" y="1870"/>
                </a:lnTo>
                <a:lnTo>
                  <a:pt x="364" y="1870"/>
                </a:lnTo>
                <a:lnTo>
                  <a:pt x="368" y="1868"/>
                </a:lnTo>
                <a:lnTo>
                  <a:pt x="370" y="1864"/>
                </a:lnTo>
                <a:lnTo>
                  <a:pt x="376" y="1858"/>
                </a:lnTo>
                <a:lnTo>
                  <a:pt x="380" y="1856"/>
                </a:lnTo>
                <a:lnTo>
                  <a:pt x="386" y="1858"/>
                </a:lnTo>
                <a:lnTo>
                  <a:pt x="392" y="1860"/>
                </a:lnTo>
                <a:lnTo>
                  <a:pt x="402" y="1858"/>
                </a:lnTo>
                <a:lnTo>
                  <a:pt x="420" y="1852"/>
                </a:lnTo>
                <a:lnTo>
                  <a:pt x="432" y="1846"/>
                </a:lnTo>
                <a:lnTo>
                  <a:pt x="434" y="1848"/>
                </a:lnTo>
                <a:lnTo>
                  <a:pt x="430" y="1854"/>
                </a:lnTo>
                <a:lnTo>
                  <a:pt x="420" y="1872"/>
                </a:lnTo>
                <a:lnTo>
                  <a:pt x="414" y="1886"/>
                </a:lnTo>
                <a:lnTo>
                  <a:pt x="410" y="1900"/>
                </a:lnTo>
                <a:lnTo>
                  <a:pt x="410" y="1918"/>
                </a:lnTo>
                <a:lnTo>
                  <a:pt x="410" y="1924"/>
                </a:lnTo>
                <a:lnTo>
                  <a:pt x="406" y="1930"/>
                </a:lnTo>
                <a:lnTo>
                  <a:pt x="402" y="1932"/>
                </a:lnTo>
                <a:lnTo>
                  <a:pt x="398" y="1934"/>
                </a:lnTo>
                <a:lnTo>
                  <a:pt x="392" y="1936"/>
                </a:lnTo>
                <a:lnTo>
                  <a:pt x="386" y="1940"/>
                </a:lnTo>
                <a:lnTo>
                  <a:pt x="380" y="1946"/>
                </a:lnTo>
                <a:lnTo>
                  <a:pt x="374" y="1958"/>
                </a:lnTo>
                <a:lnTo>
                  <a:pt x="368" y="1968"/>
                </a:lnTo>
                <a:lnTo>
                  <a:pt x="360" y="1974"/>
                </a:lnTo>
                <a:lnTo>
                  <a:pt x="352" y="1980"/>
                </a:lnTo>
                <a:lnTo>
                  <a:pt x="342" y="1984"/>
                </a:lnTo>
                <a:lnTo>
                  <a:pt x="334" y="1988"/>
                </a:lnTo>
                <a:lnTo>
                  <a:pt x="324" y="1992"/>
                </a:lnTo>
                <a:lnTo>
                  <a:pt x="314" y="2000"/>
                </a:lnTo>
                <a:lnTo>
                  <a:pt x="306" y="2012"/>
                </a:lnTo>
                <a:lnTo>
                  <a:pt x="300" y="2022"/>
                </a:lnTo>
                <a:lnTo>
                  <a:pt x="296" y="2026"/>
                </a:lnTo>
                <a:lnTo>
                  <a:pt x="292" y="2028"/>
                </a:lnTo>
                <a:lnTo>
                  <a:pt x="288" y="2028"/>
                </a:lnTo>
                <a:lnTo>
                  <a:pt x="276" y="2026"/>
                </a:lnTo>
                <a:lnTo>
                  <a:pt x="268" y="2026"/>
                </a:lnTo>
                <a:lnTo>
                  <a:pt x="256" y="2030"/>
                </a:lnTo>
                <a:lnTo>
                  <a:pt x="244" y="2034"/>
                </a:lnTo>
                <a:lnTo>
                  <a:pt x="236" y="2040"/>
                </a:lnTo>
                <a:lnTo>
                  <a:pt x="232" y="2044"/>
                </a:lnTo>
                <a:lnTo>
                  <a:pt x="228" y="2048"/>
                </a:lnTo>
                <a:lnTo>
                  <a:pt x="224" y="2058"/>
                </a:lnTo>
                <a:lnTo>
                  <a:pt x="218" y="2062"/>
                </a:lnTo>
                <a:lnTo>
                  <a:pt x="210" y="2066"/>
                </a:lnTo>
                <a:lnTo>
                  <a:pt x="200" y="2072"/>
                </a:lnTo>
                <a:lnTo>
                  <a:pt x="194" y="2078"/>
                </a:lnTo>
                <a:lnTo>
                  <a:pt x="190" y="2082"/>
                </a:lnTo>
                <a:lnTo>
                  <a:pt x="188" y="2088"/>
                </a:lnTo>
                <a:lnTo>
                  <a:pt x="188" y="2092"/>
                </a:lnTo>
                <a:lnTo>
                  <a:pt x="192" y="2092"/>
                </a:lnTo>
                <a:lnTo>
                  <a:pt x="200" y="2092"/>
                </a:lnTo>
                <a:lnTo>
                  <a:pt x="212" y="2088"/>
                </a:lnTo>
                <a:lnTo>
                  <a:pt x="226" y="2084"/>
                </a:lnTo>
                <a:lnTo>
                  <a:pt x="236" y="2076"/>
                </a:lnTo>
                <a:lnTo>
                  <a:pt x="248" y="2064"/>
                </a:lnTo>
                <a:lnTo>
                  <a:pt x="256" y="2056"/>
                </a:lnTo>
                <a:lnTo>
                  <a:pt x="258" y="2056"/>
                </a:lnTo>
                <a:lnTo>
                  <a:pt x="262" y="2060"/>
                </a:lnTo>
                <a:lnTo>
                  <a:pt x="266" y="2064"/>
                </a:lnTo>
                <a:lnTo>
                  <a:pt x="270" y="2064"/>
                </a:lnTo>
                <a:lnTo>
                  <a:pt x="278" y="2062"/>
                </a:lnTo>
                <a:lnTo>
                  <a:pt x="282" y="2060"/>
                </a:lnTo>
                <a:lnTo>
                  <a:pt x="286" y="2060"/>
                </a:lnTo>
                <a:lnTo>
                  <a:pt x="288" y="2062"/>
                </a:lnTo>
                <a:lnTo>
                  <a:pt x="290" y="2068"/>
                </a:lnTo>
                <a:lnTo>
                  <a:pt x="292" y="2074"/>
                </a:lnTo>
                <a:lnTo>
                  <a:pt x="296" y="2078"/>
                </a:lnTo>
                <a:lnTo>
                  <a:pt x="300" y="2078"/>
                </a:lnTo>
                <a:lnTo>
                  <a:pt x="302" y="2078"/>
                </a:lnTo>
                <a:lnTo>
                  <a:pt x="306" y="2074"/>
                </a:lnTo>
                <a:lnTo>
                  <a:pt x="308" y="2070"/>
                </a:lnTo>
                <a:lnTo>
                  <a:pt x="308" y="2066"/>
                </a:lnTo>
                <a:lnTo>
                  <a:pt x="308" y="2060"/>
                </a:lnTo>
                <a:lnTo>
                  <a:pt x="306" y="2054"/>
                </a:lnTo>
                <a:lnTo>
                  <a:pt x="308" y="2050"/>
                </a:lnTo>
                <a:lnTo>
                  <a:pt x="312" y="2044"/>
                </a:lnTo>
                <a:lnTo>
                  <a:pt x="318" y="2042"/>
                </a:lnTo>
                <a:lnTo>
                  <a:pt x="322" y="2040"/>
                </a:lnTo>
                <a:lnTo>
                  <a:pt x="328" y="2040"/>
                </a:lnTo>
                <a:lnTo>
                  <a:pt x="332" y="2042"/>
                </a:lnTo>
                <a:lnTo>
                  <a:pt x="334" y="2046"/>
                </a:lnTo>
                <a:lnTo>
                  <a:pt x="334" y="2048"/>
                </a:lnTo>
                <a:lnTo>
                  <a:pt x="336" y="2050"/>
                </a:lnTo>
                <a:lnTo>
                  <a:pt x="340" y="2048"/>
                </a:lnTo>
                <a:lnTo>
                  <a:pt x="354" y="2040"/>
                </a:lnTo>
                <a:lnTo>
                  <a:pt x="372" y="2028"/>
                </a:lnTo>
                <a:lnTo>
                  <a:pt x="380" y="2022"/>
                </a:lnTo>
                <a:lnTo>
                  <a:pt x="390" y="2022"/>
                </a:lnTo>
                <a:lnTo>
                  <a:pt x="394" y="2020"/>
                </a:lnTo>
                <a:lnTo>
                  <a:pt x="396" y="2020"/>
                </a:lnTo>
                <a:lnTo>
                  <a:pt x="394" y="2012"/>
                </a:lnTo>
                <a:lnTo>
                  <a:pt x="396" y="2008"/>
                </a:lnTo>
                <a:lnTo>
                  <a:pt x="400" y="2000"/>
                </a:lnTo>
                <a:lnTo>
                  <a:pt x="408" y="1992"/>
                </a:lnTo>
                <a:lnTo>
                  <a:pt x="424" y="1982"/>
                </a:lnTo>
                <a:lnTo>
                  <a:pt x="440" y="1972"/>
                </a:lnTo>
                <a:lnTo>
                  <a:pt x="454" y="1964"/>
                </a:lnTo>
                <a:lnTo>
                  <a:pt x="462" y="1956"/>
                </a:lnTo>
                <a:lnTo>
                  <a:pt x="468" y="1950"/>
                </a:lnTo>
                <a:lnTo>
                  <a:pt x="478" y="1938"/>
                </a:lnTo>
                <a:lnTo>
                  <a:pt x="484" y="1932"/>
                </a:lnTo>
                <a:lnTo>
                  <a:pt x="494" y="1926"/>
                </a:lnTo>
                <a:lnTo>
                  <a:pt x="516" y="1916"/>
                </a:lnTo>
                <a:lnTo>
                  <a:pt x="538" y="1902"/>
                </a:lnTo>
                <a:lnTo>
                  <a:pt x="548" y="1896"/>
                </a:lnTo>
                <a:lnTo>
                  <a:pt x="556" y="1888"/>
                </a:lnTo>
                <a:lnTo>
                  <a:pt x="562" y="1882"/>
                </a:lnTo>
                <a:lnTo>
                  <a:pt x="566" y="1874"/>
                </a:lnTo>
                <a:lnTo>
                  <a:pt x="568" y="1866"/>
                </a:lnTo>
                <a:lnTo>
                  <a:pt x="572" y="1862"/>
                </a:lnTo>
                <a:lnTo>
                  <a:pt x="580" y="1856"/>
                </a:lnTo>
                <a:lnTo>
                  <a:pt x="588" y="1850"/>
                </a:lnTo>
                <a:lnTo>
                  <a:pt x="592" y="1846"/>
                </a:lnTo>
                <a:lnTo>
                  <a:pt x="592" y="1840"/>
                </a:lnTo>
                <a:lnTo>
                  <a:pt x="592" y="1836"/>
                </a:lnTo>
                <a:lnTo>
                  <a:pt x="590" y="1834"/>
                </a:lnTo>
                <a:lnTo>
                  <a:pt x="584" y="1832"/>
                </a:lnTo>
                <a:lnTo>
                  <a:pt x="564" y="1832"/>
                </a:lnTo>
                <a:lnTo>
                  <a:pt x="556" y="1830"/>
                </a:lnTo>
                <a:lnTo>
                  <a:pt x="554" y="1828"/>
                </a:lnTo>
                <a:lnTo>
                  <a:pt x="554" y="1824"/>
                </a:lnTo>
                <a:lnTo>
                  <a:pt x="558" y="1820"/>
                </a:lnTo>
                <a:lnTo>
                  <a:pt x="570" y="1810"/>
                </a:lnTo>
                <a:lnTo>
                  <a:pt x="598" y="1786"/>
                </a:lnTo>
                <a:lnTo>
                  <a:pt x="618" y="1766"/>
                </a:lnTo>
                <a:lnTo>
                  <a:pt x="632" y="1748"/>
                </a:lnTo>
                <a:lnTo>
                  <a:pt x="646" y="1726"/>
                </a:lnTo>
                <a:lnTo>
                  <a:pt x="654" y="1714"/>
                </a:lnTo>
                <a:lnTo>
                  <a:pt x="666" y="1704"/>
                </a:lnTo>
                <a:lnTo>
                  <a:pt x="680" y="1696"/>
                </a:lnTo>
                <a:lnTo>
                  <a:pt x="694" y="1690"/>
                </a:lnTo>
                <a:lnTo>
                  <a:pt x="710" y="1688"/>
                </a:lnTo>
                <a:lnTo>
                  <a:pt x="726" y="1692"/>
                </a:lnTo>
                <a:lnTo>
                  <a:pt x="744" y="1698"/>
                </a:lnTo>
                <a:lnTo>
                  <a:pt x="752" y="1704"/>
                </a:lnTo>
                <a:lnTo>
                  <a:pt x="758" y="1710"/>
                </a:lnTo>
                <a:lnTo>
                  <a:pt x="770" y="1720"/>
                </a:lnTo>
                <a:lnTo>
                  <a:pt x="770" y="1722"/>
                </a:lnTo>
                <a:lnTo>
                  <a:pt x="770" y="1724"/>
                </a:lnTo>
                <a:lnTo>
                  <a:pt x="752" y="1714"/>
                </a:lnTo>
                <a:lnTo>
                  <a:pt x="738" y="1708"/>
                </a:lnTo>
                <a:lnTo>
                  <a:pt x="722" y="1702"/>
                </a:lnTo>
                <a:lnTo>
                  <a:pt x="712" y="1702"/>
                </a:lnTo>
                <a:lnTo>
                  <a:pt x="704" y="1702"/>
                </a:lnTo>
                <a:lnTo>
                  <a:pt x="696" y="1704"/>
                </a:lnTo>
                <a:lnTo>
                  <a:pt x="690" y="1706"/>
                </a:lnTo>
                <a:lnTo>
                  <a:pt x="680" y="1716"/>
                </a:lnTo>
                <a:lnTo>
                  <a:pt x="674" y="1722"/>
                </a:lnTo>
                <a:lnTo>
                  <a:pt x="672" y="1728"/>
                </a:lnTo>
                <a:lnTo>
                  <a:pt x="672" y="1734"/>
                </a:lnTo>
                <a:lnTo>
                  <a:pt x="672" y="1742"/>
                </a:lnTo>
                <a:lnTo>
                  <a:pt x="670" y="1748"/>
                </a:lnTo>
                <a:lnTo>
                  <a:pt x="668" y="1756"/>
                </a:lnTo>
                <a:lnTo>
                  <a:pt x="658" y="1766"/>
                </a:lnTo>
                <a:lnTo>
                  <a:pt x="652" y="1776"/>
                </a:lnTo>
                <a:lnTo>
                  <a:pt x="650" y="1782"/>
                </a:lnTo>
                <a:lnTo>
                  <a:pt x="652" y="1788"/>
                </a:lnTo>
                <a:lnTo>
                  <a:pt x="656" y="1792"/>
                </a:lnTo>
                <a:lnTo>
                  <a:pt x="660" y="1794"/>
                </a:lnTo>
                <a:lnTo>
                  <a:pt x="662" y="1798"/>
                </a:lnTo>
                <a:lnTo>
                  <a:pt x="662" y="1800"/>
                </a:lnTo>
                <a:lnTo>
                  <a:pt x="656" y="1806"/>
                </a:lnTo>
                <a:lnTo>
                  <a:pt x="646" y="1812"/>
                </a:lnTo>
                <a:lnTo>
                  <a:pt x="644" y="1816"/>
                </a:lnTo>
                <a:lnTo>
                  <a:pt x="644" y="1818"/>
                </a:lnTo>
                <a:lnTo>
                  <a:pt x="646" y="1820"/>
                </a:lnTo>
                <a:lnTo>
                  <a:pt x="650" y="1822"/>
                </a:lnTo>
                <a:lnTo>
                  <a:pt x="658" y="1824"/>
                </a:lnTo>
                <a:lnTo>
                  <a:pt x="670" y="1824"/>
                </a:lnTo>
                <a:lnTo>
                  <a:pt x="684" y="1820"/>
                </a:lnTo>
                <a:lnTo>
                  <a:pt x="700" y="1814"/>
                </a:lnTo>
                <a:lnTo>
                  <a:pt x="712" y="1806"/>
                </a:lnTo>
                <a:lnTo>
                  <a:pt x="732" y="1788"/>
                </a:lnTo>
                <a:lnTo>
                  <a:pt x="748" y="1778"/>
                </a:lnTo>
                <a:lnTo>
                  <a:pt x="762" y="1774"/>
                </a:lnTo>
                <a:lnTo>
                  <a:pt x="778" y="1772"/>
                </a:lnTo>
                <a:lnTo>
                  <a:pt x="786" y="1772"/>
                </a:lnTo>
                <a:lnTo>
                  <a:pt x="790" y="1770"/>
                </a:lnTo>
                <a:lnTo>
                  <a:pt x="790" y="1768"/>
                </a:lnTo>
                <a:lnTo>
                  <a:pt x="790" y="1764"/>
                </a:lnTo>
                <a:lnTo>
                  <a:pt x="790" y="1760"/>
                </a:lnTo>
                <a:lnTo>
                  <a:pt x="790" y="1756"/>
                </a:lnTo>
                <a:lnTo>
                  <a:pt x="794" y="1754"/>
                </a:lnTo>
                <a:lnTo>
                  <a:pt x="800" y="1750"/>
                </a:lnTo>
                <a:lnTo>
                  <a:pt x="806" y="1746"/>
                </a:lnTo>
                <a:lnTo>
                  <a:pt x="806" y="1742"/>
                </a:lnTo>
                <a:lnTo>
                  <a:pt x="804" y="1736"/>
                </a:lnTo>
                <a:lnTo>
                  <a:pt x="802" y="1730"/>
                </a:lnTo>
                <a:lnTo>
                  <a:pt x="800" y="1724"/>
                </a:lnTo>
                <a:lnTo>
                  <a:pt x="800" y="1720"/>
                </a:lnTo>
                <a:lnTo>
                  <a:pt x="804" y="1716"/>
                </a:lnTo>
                <a:lnTo>
                  <a:pt x="812" y="1714"/>
                </a:lnTo>
                <a:lnTo>
                  <a:pt x="824" y="1712"/>
                </a:lnTo>
                <a:lnTo>
                  <a:pt x="834" y="1710"/>
                </a:lnTo>
                <a:lnTo>
                  <a:pt x="850" y="1704"/>
                </a:lnTo>
                <a:lnTo>
                  <a:pt x="856" y="1702"/>
                </a:lnTo>
                <a:lnTo>
                  <a:pt x="860" y="1704"/>
                </a:lnTo>
                <a:lnTo>
                  <a:pt x="862" y="1706"/>
                </a:lnTo>
                <a:lnTo>
                  <a:pt x="862" y="1712"/>
                </a:lnTo>
                <a:lnTo>
                  <a:pt x="864" y="1720"/>
                </a:lnTo>
                <a:lnTo>
                  <a:pt x="866" y="1724"/>
                </a:lnTo>
                <a:lnTo>
                  <a:pt x="870" y="1728"/>
                </a:lnTo>
                <a:lnTo>
                  <a:pt x="874" y="1730"/>
                </a:lnTo>
                <a:lnTo>
                  <a:pt x="888" y="1734"/>
                </a:lnTo>
                <a:lnTo>
                  <a:pt x="896" y="1738"/>
                </a:lnTo>
                <a:lnTo>
                  <a:pt x="906" y="1742"/>
                </a:lnTo>
                <a:lnTo>
                  <a:pt x="914" y="1746"/>
                </a:lnTo>
                <a:lnTo>
                  <a:pt x="918" y="1746"/>
                </a:lnTo>
                <a:lnTo>
                  <a:pt x="922" y="1744"/>
                </a:lnTo>
                <a:lnTo>
                  <a:pt x="924" y="1742"/>
                </a:lnTo>
                <a:lnTo>
                  <a:pt x="928" y="1740"/>
                </a:lnTo>
                <a:lnTo>
                  <a:pt x="930" y="1740"/>
                </a:lnTo>
                <a:lnTo>
                  <a:pt x="934" y="1742"/>
                </a:lnTo>
                <a:lnTo>
                  <a:pt x="940" y="1750"/>
                </a:lnTo>
                <a:lnTo>
                  <a:pt x="948" y="1758"/>
                </a:lnTo>
                <a:lnTo>
                  <a:pt x="958" y="1764"/>
                </a:lnTo>
                <a:lnTo>
                  <a:pt x="968" y="1766"/>
                </a:lnTo>
                <a:lnTo>
                  <a:pt x="978" y="1768"/>
                </a:lnTo>
                <a:lnTo>
                  <a:pt x="1002" y="1766"/>
                </a:lnTo>
                <a:lnTo>
                  <a:pt x="1026" y="1764"/>
                </a:lnTo>
                <a:lnTo>
                  <a:pt x="1036" y="1764"/>
                </a:lnTo>
                <a:lnTo>
                  <a:pt x="1050" y="1768"/>
                </a:lnTo>
                <a:lnTo>
                  <a:pt x="1078" y="1780"/>
                </a:lnTo>
                <a:lnTo>
                  <a:pt x="1090" y="1786"/>
                </a:lnTo>
                <a:lnTo>
                  <a:pt x="1104" y="1788"/>
                </a:lnTo>
                <a:lnTo>
                  <a:pt x="1116" y="1788"/>
                </a:lnTo>
                <a:lnTo>
                  <a:pt x="1122" y="1788"/>
                </a:lnTo>
                <a:lnTo>
                  <a:pt x="1126" y="1786"/>
                </a:lnTo>
                <a:lnTo>
                  <a:pt x="1136" y="1780"/>
                </a:lnTo>
                <a:lnTo>
                  <a:pt x="1142" y="1778"/>
                </a:lnTo>
                <a:lnTo>
                  <a:pt x="1148" y="1780"/>
                </a:lnTo>
                <a:lnTo>
                  <a:pt x="1150" y="1782"/>
                </a:lnTo>
                <a:lnTo>
                  <a:pt x="1150" y="1786"/>
                </a:lnTo>
                <a:lnTo>
                  <a:pt x="1150" y="1790"/>
                </a:lnTo>
                <a:lnTo>
                  <a:pt x="1146" y="1794"/>
                </a:lnTo>
                <a:lnTo>
                  <a:pt x="1142" y="1796"/>
                </a:lnTo>
                <a:lnTo>
                  <a:pt x="1138" y="1800"/>
                </a:lnTo>
                <a:lnTo>
                  <a:pt x="1140" y="1804"/>
                </a:lnTo>
                <a:lnTo>
                  <a:pt x="1146" y="1808"/>
                </a:lnTo>
                <a:lnTo>
                  <a:pt x="1154" y="1812"/>
                </a:lnTo>
                <a:lnTo>
                  <a:pt x="1174" y="1822"/>
                </a:lnTo>
                <a:lnTo>
                  <a:pt x="1192" y="1830"/>
                </a:lnTo>
                <a:lnTo>
                  <a:pt x="1206" y="1840"/>
                </a:lnTo>
                <a:lnTo>
                  <a:pt x="1216" y="1852"/>
                </a:lnTo>
                <a:lnTo>
                  <a:pt x="1228" y="1862"/>
                </a:lnTo>
                <a:lnTo>
                  <a:pt x="1246" y="1874"/>
                </a:lnTo>
                <a:lnTo>
                  <a:pt x="1254" y="1878"/>
                </a:lnTo>
                <a:lnTo>
                  <a:pt x="1264" y="1880"/>
                </a:lnTo>
                <a:lnTo>
                  <a:pt x="1272" y="1880"/>
                </a:lnTo>
                <a:lnTo>
                  <a:pt x="1278" y="1880"/>
                </a:lnTo>
                <a:lnTo>
                  <a:pt x="1282" y="1878"/>
                </a:lnTo>
                <a:lnTo>
                  <a:pt x="1284" y="1874"/>
                </a:lnTo>
                <a:lnTo>
                  <a:pt x="1284" y="1868"/>
                </a:lnTo>
                <a:lnTo>
                  <a:pt x="1280" y="1864"/>
                </a:lnTo>
                <a:lnTo>
                  <a:pt x="1272" y="1852"/>
                </a:lnTo>
                <a:lnTo>
                  <a:pt x="1268" y="1844"/>
                </a:lnTo>
                <a:lnTo>
                  <a:pt x="1268" y="1842"/>
                </a:lnTo>
                <a:lnTo>
                  <a:pt x="1270" y="1842"/>
                </a:lnTo>
                <a:lnTo>
                  <a:pt x="1282" y="1852"/>
                </a:lnTo>
                <a:lnTo>
                  <a:pt x="1298" y="1866"/>
                </a:lnTo>
                <a:lnTo>
                  <a:pt x="1314" y="1878"/>
                </a:lnTo>
                <a:lnTo>
                  <a:pt x="1320" y="1880"/>
                </a:lnTo>
                <a:lnTo>
                  <a:pt x="1324" y="1880"/>
                </a:lnTo>
                <a:lnTo>
                  <a:pt x="1326" y="1876"/>
                </a:lnTo>
                <a:lnTo>
                  <a:pt x="1326" y="1870"/>
                </a:lnTo>
                <a:lnTo>
                  <a:pt x="1322" y="1854"/>
                </a:lnTo>
                <a:lnTo>
                  <a:pt x="1322" y="1846"/>
                </a:lnTo>
                <a:lnTo>
                  <a:pt x="1324" y="1848"/>
                </a:lnTo>
                <a:lnTo>
                  <a:pt x="1334" y="1862"/>
                </a:lnTo>
                <a:lnTo>
                  <a:pt x="1338" y="1870"/>
                </a:lnTo>
                <a:lnTo>
                  <a:pt x="1344" y="1874"/>
                </a:lnTo>
                <a:lnTo>
                  <a:pt x="1350" y="1876"/>
                </a:lnTo>
                <a:lnTo>
                  <a:pt x="1354" y="1876"/>
                </a:lnTo>
                <a:lnTo>
                  <a:pt x="1358" y="1878"/>
                </a:lnTo>
                <a:lnTo>
                  <a:pt x="1364" y="1878"/>
                </a:lnTo>
                <a:lnTo>
                  <a:pt x="1368" y="1882"/>
                </a:lnTo>
                <a:lnTo>
                  <a:pt x="1372" y="1890"/>
                </a:lnTo>
                <a:lnTo>
                  <a:pt x="1378" y="1904"/>
                </a:lnTo>
                <a:lnTo>
                  <a:pt x="1382" y="1914"/>
                </a:lnTo>
                <a:lnTo>
                  <a:pt x="1386" y="1922"/>
                </a:lnTo>
                <a:lnTo>
                  <a:pt x="1392" y="1928"/>
                </a:lnTo>
                <a:lnTo>
                  <a:pt x="1394" y="1932"/>
                </a:lnTo>
                <a:lnTo>
                  <a:pt x="1394" y="1934"/>
                </a:lnTo>
                <a:lnTo>
                  <a:pt x="1390" y="1942"/>
                </a:lnTo>
                <a:lnTo>
                  <a:pt x="1388" y="1944"/>
                </a:lnTo>
                <a:lnTo>
                  <a:pt x="1390" y="1948"/>
                </a:lnTo>
                <a:lnTo>
                  <a:pt x="1392" y="1950"/>
                </a:lnTo>
                <a:lnTo>
                  <a:pt x="1400" y="1954"/>
                </a:lnTo>
                <a:lnTo>
                  <a:pt x="1412" y="1960"/>
                </a:lnTo>
                <a:lnTo>
                  <a:pt x="1414" y="1962"/>
                </a:lnTo>
                <a:lnTo>
                  <a:pt x="1416" y="1966"/>
                </a:lnTo>
                <a:lnTo>
                  <a:pt x="1422" y="1976"/>
                </a:lnTo>
                <a:lnTo>
                  <a:pt x="1426" y="1982"/>
                </a:lnTo>
                <a:lnTo>
                  <a:pt x="1434" y="1990"/>
                </a:lnTo>
                <a:lnTo>
                  <a:pt x="1452" y="2004"/>
                </a:lnTo>
                <a:lnTo>
                  <a:pt x="1464" y="2010"/>
                </a:lnTo>
                <a:lnTo>
                  <a:pt x="1468" y="2012"/>
                </a:lnTo>
                <a:lnTo>
                  <a:pt x="1460" y="2016"/>
                </a:lnTo>
                <a:lnTo>
                  <a:pt x="1452" y="2020"/>
                </a:lnTo>
                <a:lnTo>
                  <a:pt x="1450" y="2026"/>
                </a:lnTo>
                <a:lnTo>
                  <a:pt x="1448" y="2032"/>
                </a:lnTo>
                <a:lnTo>
                  <a:pt x="1442" y="2038"/>
                </a:lnTo>
                <a:lnTo>
                  <a:pt x="1440" y="2042"/>
                </a:lnTo>
                <a:lnTo>
                  <a:pt x="1440" y="2046"/>
                </a:lnTo>
                <a:lnTo>
                  <a:pt x="1440" y="2050"/>
                </a:lnTo>
                <a:lnTo>
                  <a:pt x="1444" y="2054"/>
                </a:lnTo>
                <a:lnTo>
                  <a:pt x="1446" y="2054"/>
                </a:lnTo>
                <a:lnTo>
                  <a:pt x="1450" y="2054"/>
                </a:lnTo>
                <a:lnTo>
                  <a:pt x="1452" y="2050"/>
                </a:lnTo>
                <a:lnTo>
                  <a:pt x="1456" y="2044"/>
                </a:lnTo>
                <a:lnTo>
                  <a:pt x="1462" y="2032"/>
                </a:lnTo>
                <a:lnTo>
                  <a:pt x="1466" y="2026"/>
                </a:lnTo>
                <a:lnTo>
                  <a:pt x="1470" y="2024"/>
                </a:lnTo>
                <a:lnTo>
                  <a:pt x="1474" y="2022"/>
                </a:lnTo>
                <a:lnTo>
                  <a:pt x="1480" y="2024"/>
                </a:lnTo>
                <a:lnTo>
                  <a:pt x="1484" y="2028"/>
                </a:lnTo>
                <a:lnTo>
                  <a:pt x="1488" y="2034"/>
                </a:lnTo>
                <a:lnTo>
                  <a:pt x="1492" y="2044"/>
                </a:lnTo>
                <a:lnTo>
                  <a:pt x="1494" y="2052"/>
                </a:lnTo>
                <a:lnTo>
                  <a:pt x="1494" y="2058"/>
                </a:lnTo>
                <a:lnTo>
                  <a:pt x="1492" y="2064"/>
                </a:lnTo>
                <a:lnTo>
                  <a:pt x="1488" y="2074"/>
                </a:lnTo>
                <a:lnTo>
                  <a:pt x="1488" y="2078"/>
                </a:lnTo>
                <a:lnTo>
                  <a:pt x="1488" y="2082"/>
                </a:lnTo>
                <a:lnTo>
                  <a:pt x="1492" y="2092"/>
                </a:lnTo>
                <a:lnTo>
                  <a:pt x="1494" y="2100"/>
                </a:lnTo>
                <a:lnTo>
                  <a:pt x="1496" y="2102"/>
                </a:lnTo>
                <a:lnTo>
                  <a:pt x="1500" y="2104"/>
                </a:lnTo>
                <a:lnTo>
                  <a:pt x="1504" y="2102"/>
                </a:lnTo>
                <a:lnTo>
                  <a:pt x="1508" y="2098"/>
                </a:lnTo>
                <a:lnTo>
                  <a:pt x="1518" y="2088"/>
                </a:lnTo>
                <a:lnTo>
                  <a:pt x="1524" y="2080"/>
                </a:lnTo>
                <a:lnTo>
                  <a:pt x="1526" y="2076"/>
                </a:lnTo>
                <a:lnTo>
                  <a:pt x="1526" y="2072"/>
                </a:lnTo>
                <a:lnTo>
                  <a:pt x="1524" y="2058"/>
                </a:lnTo>
                <a:lnTo>
                  <a:pt x="1522" y="2044"/>
                </a:lnTo>
                <a:lnTo>
                  <a:pt x="1524" y="2038"/>
                </a:lnTo>
                <a:lnTo>
                  <a:pt x="1528" y="2034"/>
                </a:lnTo>
                <a:lnTo>
                  <a:pt x="1530" y="2030"/>
                </a:lnTo>
                <a:lnTo>
                  <a:pt x="1530" y="2038"/>
                </a:lnTo>
                <a:lnTo>
                  <a:pt x="1530" y="2044"/>
                </a:lnTo>
                <a:lnTo>
                  <a:pt x="1532" y="2058"/>
                </a:lnTo>
                <a:lnTo>
                  <a:pt x="1534" y="2070"/>
                </a:lnTo>
                <a:lnTo>
                  <a:pt x="1534" y="2074"/>
                </a:lnTo>
                <a:lnTo>
                  <a:pt x="1530" y="2078"/>
                </a:lnTo>
                <a:lnTo>
                  <a:pt x="1526" y="2082"/>
                </a:lnTo>
                <a:lnTo>
                  <a:pt x="1526" y="2084"/>
                </a:lnTo>
                <a:lnTo>
                  <a:pt x="1526" y="2092"/>
                </a:lnTo>
                <a:lnTo>
                  <a:pt x="1526" y="2098"/>
                </a:lnTo>
                <a:lnTo>
                  <a:pt x="1524" y="2102"/>
                </a:lnTo>
                <a:lnTo>
                  <a:pt x="1522" y="2106"/>
                </a:lnTo>
                <a:lnTo>
                  <a:pt x="1516" y="2112"/>
                </a:lnTo>
                <a:lnTo>
                  <a:pt x="1512" y="2118"/>
                </a:lnTo>
                <a:lnTo>
                  <a:pt x="1512" y="2122"/>
                </a:lnTo>
                <a:lnTo>
                  <a:pt x="1514" y="2124"/>
                </a:lnTo>
                <a:lnTo>
                  <a:pt x="1518" y="2130"/>
                </a:lnTo>
                <a:lnTo>
                  <a:pt x="1522" y="2134"/>
                </a:lnTo>
                <a:lnTo>
                  <a:pt x="1524" y="2138"/>
                </a:lnTo>
                <a:lnTo>
                  <a:pt x="1528" y="2148"/>
                </a:lnTo>
                <a:lnTo>
                  <a:pt x="1534" y="2160"/>
                </a:lnTo>
                <a:lnTo>
                  <a:pt x="1544" y="2172"/>
                </a:lnTo>
                <a:lnTo>
                  <a:pt x="1554" y="2182"/>
                </a:lnTo>
                <a:lnTo>
                  <a:pt x="1558" y="2186"/>
                </a:lnTo>
                <a:lnTo>
                  <a:pt x="1560" y="2184"/>
                </a:lnTo>
                <a:lnTo>
                  <a:pt x="1562" y="2176"/>
                </a:lnTo>
                <a:lnTo>
                  <a:pt x="1564" y="2168"/>
                </a:lnTo>
                <a:lnTo>
                  <a:pt x="1568" y="2162"/>
                </a:lnTo>
                <a:lnTo>
                  <a:pt x="1574" y="2158"/>
                </a:lnTo>
                <a:lnTo>
                  <a:pt x="1584" y="2156"/>
                </a:lnTo>
                <a:lnTo>
                  <a:pt x="1592" y="2154"/>
                </a:lnTo>
                <a:lnTo>
                  <a:pt x="1594" y="2156"/>
                </a:lnTo>
                <a:lnTo>
                  <a:pt x="1588" y="2162"/>
                </a:lnTo>
                <a:lnTo>
                  <a:pt x="1582" y="2166"/>
                </a:lnTo>
                <a:lnTo>
                  <a:pt x="1578" y="2172"/>
                </a:lnTo>
                <a:lnTo>
                  <a:pt x="1576" y="2180"/>
                </a:lnTo>
                <a:lnTo>
                  <a:pt x="1576" y="2188"/>
                </a:lnTo>
                <a:lnTo>
                  <a:pt x="1582" y="2196"/>
                </a:lnTo>
                <a:lnTo>
                  <a:pt x="1586" y="2200"/>
                </a:lnTo>
                <a:lnTo>
                  <a:pt x="1588" y="2202"/>
                </a:lnTo>
                <a:lnTo>
                  <a:pt x="1590" y="2212"/>
                </a:lnTo>
                <a:lnTo>
                  <a:pt x="1592" y="2218"/>
                </a:lnTo>
                <a:lnTo>
                  <a:pt x="1596" y="2220"/>
                </a:lnTo>
                <a:lnTo>
                  <a:pt x="1600" y="2220"/>
                </a:lnTo>
                <a:lnTo>
                  <a:pt x="1604" y="2218"/>
                </a:lnTo>
                <a:lnTo>
                  <a:pt x="1608" y="2216"/>
                </a:lnTo>
                <a:lnTo>
                  <a:pt x="1610" y="2216"/>
                </a:lnTo>
                <a:lnTo>
                  <a:pt x="1610" y="2220"/>
                </a:lnTo>
                <a:lnTo>
                  <a:pt x="1606" y="2228"/>
                </a:lnTo>
                <a:lnTo>
                  <a:pt x="1600" y="2246"/>
                </a:lnTo>
                <a:lnTo>
                  <a:pt x="1596" y="2256"/>
                </a:lnTo>
                <a:lnTo>
                  <a:pt x="1598" y="2262"/>
                </a:lnTo>
                <a:lnTo>
                  <a:pt x="1600" y="2262"/>
                </a:lnTo>
                <a:lnTo>
                  <a:pt x="1602" y="2262"/>
                </a:lnTo>
                <a:lnTo>
                  <a:pt x="1602" y="2268"/>
                </a:lnTo>
                <a:lnTo>
                  <a:pt x="1604" y="2276"/>
                </a:lnTo>
                <a:lnTo>
                  <a:pt x="1606" y="2278"/>
                </a:lnTo>
                <a:lnTo>
                  <a:pt x="1608" y="2280"/>
                </a:lnTo>
                <a:lnTo>
                  <a:pt x="1612" y="2280"/>
                </a:lnTo>
                <a:lnTo>
                  <a:pt x="1614" y="2278"/>
                </a:lnTo>
                <a:lnTo>
                  <a:pt x="1614" y="2270"/>
                </a:lnTo>
                <a:lnTo>
                  <a:pt x="1616" y="2260"/>
                </a:lnTo>
                <a:lnTo>
                  <a:pt x="1618" y="2256"/>
                </a:lnTo>
                <a:lnTo>
                  <a:pt x="1622" y="2254"/>
                </a:lnTo>
                <a:lnTo>
                  <a:pt x="1632" y="2248"/>
                </a:lnTo>
                <a:lnTo>
                  <a:pt x="1638" y="2242"/>
                </a:lnTo>
                <a:lnTo>
                  <a:pt x="1642" y="2240"/>
                </a:lnTo>
                <a:lnTo>
                  <a:pt x="1644" y="2240"/>
                </a:lnTo>
                <a:lnTo>
                  <a:pt x="1644" y="2242"/>
                </a:lnTo>
                <a:lnTo>
                  <a:pt x="1646" y="2246"/>
                </a:lnTo>
                <a:lnTo>
                  <a:pt x="1648" y="2246"/>
                </a:lnTo>
                <a:lnTo>
                  <a:pt x="1654" y="2246"/>
                </a:lnTo>
                <a:lnTo>
                  <a:pt x="1660" y="2248"/>
                </a:lnTo>
                <a:lnTo>
                  <a:pt x="1660" y="2250"/>
                </a:lnTo>
                <a:lnTo>
                  <a:pt x="1660" y="2254"/>
                </a:lnTo>
                <a:lnTo>
                  <a:pt x="1660" y="2258"/>
                </a:lnTo>
                <a:lnTo>
                  <a:pt x="1656" y="2254"/>
                </a:lnTo>
                <a:lnTo>
                  <a:pt x="1652" y="2252"/>
                </a:lnTo>
                <a:lnTo>
                  <a:pt x="1648" y="2252"/>
                </a:lnTo>
                <a:lnTo>
                  <a:pt x="1642" y="2254"/>
                </a:lnTo>
                <a:lnTo>
                  <a:pt x="1636" y="2258"/>
                </a:lnTo>
                <a:lnTo>
                  <a:pt x="1624" y="2268"/>
                </a:lnTo>
                <a:lnTo>
                  <a:pt x="1618" y="2276"/>
                </a:lnTo>
                <a:lnTo>
                  <a:pt x="1618" y="2282"/>
                </a:lnTo>
                <a:lnTo>
                  <a:pt x="1618" y="2290"/>
                </a:lnTo>
                <a:lnTo>
                  <a:pt x="1620" y="2294"/>
                </a:lnTo>
                <a:lnTo>
                  <a:pt x="1622" y="2298"/>
                </a:lnTo>
                <a:lnTo>
                  <a:pt x="1626" y="2300"/>
                </a:lnTo>
                <a:lnTo>
                  <a:pt x="1628" y="2302"/>
                </a:lnTo>
                <a:lnTo>
                  <a:pt x="1626" y="2306"/>
                </a:lnTo>
                <a:lnTo>
                  <a:pt x="1622" y="2308"/>
                </a:lnTo>
                <a:lnTo>
                  <a:pt x="1622" y="2310"/>
                </a:lnTo>
                <a:lnTo>
                  <a:pt x="1624" y="2312"/>
                </a:lnTo>
                <a:lnTo>
                  <a:pt x="1626" y="2312"/>
                </a:lnTo>
                <a:lnTo>
                  <a:pt x="1624" y="2316"/>
                </a:lnTo>
                <a:lnTo>
                  <a:pt x="1620" y="2318"/>
                </a:lnTo>
                <a:lnTo>
                  <a:pt x="1620" y="2320"/>
                </a:lnTo>
                <a:lnTo>
                  <a:pt x="1622" y="2324"/>
                </a:lnTo>
                <a:lnTo>
                  <a:pt x="1624" y="2326"/>
                </a:lnTo>
                <a:lnTo>
                  <a:pt x="1632" y="2332"/>
                </a:lnTo>
                <a:lnTo>
                  <a:pt x="1642" y="2336"/>
                </a:lnTo>
                <a:lnTo>
                  <a:pt x="1650" y="2338"/>
                </a:lnTo>
                <a:lnTo>
                  <a:pt x="1656" y="2336"/>
                </a:lnTo>
                <a:lnTo>
                  <a:pt x="1662" y="2334"/>
                </a:lnTo>
                <a:lnTo>
                  <a:pt x="1670" y="2332"/>
                </a:lnTo>
                <a:lnTo>
                  <a:pt x="1676" y="2334"/>
                </a:lnTo>
                <a:lnTo>
                  <a:pt x="1676" y="2338"/>
                </a:lnTo>
                <a:lnTo>
                  <a:pt x="1676" y="2340"/>
                </a:lnTo>
                <a:lnTo>
                  <a:pt x="1682" y="2340"/>
                </a:lnTo>
                <a:lnTo>
                  <a:pt x="1688" y="2340"/>
                </a:lnTo>
                <a:lnTo>
                  <a:pt x="1688" y="2344"/>
                </a:lnTo>
                <a:lnTo>
                  <a:pt x="1686" y="2352"/>
                </a:lnTo>
                <a:lnTo>
                  <a:pt x="1686" y="2356"/>
                </a:lnTo>
                <a:lnTo>
                  <a:pt x="1686" y="2358"/>
                </a:lnTo>
                <a:lnTo>
                  <a:pt x="1688" y="2360"/>
                </a:lnTo>
                <a:lnTo>
                  <a:pt x="1694" y="2360"/>
                </a:lnTo>
                <a:lnTo>
                  <a:pt x="1700" y="2360"/>
                </a:lnTo>
                <a:lnTo>
                  <a:pt x="1704" y="2362"/>
                </a:lnTo>
                <a:lnTo>
                  <a:pt x="1706" y="2364"/>
                </a:lnTo>
                <a:lnTo>
                  <a:pt x="1714" y="2362"/>
                </a:lnTo>
                <a:lnTo>
                  <a:pt x="1718" y="2360"/>
                </a:lnTo>
                <a:lnTo>
                  <a:pt x="1724" y="2362"/>
                </a:lnTo>
                <a:lnTo>
                  <a:pt x="1730" y="2364"/>
                </a:lnTo>
                <a:lnTo>
                  <a:pt x="1736" y="2368"/>
                </a:lnTo>
                <a:lnTo>
                  <a:pt x="1738" y="2370"/>
                </a:lnTo>
                <a:lnTo>
                  <a:pt x="1742" y="2368"/>
                </a:lnTo>
                <a:lnTo>
                  <a:pt x="1746" y="2368"/>
                </a:lnTo>
                <a:lnTo>
                  <a:pt x="1748" y="2368"/>
                </a:lnTo>
                <a:lnTo>
                  <a:pt x="1750" y="2374"/>
                </a:lnTo>
                <a:lnTo>
                  <a:pt x="1750" y="2382"/>
                </a:lnTo>
                <a:lnTo>
                  <a:pt x="1748" y="2384"/>
                </a:lnTo>
                <a:lnTo>
                  <a:pt x="1744" y="2386"/>
                </a:lnTo>
                <a:lnTo>
                  <a:pt x="1742" y="2388"/>
                </a:lnTo>
                <a:lnTo>
                  <a:pt x="1742" y="2390"/>
                </a:lnTo>
                <a:lnTo>
                  <a:pt x="1748" y="2398"/>
                </a:lnTo>
                <a:lnTo>
                  <a:pt x="1758" y="2402"/>
                </a:lnTo>
                <a:lnTo>
                  <a:pt x="1764" y="2404"/>
                </a:lnTo>
                <a:lnTo>
                  <a:pt x="1768" y="2402"/>
                </a:lnTo>
                <a:lnTo>
                  <a:pt x="1776" y="2398"/>
                </a:lnTo>
                <a:lnTo>
                  <a:pt x="1778" y="2392"/>
                </a:lnTo>
                <a:lnTo>
                  <a:pt x="1780" y="2392"/>
                </a:lnTo>
                <a:lnTo>
                  <a:pt x="1780" y="2398"/>
                </a:lnTo>
                <a:lnTo>
                  <a:pt x="1780" y="2406"/>
                </a:lnTo>
                <a:lnTo>
                  <a:pt x="1784" y="2408"/>
                </a:lnTo>
                <a:lnTo>
                  <a:pt x="1786" y="2410"/>
                </a:lnTo>
                <a:lnTo>
                  <a:pt x="1786" y="2414"/>
                </a:lnTo>
                <a:lnTo>
                  <a:pt x="1784" y="2416"/>
                </a:lnTo>
                <a:lnTo>
                  <a:pt x="1780" y="2412"/>
                </a:lnTo>
                <a:lnTo>
                  <a:pt x="1776" y="2408"/>
                </a:lnTo>
                <a:lnTo>
                  <a:pt x="1774" y="2408"/>
                </a:lnTo>
                <a:lnTo>
                  <a:pt x="1772" y="2408"/>
                </a:lnTo>
                <a:lnTo>
                  <a:pt x="1772" y="2412"/>
                </a:lnTo>
                <a:lnTo>
                  <a:pt x="1774" y="2416"/>
                </a:lnTo>
                <a:lnTo>
                  <a:pt x="1782" y="2422"/>
                </a:lnTo>
                <a:lnTo>
                  <a:pt x="1790" y="2426"/>
                </a:lnTo>
                <a:lnTo>
                  <a:pt x="1794" y="2426"/>
                </a:lnTo>
                <a:lnTo>
                  <a:pt x="1796" y="2424"/>
                </a:lnTo>
                <a:lnTo>
                  <a:pt x="1798" y="2418"/>
                </a:lnTo>
                <a:lnTo>
                  <a:pt x="1800" y="2414"/>
                </a:lnTo>
                <a:lnTo>
                  <a:pt x="1804" y="2414"/>
                </a:lnTo>
                <a:lnTo>
                  <a:pt x="1804" y="2418"/>
                </a:lnTo>
                <a:lnTo>
                  <a:pt x="1804" y="2424"/>
                </a:lnTo>
                <a:lnTo>
                  <a:pt x="1806" y="2432"/>
                </a:lnTo>
                <a:lnTo>
                  <a:pt x="1810" y="2438"/>
                </a:lnTo>
                <a:lnTo>
                  <a:pt x="1810" y="2444"/>
                </a:lnTo>
                <a:lnTo>
                  <a:pt x="1808" y="2450"/>
                </a:lnTo>
                <a:lnTo>
                  <a:pt x="1810" y="2450"/>
                </a:lnTo>
                <a:lnTo>
                  <a:pt x="1814" y="2450"/>
                </a:lnTo>
                <a:lnTo>
                  <a:pt x="1816" y="2446"/>
                </a:lnTo>
                <a:lnTo>
                  <a:pt x="1818" y="2444"/>
                </a:lnTo>
                <a:lnTo>
                  <a:pt x="1820" y="2444"/>
                </a:lnTo>
                <a:lnTo>
                  <a:pt x="1824" y="2448"/>
                </a:lnTo>
                <a:lnTo>
                  <a:pt x="1824" y="2454"/>
                </a:lnTo>
                <a:lnTo>
                  <a:pt x="1824" y="2460"/>
                </a:lnTo>
                <a:lnTo>
                  <a:pt x="1828" y="2464"/>
                </a:lnTo>
                <a:lnTo>
                  <a:pt x="1832" y="2468"/>
                </a:lnTo>
                <a:lnTo>
                  <a:pt x="1832" y="2470"/>
                </a:lnTo>
                <a:lnTo>
                  <a:pt x="1834" y="2474"/>
                </a:lnTo>
                <a:lnTo>
                  <a:pt x="1832" y="2476"/>
                </a:lnTo>
                <a:lnTo>
                  <a:pt x="1830" y="2478"/>
                </a:lnTo>
                <a:lnTo>
                  <a:pt x="1826" y="2478"/>
                </a:lnTo>
                <a:lnTo>
                  <a:pt x="1826" y="2480"/>
                </a:lnTo>
                <a:lnTo>
                  <a:pt x="1830" y="2490"/>
                </a:lnTo>
                <a:lnTo>
                  <a:pt x="1838" y="2500"/>
                </a:lnTo>
                <a:lnTo>
                  <a:pt x="1840" y="2510"/>
                </a:lnTo>
                <a:lnTo>
                  <a:pt x="1842" y="2520"/>
                </a:lnTo>
                <a:lnTo>
                  <a:pt x="1840" y="2538"/>
                </a:lnTo>
                <a:lnTo>
                  <a:pt x="1838" y="2546"/>
                </a:lnTo>
                <a:lnTo>
                  <a:pt x="1836" y="2550"/>
                </a:lnTo>
                <a:lnTo>
                  <a:pt x="1836" y="2548"/>
                </a:lnTo>
                <a:lnTo>
                  <a:pt x="1834" y="2544"/>
                </a:lnTo>
                <a:lnTo>
                  <a:pt x="1828" y="2510"/>
                </a:lnTo>
                <a:lnTo>
                  <a:pt x="1824" y="2504"/>
                </a:lnTo>
                <a:lnTo>
                  <a:pt x="1818" y="2500"/>
                </a:lnTo>
                <a:lnTo>
                  <a:pt x="1808" y="2496"/>
                </a:lnTo>
                <a:lnTo>
                  <a:pt x="1798" y="2496"/>
                </a:lnTo>
                <a:lnTo>
                  <a:pt x="1776" y="2494"/>
                </a:lnTo>
                <a:lnTo>
                  <a:pt x="1766" y="2492"/>
                </a:lnTo>
                <a:lnTo>
                  <a:pt x="1758" y="2488"/>
                </a:lnTo>
                <a:lnTo>
                  <a:pt x="1752" y="2484"/>
                </a:lnTo>
                <a:lnTo>
                  <a:pt x="1748" y="2484"/>
                </a:lnTo>
                <a:lnTo>
                  <a:pt x="1744" y="2486"/>
                </a:lnTo>
                <a:lnTo>
                  <a:pt x="1744" y="2490"/>
                </a:lnTo>
                <a:lnTo>
                  <a:pt x="1744" y="2496"/>
                </a:lnTo>
                <a:lnTo>
                  <a:pt x="1746" y="2502"/>
                </a:lnTo>
                <a:lnTo>
                  <a:pt x="1754" y="2516"/>
                </a:lnTo>
                <a:lnTo>
                  <a:pt x="1760" y="2526"/>
                </a:lnTo>
                <a:lnTo>
                  <a:pt x="1764" y="2536"/>
                </a:lnTo>
                <a:lnTo>
                  <a:pt x="1770" y="2564"/>
                </a:lnTo>
                <a:lnTo>
                  <a:pt x="1774" y="2596"/>
                </a:lnTo>
                <a:lnTo>
                  <a:pt x="1774" y="2628"/>
                </a:lnTo>
                <a:lnTo>
                  <a:pt x="1774" y="2666"/>
                </a:lnTo>
                <a:lnTo>
                  <a:pt x="1770" y="2708"/>
                </a:lnTo>
                <a:lnTo>
                  <a:pt x="1766" y="2750"/>
                </a:lnTo>
                <a:lnTo>
                  <a:pt x="1762" y="2766"/>
                </a:lnTo>
                <a:lnTo>
                  <a:pt x="1758" y="2780"/>
                </a:lnTo>
                <a:lnTo>
                  <a:pt x="1754" y="2794"/>
                </a:lnTo>
                <a:lnTo>
                  <a:pt x="1754" y="2810"/>
                </a:lnTo>
                <a:lnTo>
                  <a:pt x="1756" y="2826"/>
                </a:lnTo>
                <a:lnTo>
                  <a:pt x="1760" y="2842"/>
                </a:lnTo>
                <a:lnTo>
                  <a:pt x="1764" y="2860"/>
                </a:lnTo>
                <a:lnTo>
                  <a:pt x="1766" y="2878"/>
                </a:lnTo>
                <a:lnTo>
                  <a:pt x="1766" y="2894"/>
                </a:lnTo>
                <a:lnTo>
                  <a:pt x="1764" y="2912"/>
                </a:lnTo>
                <a:lnTo>
                  <a:pt x="1760" y="2924"/>
                </a:lnTo>
                <a:lnTo>
                  <a:pt x="1760" y="2936"/>
                </a:lnTo>
                <a:lnTo>
                  <a:pt x="1762" y="2944"/>
                </a:lnTo>
                <a:lnTo>
                  <a:pt x="1766" y="2952"/>
                </a:lnTo>
                <a:lnTo>
                  <a:pt x="1774" y="2970"/>
                </a:lnTo>
                <a:lnTo>
                  <a:pt x="1778" y="2980"/>
                </a:lnTo>
                <a:lnTo>
                  <a:pt x="1782" y="2996"/>
                </a:lnTo>
                <a:lnTo>
                  <a:pt x="1784" y="3010"/>
                </a:lnTo>
                <a:lnTo>
                  <a:pt x="1788" y="3022"/>
                </a:lnTo>
                <a:lnTo>
                  <a:pt x="1792" y="3028"/>
                </a:lnTo>
                <a:lnTo>
                  <a:pt x="1798" y="3034"/>
                </a:lnTo>
                <a:lnTo>
                  <a:pt x="1808" y="3044"/>
                </a:lnTo>
                <a:lnTo>
                  <a:pt x="1812" y="3050"/>
                </a:lnTo>
                <a:lnTo>
                  <a:pt x="1814" y="3056"/>
                </a:lnTo>
                <a:lnTo>
                  <a:pt x="1816" y="3064"/>
                </a:lnTo>
                <a:lnTo>
                  <a:pt x="1818" y="3068"/>
                </a:lnTo>
                <a:lnTo>
                  <a:pt x="1826" y="3072"/>
                </a:lnTo>
                <a:lnTo>
                  <a:pt x="1828" y="3074"/>
                </a:lnTo>
                <a:lnTo>
                  <a:pt x="1832" y="3078"/>
                </a:lnTo>
                <a:lnTo>
                  <a:pt x="1834" y="3086"/>
                </a:lnTo>
                <a:lnTo>
                  <a:pt x="1836" y="3098"/>
                </a:lnTo>
                <a:lnTo>
                  <a:pt x="1838" y="3110"/>
                </a:lnTo>
                <a:lnTo>
                  <a:pt x="1842" y="3118"/>
                </a:lnTo>
                <a:lnTo>
                  <a:pt x="1848" y="3122"/>
                </a:lnTo>
                <a:lnTo>
                  <a:pt x="1852" y="3124"/>
                </a:lnTo>
                <a:lnTo>
                  <a:pt x="1856" y="3128"/>
                </a:lnTo>
                <a:lnTo>
                  <a:pt x="1860" y="3130"/>
                </a:lnTo>
                <a:lnTo>
                  <a:pt x="1862" y="3134"/>
                </a:lnTo>
                <a:lnTo>
                  <a:pt x="1860" y="3140"/>
                </a:lnTo>
                <a:lnTo>
                  <a:pt x="1858" y="3146"/>
                </a:lnTo>
                <a:lnTo>
                  <a:pt x="1858" y="3152"/>
                </a:lnTo>
                <a:lnTo>
                  <a:pt x="1860" y="3158"/>
                </a:lnTo>
                <a:lnTo>
                  <a:pt x="1862" y="3164"/>
                </a:lnTo>
                <a:lnTo>
                  <a:pt x="1874" y="3178"/>
                </a:lnTo>
                <a:lnTo>
                  <a:pt x="1890" y="3200"/>
                </a:lnTo>
                <a:lnTo>
                  <a:pt x="1900" y="3212"/>
                </a:lnTo>
                <a:lnTo>
                  <a:pt x="1904" y="3222"/>
                </a:lnTo>
                <a:lnTo>
                  <a:pt x="1908" y="3230"/>
                </a:lnTo>
                <a:lnTo>
                  <a:pt x="1910" y="3238"/>
                </a:lnTo>
                <a:lnTo>
                  <a:pt x="1910" y="3250"/>
                </a:lnTo>
                <a:lnTo>
                  <a:pt x="1912" y="3254"/>
                </a:lnTo>
                <a:lnTo>
                  <a:pt x="1916" y="3258"/>
                </a:lnTo>
                <a:lnTo>
                  <a:pt x="1920" y="3260"/>
                </a:lnTo>
                <a:lnTo>
                  <a:pt x="1926" y="3262"/>
                </a:lnTo>
                <a:lnTo>
                  <a:pt x="1940" y="3264"/>
                </a:lnTo>
                <a:lnTo>
                  <a:pt x="1950" y="3266"/>
                </a:lnTo>
                <a:lnTo>
                  <a:pt x="1958" y="3270"/>
                </a:lnTo>
                <a:lnTo>
                  <a:pt x="1968" y="3276"/>
                </a:lnTo>
                <a:lnTo>
                  <a:pt x="1978" y="3284"/>
                </a:lnTo>
                <a:lnTo>
                  <a:pt x="1988" y="3292"/>
                </a:lnTo>
                <a:lnTo>
                  <a:pt x="1994" y="3296"/>
                </a:lnTo>
                <a:lnTo>
                  <a:pt x="2006" y="3300"/>
                </a:lnTo>
                <a:lnTo>
                  <a:pt x="2016" y="3302"/>
                </a:lnTo>
                <a:lnTo>
                  <a:pt x="2022" y="3306"/>
                </a:lnTo>
                <a:lnTo>
                  <a:pt x="2030" y="3312"/>
                </a:lnTo>
                <a:lnTo>
                  <a:pt x="2036" y="3320"/>
                </a:lnTo>
                <a:lnTo>
                  <a:pt x="2042" y="3326"/>
                </a:lnTo>
                <a:lnTo>
                  <a:pt x="2046" y="3338"/>
                </a:lnTo>
                <a:lnTo>
                  <a:pt x="2048" y="3350"/>
                </a:lnTo>
                <a:lnTo>
                  <a:pt x="2052" y="3362"/>
                </a:lnTo>
                <a:lnTo>
                  <a:pt x="2068" y="3394"/>
                </a:lnTo>
                <a:lnTo>
                  <a:pt x="2078" y="3420"/>
                </a:lnTo>
                <a:lnTo>
                  <a:pt x="2092" y="3460"/>
                </a:lnTo>
                <a:lnTo>
                  <a:pt x="2100" y="3488"/>
                </a:lnTo>
                <a:lnTo>
                  <a:pt x="2106" y="3498"/>
                </a:lnTo>
                <a:lnTo>
                  <a:pt x="2112" y="3508"/>
                </a:lnTo>
                <a:lnTo>
                  <a:pt x="2120" y="3518"/>
                </a:lnTo>
                <a:lnTo>
                  <a:pt x="2130" y="3526"/>
                </a:lnTo>
                <a:lnTo>
                  <a:pt x="2150" y="3544"/>
                </a:lnTo>
                <a:lnTo>
                  <a:pt x="2160" y="3552"/>
                </a:lnTo>
                <a:lnTo>
                  <a:pt x="2166" y="3564"/>
                </a:lnTo>
                <a:lnTo>
                  <a:pt x="2170" y="3576"/>
                </a:lnTo>
                <a:lnTo>
                  <a:pt x="2170" y="3590"/>
                </a:lnTo>
                <a:lnTo>
                  <a:pt x="2170" y="3596"/>
                </a:lnTo>
                <a:lnTo>
                  <a:pt x="2168" y="3600"/>
                </a:lnTo>
                <a:lnTo>
                  <a:pt x="2164" y="3604"/>
                </a:lnTo>
                <a:lnTo>
                  <a:pt x="2162" y="3606"/>
                </a:lnTo>
                <a:lnTo>
                  <a:pt x="2154" y="3608"/>
                </a:lnTo>
                <a:lnTo>
                  <a:pt x="2148" y="3608"/>
                </a:lnTo>
                <a:lnTo>
                  <a:pt x="2142" y="3608"/>
                </a:lnTo>
                <a:lnTo>
                  <a:pt x="2140" y="3608"/>
                </a:lnTo>
                <a:lnTo>
                  <a:pt x="2140" y="3612"/>
                </a:lnTo>
                <a:lnTo>
                  <a:pt x="2146" y="3620"/>
                </a:lnTo>
                <a:lnTo>
                  <a:pt x="2156" y="3632"/>
                </a:lnTo>
                <a:lnTo>
                  <a:pt x="2166" y="3640"/>
                </a:lnTo>
                <a:lnTo>
                  <a:pt x="2188" y="3654"/>
                </a:lnTo>
                <a:lnTo>
                  <a:pt x="2214" y="3668"/>
                </a:lnTo>
                <a:lnTo>
                  <a:pt x="2226" y="3676"/>
                </a:lnTo>
                <a:lnTo>
                  <a:pt x="2240" y="3686"/>
                </a:lnTo>
                <a:lnTo>
                  <a:pt x="2244" y="3692"/>
                </a:lnTo>
                <a:lnTo>
                  <a:pt x="2248" y="3698"/>
                </a:lnTo>
                <a:lnTo>
                  <a:pt x="2250" y="3704"/>
                </a:lnTo>
                <a:lnTo>
                  <a:pt x="2252" y="3710"/>
                </a:lnTo>
                <a:lnTo>
                  <a:pt x="2252" y="3722"/>
                </a:lnTo>
                <a:lnTo>
                  <a:pt x="2250" y="3734"/>
                </a:lnTo>
                <a:lnTo>
                  <a:pt x="2248" y="3746"/>
                </a:lnTo>
                <a:lnTo>
                  <a:pt x="2250" y="3754"/>
                </a:lnTo>
                <a:lnTo>
                  <a:pt x="2252" y="3760"/>
                </a:lnTo>
                <a:lnTo>
                  <a:pt x="2256" y="3768"/>
                </a:lnTo>
                <a:lnTo>
                  <a:pt x="2262" y="3774"/>
                </a:lnTo>
                <a:lnTo>
                  <a:pt x="2270" y="3782"/>
                </a:lnTo>
                <a:lnTo>
                  <a:pt x="2280" y="3790"/>
                </a:lnTo>
                <a:lnTo>
                  <a:pt x="2302" y="3806"/>
                </a:lnTo>
                <a:lnTo>
                  <a:pt x="2316" y="3820"/>
                </a:lnTo>
                <a:lnTo>
                  <a:pt x="2326" y="3834"/>
                </a:lnTo>
                <a:lnTo>
                  <a:pt x="2332" y="3844"/>
                </a:lnTo>
                <a:lnTo>
                  <a:pt x="2336" y="3852"/>
                </a:lnTo>
                <a:lnTo>
                  <a:pt x="2340" y="3858"/>
                </a:lnTo>
                <a:lnTo>
                  <a:pt x="2344" y="3858"/>
                </a:lnTo>
                <a:lnTo>
                  <a:pt x="2352" y="3856"/>
                </a:lnTo>
                <a:lnTo>
                  <a:pt x="2358" y="3850"/>
                </a:lnTo>
                <a:lnTo>
                  <a:pt x="2362" y="3844"/>
                </a:lnTo>
                <a:lnTo>
                  <a:pt x="2364" y="3840"/>
                </a:lnTo>
                <a:lnTo>
                  <a:pt x="2364" y="3836"/>
                </a:lnTo>
                <a:lnTo>
                  <a:pt x="2358" y="3822"/>
                </a:lnTo>
                <a:lnTo>
                  <a:pt x="2346" y="3804"/>
                </a:lnTo>
                <a:lnTo>
                  <a:pt x="2342" y="3794"/>
                </a:lnTo>
                <a:lnTo>
                  <a:pt x="2336" y="3790"/>
                </a:lnTo>
                <a:lnTo>
                  <a:pt x="2332" y="3788"/>
                </a:lnTo>
                <a:lnTo>
                  <a:pt x="2330" y="3790"/>
                </a:lnTo>
                <a:lnTo>
                  <a:pt x="2324" y="3792"/>
                </a:lnTo>
                <a:lnTo>
                  <a:pt x="2320" y="3792"/>
                </a:lnTo>
                <a:lnTo>
                  <a:pt x="2316" y="3790"/>
                </a:lnTo>
                <a:lnTo>
                  <a:pt x="2312" y="3784"/>
                </a:lnTo>
                <a:lnTo>
                  <a:pt x="2312" y="3780"/>
                </a:lnTo>
                <a:lnTo>
                  <a:pt x="2312" y="3772"/>
                </a:lnTo>
                <a:lnTo>
                  <a:pt x="2310" y="3766"/>
                </a:lnTo>
                <a:lnTo>
                  <a:pt x="2310" y="3758"/>
                </a:lnTo>
                <a:lnTo>
                  <a:pt x="2306" y="3750"/>
                </a:lnTo>
                <a:lnTo>
                  <a:pt x="2300" y="3736"/>
                </a:lnTo>
                <a:lnTo>
                  <a:pt x="2290" y="3716"/>
                </a:lnTo>
                <a:lnTo>
                  <a:pt x="2286" y="3702"/>
                </a:lnTo>
                <a:lnTo>
                  <a:pt x="2282" y="3688"/>
                </a:lnTo>
                <a:lnTo>
                  <a:pt x="2276" y="3668"/>
                </a:lnTo>
                <a:lnTo>
                  <a:pt x="2270" y="3656"/>
                </a:lnTo>
                <a:lnTo>
                  <a:pt x="2264" y="3646"/>
                </a:lnTo>
                <a:lnTo>
                  <a:pt x="2250" y="3630"/>
                </a:lnTo>
                <a:lnTo>
                  <a:pt x="2236" y="3612"/>
                </a:lnTo>
                <a:lnTo>
                  <a:pt x="2230" y="3600"/>
                </a:lnTo>
                <a:lnTo>
                  <a:pt x="2226" y="3588"/>
                </a:lnTo>
                <a:lnTo>
                  <a:pt x="2220" y="3576"/>
                </a:lnTo>
                <a:lnTo>
                  <a:pt x="2214" y="3564"/>
                </a:lnTo>
                <a:lnTo>
                  <a:pt x="2200" y="3544"/>
                </a:lnTo>
                <a:lnTo>
                  <a:pt x="2182" y="3524"/>
                </a:lnTo>
                <a:lnTo>
                  <a:pt x="2168" y="3504"/>
                </a:lnTo>
                <a:lnTo>
                  <a:pt x="2160" y="3490"/>
                </a:lnTo>
                <a:lnTo>
                  <a:pt x="2154" y="3474"/>
                </a:lnTo>
                <a:lnTo>
                  <a:pt x="2148" y="3456"/>
                </a:lnTo>
                <a:lnTo>
                  <a:pt x="2144" y="3438"/>
                </a:lnTo>
                <a:lnTo>
                  <a:pt x="2142" y="3422"/>
                </a:lnTo>
                <a:lnTo>
                  <a:pt x="2142" y="3410"/>
                </a:lnTo>
                <a:lnTo>
                  <a:pt x="2144" y="3406"/>
                </a:lnTo>
                <a:lnTo>
                  <a:pt x="2146" y="3404"/>
                </a:lnTo>
                <a:lnTo>
                  <a:pt x="2150" y="3404"/>
                </a:lnTo>
                <a:lnTo>
                  <a:pt x="2154" y="3406"/>
                </a:lnTo>
                <a:lnTo>
                  <a:pt x="2168" y="3414"/>
                </a:lnTo>
                <a:lnTo>
                  <a:pt x="2174" y="3414"/>
                </a:lnTo>
                <a:lnTo>
                  <a:pt x="2178" y="3414"/>
                </a:lnTo>
                <a:lnTo>
                  <a:pt x="2188" y="3418"/>
                </a:lnTo>
                <a:lnTo>
                  <a:pt x="2198" y="3424"/>
                </a:lnTo>
                <a:lnTo>
                  <a:pt x="2204" y="3426"/>
                </a:lnTo>
                <a:lnTo>
                  <a:pt x="2208" y="3432"/>
                </a:lnTo>
                <a:lnTo>
                  <a:pt x="2214" y="3448"/>
                </a:lnTo>
                <a:lnTo>
                  <a:pt x="2224" y="3476"/>
                </a:lnTo>
                <a:lnTo>
                  <a:pt x="2230" y="3494"/>
                </a:lnTo>
                <a:lnTo>
                  <a:pt x="2236" y="3514"/>
                </a:lnTo>
                <a:lnTo>
                  <a:pt x="2246" y="3532"/>
                </a:lnTo>
                <a:lnTo>
                  <a:pt x="2254" y="3550"/>
                </a:lnTo>
                <a:lnTo>
                  <a:pt x="2266" y="3568"/>
                </a:lnTo>
                <a:lnTo>
                  <a:pt x="2276" y="3582"/>
                </a:lnTo>
                <a:lnTo>
                  <a:pt x="2288" y="3594"/>
                </a:lnTo>
                <a:lnTo>
                  <a:pt x="2300" y="3604"/>
                </a:lnTo>
                <a:lnTo>
                  <a:pt x="2310" y="3612"/>
                </a:lnTo>
                <a:lnTo>
                  <a:pt x="2314" y="3618"/>
                </a:lnTo>
                <a:lnTo>
                  <a:pt x="2320" y="3632"/>
                </a:lnTo>
                <a:lnTo>
                  <a:pt x="2324" y="3640"/>
                </a:lnTo>
                <a:lnTo>
                  <a:pt x="2328" y="3646"/>
                </a:lnTo>
                <a:lnTo>
                  <a:pt x="2338" y="3654"/>
                </a:lnTo>
                <a:lnTo>
                  <a:pt x="2352" y="3660"/>
                </a:lnTo>
                <a:lnTo>
                  <a:pt x="2360" y="3664"/>
                </a:lnTo>
                <a:lnTo>
                  <a:pt x="2364" y="3668"/>
                </a:lnTo>
                <a:lnTo>
                  <a:pt x="2368" y="3672"/>
                </a:lnTo>
                <a:lnTo>
                  <a:pt x="2370" y="3676"/>
                </a:lnTo>
                <a:lnTo>
                  <a:pt x="2370" y="3684"/>
                </a:lnTo>
                <a:lnTo>
                  <a:pt x="2366" y="3694"/>
                </a:lnTo>
                <a:lnTo>
                  <a:pt x="2364" y="3702"/>
                </a:lnTo>
                <a:lnTo>
                  <a:pt x="2364" y="3712"/>
                </a:lnTo>
                <a:lnTo>
                  <a:pt x="2364" y="3716"/>
                </a:lnTo>
                <a:lnTo>
                  <a:pt x="2368" y="3720"/>
                </a:lnTo>
                <a:lnTo>
                  <a:pt x="2372" y="3726"/>
                </a:lnTo>
                <a:lnTo>
                  <a:pt x="2380" y="3730"/>
                </a:lnTo>
                <a:lnTo>
                  <a:pt x="2394" y="3738"/>
                </a:lnTo>
                <a:lnTo>
                  <a:pt x="2402" y="3744"/>
                </a:lnTo>
                <a:lnTo>
                  <a:pt x="2408" y="3750"/>
                </a:lnTo>
                <a:lnTo>
                  <a:pt x="2412" y="3756"/>
                </a:lnTo>
                <a:lnTo>
                  <a:pt x="2422" y="3774"/>
                </a:lnTo>
                <a:lnTo>
                  <a:pt x="2434" y="3786"/>
                </a:lnTo>
                <a:lnTo>
                  <a:pt x="2450" y="3804"/>
                </a:lnTo>
                <a:lnTo>
                  <a:pt x="2476" y="3830"/>
                </a:lnTo>
                <a:lnTo>
                  <a:pt x="2494" y="3850"/>
                </a:lnTo>
                <a:lnTo>
                  <a:pt x="2506" y="3868"/>
                </a:lnTo>
                <a:lnTo>
                  <a:pt x="2512" y="3882"/>
                </a:lnTo>
                <a:lnTo>
                  <a:pt x="2516" y="3894"/>
                </a:lnTo>
                <a:lnTo>
                  <a:pt x="2518" y="3904"/>
                </a:lnTo>
                <a:lnTo>
                  <a:pt x="2522" y="3914"/>
                </a:lnTo>
                <a:lnTo>
                  <a:pt x="2526" y="3926"/>
                </a:lnTo>
                <a:lnTo>
                  <a:pt x="2532" y="3938"/>
                </a:lnTo>
                <a:lnTo>
                  <a:pt x="2532" y="3948"/>
                </a:lnTo>
                <a:lnTo>
                  <a:pt x="2528" y="3958"/>
                </a:lnTo>
                <a:lnTo>
                  <a:pt x="2524" y="3968"/>
                </a:lnTo>
                <a:lnTo>
                  <a:pt x="2520" y="3978"/>
                </a:lnTo>
                <a:lnTo>
                  <a:pt x="2516" y="3988"/>
                </a:lnTo>
                <a:lnTo>
                  <a:pt x="2516" y="4000"/>
                </a:lnTo>
                <a:lnTo>
                  <a:pt x="2520" y="4012"/>
                </a:lnTo>
                <a:lnTo>
                  <a:pt x="2528" y="4024"/>
                </a:lnTo>
                <a:lnTo>
                  <a:pt x="2536" y="4032"/>
                </a:lnTo>
                <a:lnTo>
                  <a:pt x="2552" y="4046"/>
                </a:lnTo>
                <a:lnTo>
                  <a:pt x="2570" y="4060"/>
                </a:lnTo>
                <a:lnTo>
                  <a:pt x="2582" y="4068"/>
                </a:lnTo>
                <a:lnTo>
                  <a:pt x="2594" y="4080"/>
                </a:lnTo>
                <a:lnTo>
                  <a:pt x="2606" y="4090"/>
                </a:lnTo>
                <a:lnTo>
                  <a:pt x="2618" y="4098"/>
                </a:lnTo>
                <a:lnTo>
                  <a:pt x="2628" y="4102"/>
                </a:lnTo>
                <a:lnTo>
                  <a:pt x="2638" y="4104"/>
                </a:lnTo>
                <a:lnTo>
                  <a:pt x="2648" y="4106"/>
                </a:lnTo>
                <a:lnTo>
                  <a:pt x="2658" y="4110"/>
                </a:lnTo>
                <a:lnTo>
                  <a:pt x="2668" y="4116"/>
                </a:lnTo>
                <a:lnTo>
                  <a:pt x="2680" y="4126"/>
                </a:lnTo>
                <a:lnTo>
                  <a:pt x="2694" y="4138"/>
                </a:lnTo>
                <a:lnTo>
                  <a:pt x="2714" y="4150"/>
                </a:lnTo>
                <a:lnTo>
                  <a:pt x="2736" y="4162"/>
                </a:lnTo>
                <a:lnTo>
                  <a:pt x="2762" y="4176"/>
                </a:lnTo>
                <a:lnTo>
                  <a:pt x="2814" y="4198"/>
                </a:lnTo>
                <a:lnTo>
                  <a:pt x="2862" y="4218"/>
                </a:lnTo>
                <a:lnTo>
                  <a:pt x="2880" y="4222"/>
                </a:lnTo>
                <a:lnTo>
                  <a:pt x="2894" y="4222"/>
                </a:lnTo>
                <a:lnTo>
                  <a:pt x="2906" y="4218"/>
                </a:lnTo>
                <a:lnTo>
                  <a:pt x="2916" y="4212"/>
                </a:lnTo>
                <a:lnTo>
                  <a:pt x="2926" y="4206"/>
                </a:lnTo>
                <a:lnTo>
                  <a:pt x="2938" y="4200"/>
                </a:lnTo>
                <a:lnTo>
                  <a:pt x="2952" y="4198"/>
                </a:lnTo>
                <a:lnTo>
                  <a:pt x="2968" y="4198"/>
                </a:lnTo>
                <a:lnTo>
                  <a:pt x="2984" y="4204"/>
                </a:lnTo>
                <a:lnTo>
                  <a:pt x="2996" y="4210"/>
                </a:lnTo>
                <a:lnTo>
                  <a:pt x="3006" y="4220"/>
                </a:lnTo>
                <a:lnTo>
                  <a:pt x="3016" y="4230"/>
                </a:lnTo>
                <a:lnTo>
                  <a:pt x="3032" y="4252"/>
                </a:lnTo>
                <a:lnTo>
                  <a:pt x="3042" y="4264"/>
                </a:lnTo>
                <a:lnTo>
                  <a:pt x="3054" y="4278"/>
                </a:lnTo>
                <a:lnTo>
                  <a:pt x="3074" y="4294"/>
                </a:lnTo>
                <a:lnTo>
                  <a:pt x="3086" y="4304"/>
                </a:lnTo>
                <a:lnTo>
                  <a:pt x="3096" y="4306"/>
                </a:lnTo>
                <a:lnTo>
                  <a:pt x="3104" y="4306"/>
                </a:lnTo>
                <a:lnTo>
                  <a:pt x="3116" y="4306"/>
                </a:lnTo>
                <a:lnTo>
                  <a:pt x="3124" y="4310"/>
                </a:lnTo>
                <a:lnTo>
                  <a:pt x="3140" y="4316"/>
                </a:lnTo>
                <a:lnTo>
                  <a:pt x="3146" y="4322"/>
                </a:lnTo>
                <a:lnTo>
                  <a:pt x="3150" y="4326"/>
                </a:lnTo>
                <a:lnTo>
                  <a:pt x="3154" y="4328"/>
                </a:lnTo>
                <a:lnTo>
                  <a:pt x="3162" y="4328"/>
                </a:lnTo>
                <a:lnTo>
                  <a:pt x="3174" y="4332"/>
                </a:lnTo>
                <a:lnTo>
                  <a:pt x="3186" y="4338"/>
                </a:lnTo>
                <a:lnTo>
                  <a:pt x="3196" y="4342"/>
                </a:lnTo>
                <a:lnTo>
                  <a:pt x="3204" y="4346"/>
                </a:lnTo>
                <a:lnTo>
                  <a:pt x="3206" y="4346"/>
                </a:lnTo>
                <a:lnTo>
                  <a:pt x="3206" y="4344"/>
                </a:lnTo>
                <a:lnTo>
                  <a:pt x="3204" y="4342"/>
                </a:lnTo>
                <a:lnTo>
                  <a:pt x="3202" y="4340"/>
                </a:lnTo>
                <a:lnTo>
                  <a:pt x="3210" y="4344"/>
                </a:lnTo>
                <a:lnTo>
                  <a:pt x="3214" y="4346"/>
                </a:lnTo>
                <a:lnTo>
                  <a:pt x="3218" y="4346"/>
                </a:lnTo>
                <a:lnTo>
                  <a:pt x="3228" y="4344"/>
                </a:lnTo>
                <a:lnTo>
                  <a:pt x="3234" y="4342"/>
                </a:lnTo>
                <a:lnTo>
                  <a:pt x="3236" y="4340"/>
                </a:lnTo>
                <a:lnTo>
                  <a:pt x="3234" y="4340"/>
                </a:lnTo>
                <a:lnTo>
                  <a:pt x="3232" y="4338"/>
                </a:lnTo>
                <a:lnTo>
                  <a:pt x="3230" y="4336"/>
                </a:lnTo>
                <a:lnTo>
                  <a:pt x="3230" y="4334"/>
                </a:lnTo>
                <a:lnTo>
                  <a:pt x="3234" y="4334"/>
                </a:lnTo>
                <a:lnTo>
                  <a:pt x="3236" y="4334"/>
                </a:lnTo>
                <a:lnTo>
                  <a:pt x="3238" y="4334"/>
                </a:lnTo>
                <a:lnTo>
                  <a:pt x="3240" y="4332"/>
                </a:lnTo>
                <a:lnTo>
                  <a:pt x="3240" y="4330"/>
                </a:lnTo>
                <a:lnTo>
                  <a:pt x="3244" y="4336"/>
                </a:lnTo>
                <a:lnTo>
                  <a:pt x="3248" y="4344"/>
                </a:lnTo>
                <a:lnTo>
                  <a:pt x="3252" y="4348"/>
                </a:lnTo>
                <a:lnTo>
                  <a:pt x="3254" y="4352"/>
                </a:lnTo>
                <a:lnTo>
                  <a:pt x="3252" y="4354"/>
                </a:lnTo>
                <a:lnTo>
                  <a:pt x="3252" y="4358"/>
                </a:lnTo>
                <a:lnTo>
                  <a:pt x="3250" y="4358"/>
                </a:lnTo>
                <a:lnTo>
                  <a:pt x="3246" y="4354"/>
                </a:lnTo>
                <a:lnTo>
                  <a:pt x="3244" y="4352"/>
                </a:lnTo>
                <a:lnTo>
                  <a:pt x="3242" y="4352"/>
                </a:lnTo>
                <a:lnTo>
                  <a:pt x="3240" y="4354"/>
                </a:lnTo>
                <a:lnTo>
                  <a:pt x="3238" y="4358"/>
                </a:lnTo>
                <a:lnTo>
                  <a:pt x="3242" y="4362"/>
                </a:lnTo>
                <a:lnTo>
                  <a:pt x="3248" y="4366"/>
                </a:lnTo>
                <a:lnTo>
                  <a:pt x="3252" y="4374"/>
                </a:lnTo>
                <a:lnTo>
                  <a:pt x="3260" y="4382"/>
                </a:lnTo>
                <a:lnTo>
                  <a:pt x="3266" y="4388"/>
                </a:lnTo>
                <a:lnTo>
                  <a:pt x="3274" y="4394"/>
                </a:lnTo>
                <a:lnTo>
                  <a:pt x="3278" y="4398"/>
                </a:lnTo>
                <a:lnTo>
                  <a:pt x="3282" y="4406"/>
                </a:lnTo>
                <a:lnTo>
                  <a:pt x="3288" y="4418"/>
                </a:lnTo>
                <a:lnTo>
                  <a:pt x="3296" y="4426"/>
                </a:lnTo>
                <a:lnTo>
                  <a:pt x="3304" y="4434"/>
                </a:lnTo>
                <a:lnTo>
                  <a:pt x="3316" y="4446"/>
                </a:lnTo>
                <a:lnTo>
                  <a:pt x="3318" y="4450"/>
                </a:lnTo>
                <a:lnTo>
                  <a:pt x="3318" y="4452"/>
                </a:lnTo>
                <a:lnTo>
                  <a:pt x="3314" y="4454"/>
                </a:lnTo>
                <a:lnTo>
                  <a:pt x="3310" y="4456"/>
                </a:lnTo>
                <a:lnTo>
                  <a:pt x="3310" y="4458"/>
                </a:lnTo>
                <a:lnTo>
                  <a:pt x="3316" y="4460"/>
                </a:lnTo>
                <a:lnTo>
                  <a:pt x="3318" y="4460"/>
                </a:lnTo>
                <a:lnTo>
                  <a:pt x="3320" y="4462"/>
                </a:lnTo>
                <a:lnTo>
                  <a:pt x="3320" y="4468"/>
                </a:lnTo>
                <a:lnTo>
                  <a:pt x="3318" y="4474"/>
                </a:lnTo>
                <a:lnTo>
                  <a:pt x="3316" y="4474"/>
                </a:lnTo>
                <a:lnTo>
                  <a:pt x="3314" y="4474"/>
                </a:lnTo>
                <a:lnTo>
                  <a:pt x="3312" y="4480"/>
                </a:lnTo>
                <a:lnTo>
                  <a:pt x="3312" y="4490"/>
                </a:lnTo>
                <a:lnTo>
                  <a:pt x="3314" y="4498"/>
                </a:lnTo>
                <a:lnTo>
                  <a:pt x="3318" y="4504"/>
                </a:lnTo>
                <a:lnTo>
                  <a:pt x="3322" y="4506"/>
                </a:lnTo>
                <a:lnTo>
                  <a:pt x="3330" y="4510"/>
                </a:lnTo>
                <a:lnTo>
                  <a:pt x="3336" y="4514"/>
                </a:lnTo>
                <a:lnTo>
                  <a:pt x="3338" y="4518"/>
                </a:lnTo>
                <a:lnTo>
                  <a:pt x="3340" y="4520"/>
                </a:lnTo>
                <a:lnTo>
                  <a:pt x="3342" y="4520"/>
                </a:lnTo>
                <a:lnTo>
                  <a:pt x="3348" y="4512"/>
                </a:lnTo>
                <a:lnTo>
                  <a:pt x="3350" y="4510"/>
                </a:lnTo>
                <a:lnTo>
                  <a:pt x="3352" y="4508"/>
                </a:lnTo>
                <a:lnTo>
                  <a:pt x="3348" y="4506"/>
                </a:lnTo>
                <a:lnTo>
                  <a:pt x="3338" y="4498"/>
                </a:lnTo>
                <a:lnTo>
                  <a:pt x="3336" y="4494"/>
                </a:lnTo>
                <a:lnTo>
                  <a:pt x="3336" y="4492"/>
                </a:lnTo>
                <a:lnTo>
                  <a:pt x="3336" y="4490"/>
                </a:lnTo>
                <a:lnTo>
                  <a:pt x="3338" y="4492"/>
                </a:lnTo>
                <a:lnTo>
                  <a:pt x="3342" y="4494"/>
                </a:lnTo>
                <a:lnTo>
                  <a:pt x="3348" y="4496"/>
                </a:lnTo>
                <a:lnTo>
                  <a:pt x="3354" y="4500"/>
                </a:lnTo>
                <a:lnTo>
                  <a:pt x="3358" y="4506"/>
                </a:lnTo>
                <a:lnTo>
                  <a:pt x="3360" y="4514"/>
                </a:lnTo>
                <a:lnTo>
                  <a:pt x="3360" y="4518"/>
                </a:lnTo>
                <a:lnTo>
                  <a:pt x="3362" y="4522"/>
                </a:lnTo>
                <a:lnTo>
                  <a:pt x="3366" y="4524"/>
                </a:lnTo>
                <a:lnTo>
                  <a:pt x="3370" y="4524"/>
                </a:lnTo>
                <a:lnTo>
                  <a:pt x="3374" y="4526"/>
                </a:lnTo>
                <a:lnTo>
                  <a:pt x="3384" y="4532"/>
                </a:lnTo>
                <a:lnTo>
                  <a:pt x="3400" y="4544"/>
                </a:lnTo>
                <a:lnTo>
                  <a:pt x="3402" y="4548"/>
                </a:lnTo>
                <a:lnTo>
                  <a:pt x="3402" y="4552"/>
                </a:lnTo>
                <a:lnTo>
                  <a:pt x="3402" y="4558"/>
                </a:lnTo>
                <a:lnTo>
                  <a:pt x="3402" y="4562"/>
                </a:lnTo>
                <a:lnTo>
                  <a:pt x="3398" y="4566"/>
                </a:lnTo>
                <a:lnTo>
                  <a:pt x="3398" y="4568"/>
                </a:lnTo>
                <a:lnTo>
                  <a:pt x="3400" y="4572"/>
                </a:lnTo>
                <a:lnTo>
                  <a:pt x="3404" y="4576"/>
                </a:lnTo>
                <a:lnTo>
                  <a:pt x="3408" y="4578"/>
                </a:lnTo>
                <a:lnTo>
                  <a:pt x="3412" y="4578"/>
                </a:lnTo>
                <a:lnTo>
                  <a:pt x="3414" y="4580"/>
                </a:lnTo>
                <a:lnTo>
                  <a:pt x="3416" y="4580"/>
                </a:lnTo>
                <a:lnTo>
                  <a:pt x="3416" y="4576"/>
                </a:lnTo>
                <a:lnTo>
                  <a:pt x="3414" y="4574"/>
                </a:lnTo>
                <a:lnTo>
                  <a:pt x="3410" y="4570"/>
                </a:lnTo>
                <a:lnTo>
                  <a:pt x="3408" y="4566"/>
                </a:lnTo>
                <a:lnTo>
                  <a:pt x="3408" y="4564"/>
                </a:lnTo>
                <a:lnTo>
                  <a:pt x="3410" y="4562"/>
                </a:lnTo>
                <a:lnTo>
                  <a:pt x="3414" y="4562"/>
                </a:lnTo>
                <a:lnTo>
                  <a:pt x="3414" y="4564"/>
                </a:lnTo>
                <a:lnTo>
                  <a:pt x="3416" y="4566"/>
                </a:lnTo>
                <a:lnTo>
                  <a:pt x="3418" y="4568"/>
                </a:lnTo>
                <a:lnTo>
                  <a:pt x="3420" y="4570"/>
                </a:lnTo>
                <a:lnTo>
                  <a:pt x="3422" y="4572"/>
                </a:lnTo>
                <a:lnTo>
                  <a:pt x="3422" y="4576"/>
                </a:lnTo>
                <a:lnTo>
                  <a:pt x="3422" y="4582"/>
                </a:lnTo>
                <a:lnTo>
                  <a:pt x="3422" y="4586"/>
                </a:lnTo>
                <a:lnTo>
                  <a:pt x="3428" y="4592"/>
                </a:lnTo>
                <a:lnTo>
                  <a:pt x="3430" y="4596"/>
                </a:lnTo>
                <a:lnTo>
                  <a:pt x="3432" y="4594"/>
                </a:lnTo>
                <a:lnTo>
                  <a:pt x="3434" y="4588"/>
                </a:lnTo>
                <a:lnTo>
                  <a:pt x="3436" y="4584"/>
                </a:lnTo>
                <a:lnTo>
                  <a:pt x="3440" y="4584"/>
                </a:lnTo>
                <a:lnTo>
                  <a:pt x="3454" y="4586"/>
                </a:lnTo>
                <a:lnTo>
                  <a:pt x="3464" y="4590"/>
                </a:lnTo>
                <a:lnTo>
                  <a:pt x="3472" y="4592"/>
                </a:lnTo>
                <a:lnTo>
                  <a:pt x="3478" y="4592"/>
                </a:lnTo>
                <a:lnTo>
                  <a:pt x="3480" y="4594"/>
                </a:lnTo>
                <a:lnTo>
                  <a:pt x="3482" y="4602"/>
                </a:lnTo>
                <a:lnTo>
                  <a:pt x="3484" y="4606"/>
                </a:lnTo>
                <a:lnTo>
                  <a:pt x="3484" y="4608"/>
                </a:lnTo>
                <a:lnTo>
                  <a:pt x="3486" y="4612"/>
                </a:lnTo>
                <a:lnTo>
                  <a:pt x="3490" y="4614"/>
                </a:lnTo>
                <a:lnTo>
                  <a:pt x="3498" y="4618"/>
                </a:lnTo>
                <a:lnTo>
                  <a:pt x="3498" y="4616"/>
                </a:lnTo>
                <a:lnTo>
                  <a:pt x="3498" y="4612"/>
                </a:lnTo>
                <a:lnTo>
                  <a:pt x="3500" y="4608"/>
                </a:lnTo>
                <a:lnTo>
                  <a:pt x="3502" y="4606"/>
                </a:lnTo>
                <a:lnTo>
                  <a:pt x="3504" y="4606"/>
                </a:lnTo>
                <a:lnTo>
                  <a:pt x="3506" y="4608"/>
                </a:lnTo>
                <a:lnTo>
                  <a:pt x="3506" y="4612"/>
                </a:lnTo>
                <a:lnTo>
                  <a:pt x="3508" y="4618"/>
                </a:lnTo>
                <a:lnTo>
                  <a:pt x="3510" y="4626"/>
                </a:lnTo>
                <a:lnTo>
                  <a:pt x="3510" y="4634"/>
                </a:lnTo>
                <a:lnTo>
                  <a:pt x="3510" y="4636"/>
                </a:lnTo>
                <a:lnTo>
                  <a:pt x="3512" y="4638"/>
                </a:lnTo>
                <a:lnTo>
                  <a:pt x="3516" y="4638"/>
                </a:lnTo>
                <a:lnTo>
                  <a:pt x="3528" y="4636"/>
                </a:lnTo>
                <a:lnTo>
                  <a:pt x="3530" y="4636"/>
                </a:lnTo>
                <a:lnTo>
                  <a:pt x="3532" y="4634"/>
                </a:lnTo>
                <a:lnTo>
                  <a:pt x="3532" y="4632"/>
                </a:lnTo>
                <a:lnTo>
                  <a:pt x="3534" y="4628"/>
                </a:lnTo>
                <a:lnTo>
                  <a:pt x="3538" y="4628"/>
                </a:lnTo>
                <a:lnTo>
                  <a:pt x="3544" y="4626"/>
                </a:lnTo>
                <a:lnTo>
                  <a:pt x="3548" y="4624"/>
                </a:lnTo>
                <a:lnTo>
                  <a:pt x="3548" y="4622"/>
                </a:lnTo>
                <a:lnTo>
                  <a:pt x="3548" y="4620"/>
                </a:lnTo>
                <a:lnTo>
                  <a:pt x="3542" y="4612"/>
                </a:lnTo>
                <a:lnTo>
                  <a:pt x="3536" y="4604"/>
                </a:lnTo>
                <a:lnTo>
                  <a:pt x="3534" y="4600"/>
                </a:lnTo>
                <a:lnTo>
                  <a:pt x="3534" y="4598"/>
                </a:lnTo>
                <a:lnTo>
                  <a:pt x="3532" y="4598"/>
                </a:lnTo>
                <a:lnTo>
                  <a:pt x="3530" y="4598"/>
                </a:lnTo>
                <a:lnTo>
                  <a:pt x="3528" y="4596"/>
                </a:lnTo>
                <a:lnTo>
                  <a:pt x="3526" y="4592"/>
                </a:lnTo>
                <a:lnTo>
                  <a:pt x="3528" y="4586"/>
                </a:lnTo>
                <a:lnTo>
                  <a:pt x="3530" y="4586"/>
                </a:lnTo>
                <a:lnTo>
                  <a:pt x="3534" y="4584"/>
                </a:lnTo>
                <a:lnTo>
                  <a:pt x="3538" y="4584"/>
                </a:lnTo>
                <a:lnTo>
                  <a:pt x="3544" y="4582"/>
                </a:lnTo>
                <a:lnTo>
                  <a:pt x="3550" y="4576"/>
                </a:lnTo>
                <a:lnTo>
                  <a:pt x="3558" y="4566"/>
                </a:lnTo>
                <a:lnTo>
                  <a:pt x="3558" y="4564"/>
                </a:lnTo>
                <a:lnTo>
                  <a:pt x="3558" y="4562"/>
                </a:lnTo>
                <a:lnTo>
                  <a:pt x="3558" y="4558"/>
                </a:lnTo>
                <a:lnTo>
                  <a:pt x="3562" y="4556"/>
                </a:lnTo>
                <a:lnTo>
                  <a:pt x="3568" y="4554"/>
                </a:lnTo>
                <a:lnTo>
                  <a:pt x="3568" y="4552"/>
                </a:lnTo>
                <a:lnTo>
                  <a:pt x="3572" y="4550"/>
                </a:lnTo>
                <a:lnTo>
                  <a:pt x="3578" y="4548"/>
                </a:lnTo>
                <a:lnTo>
                  <a:pt x="3588" y="4552"/>
                </a:lnTo>
                <a:lnTo>
                  <a:pt x="3598" y="4558"/>
                </a:lnTo>
                <a:lnTo>
                  <a:pt x="3606" y="4566"/>
                </a:lnTo>
                <a:lnTo>
                  <a:pt x="3608" y="4568"/>
                </a:lnTo>
                <a:lnTo>
                  <a:pt x="3608" y="4570"/>
                </a:lnTo>
                <a:lnTo>
                  <a:pt x="3608" y="4574"/>
                </a:lnTo>
                <a:lnTo>
                  <a:pt x="3608" y="4578"/>
                </a:lnTo>
                <a:lnTo>
                  <a:pt x="3610" y="4580"/>
                </a:lnTo>
                <a:lnTo>
                  <a:pt x="3612" y="4580"/>
                </a:lnTo>
                <a:lnTo>
                  <a:pt x="3616" y="4576"/>
                </a:lnTo>
                <a:lnTo>
                  <a:pt x="3616" y="4578"/>
                </a:lnTo>
                <a:lnTo>
                  <a:pt x="3618" y="4578"/>
                </a:lnTo>
                <a:lnTo>
                  <a:pt x="3620" y="4578"/>
                </a:lnTo>
                <a:lnTo>
                  <a:pt x="3622" y="4576"/>
                </a:lnTo>
                <a:lnTo>
                  <a:pt x="3620" y="4578"/>
                </a:lnTo>
                <a:lnTo>
                  <a:pt x="3618" y="4586"/>
                </a:lnTo>
                <a:lnTo>
                  <a:pt x="3614" y="4596"/>
                </a:lnTo>
                <a:lnTo>
                  <a:pt x="3614" y="4600"/>
                </a:lnTo>
                <a:lnTo>
                  <a:pt x="3614" y="4604"/>
                </a:lnTo>
                <a:lnTo>
                  <a:pt x="3622" y="4620"/>
                </a:lnTo>
                <a:lnTo>
                  <a:pt x="3628" y="4628"/>
                </a:lnTo>
                <a:lnTo>
                  <a:pt x="3634" y="4636"/>
                </a:lnTo>
                <a:lnTo>
                  <a:pt x="3636" y="4640"/>
                </a:lnTo>
                <a:lnTo>
                  <a:pt x="3638" y="4642"/>
                </a:lnTo>
                <a:lnTo>
                  <a:pt x="3640" y="4644"/>
                </a:lnTo>
                <a:lnTo>
                  <a:pt x="3642" y="4648"/>
                </a:lnTo>
                <a:lnTo>
                  <a:pt x="3642" y="4658"/>
                </a:lnTo>
                <a:lnTo>
                  <a:pt x="3644" y="4660"/>
                </a:lnTo>
                <a:lnTo>
                  <a:pt x="3648" y="4664"/>
                </a:lnTo>
                <a:lnTo>
                  <a:pt x="3652" y="4666"/>
                </a:lnTo>
                <a:lnTo>
                  <a:pt x="3654" y="4670"/>
                </a:lnTo>
                <a:lnTo>
                  <a:pt x="3654" y="4674"/>
                </a:lnTo>
                <a:lnTo>
                  <a:pt x="3652" y="4678"/>
                </a:lnTo>
                <a:lnTo>
                  <a:pt x="3650" y="4688"/>
                </a:lnTo>
                <a:lnTo>
                  <a:pt x="3650" y="4692"/>
                </a:lnTo>
                <a:lnTo>
                  <a:pt x="3652" y="4698"/>
                </a:lnTo>
                <a:lnTo>
                  <a:pt x="3658" y="4704"/>
                </a:lnTo>
                <a:lnTo>
                  <a:pt x="3658" y="4708"/>
                </a:lnTo>
                <a:lnTo>
                  <a:pt x="3656" y="4710"/>
                </a:lnTo>
                <a:lnTo>
                  <a:pt x="3654" y="4714"/>
                </a:lnTo>
                <a:lnTo>
                  <a:pt x="3650" y="4716"/>
                </a:lnTo>
                <a:lnTo>
                  <a:pt x="3648" y="4722"/>
                </a:lnTo>
                <a:lnTo>
                  <a:pt x="3646" y="4730"/>
                </a:lnTo>
                <a:lnTo>
                  <a:pt x="3648" y="4744"/>
                </a:lnTo>
                <a:lnTo>
                  <a:pt x="3650" y="4758"/>
                </a:lnTo>
                <a:lnTo>
                  <a:pt x="3650" y="4770"/>
                </a:lnTo>
                <a:lnTo>
                  <a:pt x="3648" y="4790"/>
                </a:lnTo>
                <a:lnTo>
                  <a:pt x="3648" y="4802"/>
                </a:lnTo>
                <a:lnTo>
                  <a:pt x="3650" y="4806"/>
                </a:lnTo>
                <a:lnTo>
                  <a:pt x="3652" y="4808"/>
                </a:lnTo>
                <a:lnTo>
                  <a:pt x="3654" y="4812"/>
                </a:lnTo>
                <a:lnTo>
                  <a:pt x="3656" y="4818"/>
                </a:lnTo>
                <a:lnTo>
                  <a:pt x="3654" y="4826"/>
                </a:lnTo>
                <a:lnTo>
                  <a:pt x="3650" y="4836"/>
                </a:lnTo>
                <a:lnTo>
                  <a:pt x="3646" y="4846"/>
                </a:lnTo>
                <a:lnTo>
                  <a:pt x="3640" y="4856"/>
                </a:lnTo>
                <a:lnTo>
                  <a:pt x="3634" y="4862"/>
                </a:lnTo>
                <a:lnTo>
                  <a:pt x="3628" y="4864"/>
                </a:lnTo>
                <a:lnTo>
                  <a:pt x="3616" y="4866"/>
                </a:lnTo>
                <a:lnTo>
                  <a:pt x="3606" y="4870"/>
                </a:lnTo>
                <a:lnTo>
                  <a:pt x="3602" y="4872"/>
                </a:lnTo>
                <a:lnTo>
                  <a:pt x="3600" y="4876"/>
                </a:lnTo>
                <a:lnTo>
                  <a:pt x="3600" y="4882"/>
                </a:lnTo>
                <a:lnTo>
                  <a:pt x="3600" y="4888"/>
                </a:lnTo>
                <a:lnTo>
                  <a:pt x="3602" y="4892"/>
                </a:lnTo>
                <a:lnTo>
                  <a:pt x="3600" y="4896"/>
                </a:lnTo>
                <a:lnTo>
                  <a:pt x="3592" y="4898"/>
                </a:lnTo>
                <a:lnTo>
                  <a:pt x="3590" y="4900"/>
                </a:lnTo>
                <a:lnTo>
                  <a:pt x="3588" y="4904"/>
                </a:lnTo>
                <a:lnTo>
                  <a:pt x="3590" y="4910"/>
                </a:lnTo>
                <a:lnTo>
                  <a:pt x="3594" y="4918"/>
                </a:lnTo>
                <a:lnTo>
                  <a:pt x="3594" y="4922"/>
                </a:lnTo>
                <a:lnTo>
                  <a:pt x="3594" y="4926"/>
                </a:lnTo>
                <a:lnTo>
                  <a:pt x="3588" y="4932"/>
                </a:lnTo>
                <a:lnTo>
                  <a:pt x="3580" y="4934"/>
                </a:lnTo>
                <a:lnTo>
                  <a:pt x="3570" y="4938"/>
                </a:lnTo>
                <a:lnTo>
                  <a:pt x="3560" y="4942"/>
                </a:lnTo>
                <a:lnTo>
                  <a:pt x="3552" y="4946"/>
                </a:lnTo>
                <a:lnTo>
                  <a:pt x="3546" y="4952"/>
                </a:lnTo>
                <a:lnTo>
                  <a:pt x="3546" y="4956"/>
                </a:lnTo>
                <a:lnTo>
                  <a:pt x="3546" y="4962"/>
                </a:lnTo>
                <a:lnTo>
                  <a:pt x="3546" y="4974"/>
                </a:lnTo>
                <a:lnTo>
                  <a:pt x="3546" y="4984"/>
                </a:lnTo>
                <a:lnTo>
                  <a:pt x="3542" y="4990"/>
                </a:lnTo>
                <a:lnTo>
                  <a:pt x="3540" y="4994"/>
                </a:lnTo>
                <a:lnTo>
                  <a:pt x="3532" y="5002"/>
                </a:lnTo>
                <a:lnTo>
                  <a:pt x="3530" y="5008"/>
                </a:lnTo>
                <a:lnTo>
                  <a:pt x="3530" y="5016"/>
                </a:lnTo>
                <a:lnTo>
                  <a:pt x="3530" y="5024"/>
                </a:lnTo>
                <a:lnTo>
                  <a:pt x="3528" y="5030"/>
                </a:lnTo>
                <a:lnTo>
                  <a:pt x="3524" y="5032"/>
                </a:lnTo>
                <a:lnTo>
                  <a:pt x="3520" y="5032"/>
                </a:lnTo>
                <a:lnTo>
                  <a:pt x="3516" y="5034"/>
                </a:lnTo>
                <a:lnTo>
                  <a:pt x="3512" y="5038"/>
                </a:lnTo>
                <a:lnTo>
                  <a:pt x="3510" y="5044"/>
                </a:lnTo>
                <a:lnTo>
                  <a:pt x="3512" y="5054"/>
                </a:lnTo>
                <a:lnTo>
                  <a:pt x="3516" y="5070"/>
                </a:lnTo>
                <a:lnTo>
                  <a:pt x="3516" y="5082"/>
                </a:lnTo>
                <a:lnTo>
                  <a:pt x="3516" y="5090"/>
                </a:lnTo>
                <a:lnTo>
                  <a:pt x="3514" y="5094"/>
                </a:lnTo>
                <a:lnTo>
                  <a:pt x="3514" y="5098"/>
                </a:lnTo>
                <a:lnTo>
                  <a:pt x="3514" y="5100"/>
                </a:lnTo>
                <a:lnTo>
                  <a:pt x="3524" y="5112"/>
                </a:lnTo>
                <a:lnTo>
                  <a:pt x="3532" y="5118"/>
                </a:lnTo>
                <a:lnTo>
                  <a:pt x="3538" y="5120"/>
                </a:lnTo>
                <a:lnTo>
                  <a:pt x="3542" y="5118"/>
                </a:lnTo>
                <a:lnTo>
                  <a:pt x="3546" y="5116"/>
                </a:lnTo>
                <a:lnTo>
                  <a:pt x="3550" y="5110"/>
                </a:lnTo>
                <a:lnTo>
                  <a:pt x="3552" y="5110"/>
                </a:lnTo>
                <a:lnTo>
                  <a:pt x="3552" y="5114"/>
                </a:lnTo>
                <a:lnTo>
                  <a:pt x="3552" y="5128"/>
                </a:lnTo>
                <a:lnTo>
                  <a:pt x="3550" y="5140"/>
                </a:lnTo>
                <a:lnTo>
                  <a:pt x="3548" y="5144"/>
                </a:lnTo>
                <a:lnTo>
                  <a:pt x="3544" y="5148"/>
                </a:lnTo>
                <a:lnTo>
                  <a:pt x="3540" y="5152"/>
                </a:lnTo>
                <a:lnTo>
                  <a:pt x="3534" y="5154"/>
                </a:lnTo>
                <a:lnTo>
                  <a:pt x="3520" y="5170"/>
                </a:lnTo>
                <a:lnTo>
                  <a:pt x="3508" y="5184"/>
                </a:lnTo>
                <a:lnTo>
                  <a:pt x="3502" y="5196"/>
                </a:lnTo>
                <a:lnTo>
                  <a:pt x="3498" y="5208"/>
                </a:lnTo>
                <a:lnTo>
                  <a:pt x="3496" y="5218"/>
                </a:lnTo>
                <a:lnTo>
                  <a:pt x="3496" y="5228"/>
                </a:lnTo>
                <a:lnTo>
                  <a:pt x="3498" y="5244"/>
                </a:lnTo>
                <a:lnTo>
                  <a:pt x="3502" y="5250"/>
                </a:lnTo>
                <a:lnTo>
                  <a:pt x="3504" y="5254"/>
                </a:lnTo>
                <a:lnTo>
                  <a:pt x="3512" y="5260"/>
                </a:lnTo>
                <a:lnTo>
                  <a:pt x="3514" y="5262"/>
                </a:lnTo>
                <a:lnTo>
                  <a:pt x="3516" y="5264"/>
                </a:lnTo>
                <a:lnTo>
                  <a:pt x="3514" y="5268"/>
                </a:lnTo>
                <a:lnTo>
                  <a:pt x="3508" y="5272"/>
                </a:lnTo>
                <a:lnTo>
                  <a:pt x="3504" y="5276"/>
                </a:lnTo>
                <a:lnTo>
                  <a:pt x="3502" y="5280"/>
                </a:lnTo>
                <a:lnTo>
                  <a:pt x="3502" y="5282"/>
                </a:lnTo>
                <a:lnTo>
                  <a:pt x="3504" y="5286"/>
                </a:lnTo>
                <a:lnTo>
                  <a:pt x="3510" y="5292"/>
                </a:lnTo>
                <a:lnTo>
                  <a:pt x="3518" y="5298"/>
                </a:lnTo>
                <a:lnTo>
                  <a:pt x="3540" y="5310"/>
                </a:lnTo>
                <a:lnTo>
                  <a:pt x="3550" y="5318"/>
                </a:lnTo>
                <a:lnTo>
                  <a:pt x="3552" y="5322"/>
                </a:lnTo>
                <a:lnTo>
                  <a:pt x="3554" y="5328"/>
                </a:lnTo>
                <a:lnTo>
                  <a:pt x="3558" y="5342"/>
                </a:lnTo>
                <a:lnTo>
                  <a:pt x="3564" y="5354"/>
                </a:lnTo>
                <a:lnTo>
                  <a:pt x="3570" y="5364"/>
                </a:lnTo>
                <a:lnTo>
                  <a:pt x="3576" y="5372"/>
                </a:lnTo>
                <a:lnTo>
                  <a:pt x="3588" y="5388"/>
                </a:lnTo>
                <a:lnTo>
                  <a:pt x="3592" y="5398"/>
                </a:lnTo>
                <a:lnTo>
                  <a:pt x="3596" y="5410"/>
                </a:lnTo>
                <a:lnTo>
                  <a:pt x="3600" y="5424"/>
                </a:lnTo>
                <a:lnTo>
                  <a:pt x="3606" y="5438"/>
                </a:lnTo>
                <a:lnTo>
                  <a:pt x="3618" y="5468"/>
                </a:lnTo>
                <a:lnTo>
                  <a:pt x="3632" y="5498"/>
                </a:lnTo>
                <a:lnTo>
                  <a:pt x="3638" y="5512"/>
                </a:lnTo>
                <a:lnTo>
                  <a:pt x="3642" y="5526"/>
                </a:lnTo>
                <a:lnTo>
                  <a:pt x="3644" y="5536"/>
                </a:lnTo>
                <a:lnTo>
                  <a:pt x="3648" y="5544"/>
                </a:lnTo>
                <a:lnTo>
                  <a:pt x="3654" y="5554"/>
                </a:lnTo>
                <a:lnTo>
                  <a:pt x="3660" y="5564"/>
                </a:lnTo>
                <a:lnTo>
                  <a:pt x="3660" y="5570"/>
                </a:lnTo>
                <a:lnTo>
                  <a:pt x="3662" y="5576"/>
                </a:lnTo>
                <a:lnTo>
                  <a:pt x="3664" y="5584"/>
                </a:lnTo>
                <a:lnTo>
                  <a:pt x="3668" y="5594"/>
                </a:lnTo>
                <a:lnTo>
                  <a:pt x="3682" y="5612"/>
                </a:lnTo>
                <a:lnTo>
                  <a:pt x="3688" y="5622"/>
                </a:lnTo>
                <a:lnTo>
                  <a:pt x="3694" y="5632"/>
                </a:lnTo>
                <a:lnTo>
                  <a:pt x="3698" y="5644"/>
                </a:lnTo>
                <a:lnTo>
                  <a:pt x="3698" y="5656"/>
                </a:lnTo>
                <a:lnTo>
                  <a:pt x="3698" y="5670"/>
                </a:lnTo>
                <a:lnTo>
                  <a:pt x="3700" y="5680"/>
                </a:lnTo>
                <a:lnTo>
                  <a:pt x="3704" y="5690"/>
                </a:lnTo>
                <a:lnTo>
                  <a:pt x="3712" y="5700"/>
                </a:lnTo>
                <a:lnTo>
                  <a:pt x="3724" y="5714"/>
                </a:lnTo>
                <a:lnTo>
                  <a:pt x="3730" y="5720"/>
                </a:lnTo>
                <a:lnTo>
                  <a:pt x="3734" y="5728"/>
                </a:lnTo>
                <a:lnTo>
                  <a:pt x="3742" y="5738"/>
                </a:lnTo>
                <a:lnTo>
                  <a:pt x="3752" y="5750"/>
                </a:lnTo>
                <a:lnTo>
                  <a:pt x="3776" y="5766"/>
                </a:lnTo>
                <a:lnTo>
                  <a:pt x="3814" y="5790"/>
                </a:lnTo>
                <a:lnTo>
                  <a:pt x="3854" y="5812"/>
                </a:lnTo>
                <a:lnTo>
                  <a:pt x="3878" y="5826"/>
                </a:lnTo>
                <a:lnTo>
                  <a:pt x="3884" y="5832"/>
                </a:lnTo>
                <a:lnTo>
                  <a:pt x="3888" y="5836"/>
                </a:lnTo>
                <a:lnTo>
                  <a:pt x="3892" y="5844"/>
                </a:lnTo>
                <a:lnTo>
                  <a:pt x="3894" y="5850"/>
                </a:lnTo>
                <a:lnTo>
                  <a:pt x="3896" y="5858"/>
                </a:lnTo>
                <a:lnTo>
                  <a:pt x="3900" y="5864"/>
                </a:lnTo>
                <a:lnTo>
                  <a:pt x="3906" y="5868"/>
                </a:lnTo>
                <a:lnTo>
                  <a:pt x="3910" y="5872"/>
                </a:lnTo>
                <a:lnTo>
                  <a:pt x="3924" y="5880"/>
                </a:lnTo>
                <a:lnTo>
                  <a:pt x="3930" y="5884"/>
                </a:lnTo>
                <a:lnTo>
                  <a:pt x="3936" y="5890"/>
                </a:lnTo>
                <a:lnTo>
                  <a:pt x="3936" y="5916"/>
                </a:lnTo>
                <a:lnTo>
                  <a:pt x="3938" y="5926"/>
                </a:lnTo>
                <a:lnTo>
                  <a:pt x="3940" y="5928"/>
                </a:lnTo>
                <a:lnTo>
                  <a:pt x="3940" y="5936"/>
                </a:lnTo>
                <a:lnTo>
                  <a:pt x="3940" y="5948"/>
                </a:lnTo>
                <a:lnTo>
                  <a:pt x="3942" y="5956"/>
                </a:lnTo>
                <a:lnTo>
                  <a:pt x="3944" y="5968"/>
                </a:lnTo>
                <a:lnTo>
                  <a:pt x="3944" y="5976"/>
                </a:lnTo>
                <a:lnTo>
                  <a:pt x="3944" y="5988"/>
                </a:lnTo>
                <a:lnTo>
                  <a:pt x="3942" y="5998"/>
                </a:lnTo>
                <a:lnTo>
                  <a:pt x="3942" y="6006"/>
                </a:lnTo>
                <a:lnTo>
                  <a:pt x="3946" y="6022"/>
                </a:lnTo>
                <a:lnTo>
                  <a:pt x="3948" y="6042"/>
                </a:lnTo>
                <a:lnTo>
                  <a:pt x="3948" y="6054"/>
                </a:lnTo>
                <a:lnTo>
                  <a:pt x="3946" y="6070"/>
                </a:lnTo>
                <a:lnTo>
                  <a:pt x="3940" y="6098"/>
                </a:lnTo>
                <a:lnTo>
                  <a:pt x="3938" y="6116"/>
                </a:lnTo>
                <a:lnTo>
                  <a:pt x="3936" y="6126"/>
                </a:lnTo>
                <a:lnTo>
                  <a:pt x="3934" y="6126"/>
                </a:lnTo>
                <a:lnTo>
                  <a:pt x="3932" y="6126"/>
                </a:lnTo>
                <a:lnTo>
                  <a:pt x="3930" y="6128"/>
                </a:lnTo>
                <a:lnTo>
                  <a:pt x="3926" y="6136"/>
                </a:lnTo>
                <a:lnTo>
                  <a:pt x="3926" y="6142"/>
                </a:lnTo>
                <a:lnTo>
                  <a:pt x="3926" y="6146"/>
                </a:lnTo>
                <a:lnTo>
                  <a:pt x="3930" y="6148"/>
                </a:lnTo>
                <a:lnTo>
                  <a:pt x="3932" y="6150"/>
                </a:lnTo>
                <a:lnTo>
                  <a:pt x="3932" y="6156"/>
                </a:lnTo>
                <a:lnTo>
                  <a:pt x="3930" y="6170"/>
                </a:lnTo>
                <a:lnTo>
                  <a:pt x="3928" y="6192"/>
                </a:lnTo>
                <a:lnTo>
                  <a:pt x="3928" y="6204"/>
                </a:lnTo>
                <a:lnTo>
                  <a:pt x="3930" y="6216"/>
                </a:lnTo>
                <a:lnTo>
                  <a:pt x="3932" y="6228"/>
                </a:lnTo>
                <a:lnTo>
                  <a:pt x="3932" y="6238"/>
                </a:lnTo>
                <a:lnTo>
                  <a:pt x="3932" y="6246"/>
                </a:lnTo>
                <a:lnTo>
                  <a:pt x="3928" y="6254"/>
                </a:lnTo>
                <a:lnTo>
                  <a:pt x="3924" y="6266"/>
                </a:lnTo>
                <a:lnTo>
                  <a:pt x="3924" y="6270"/>
                </a:lnTo>
                <a:lnTo>
                  <a:pt x="3926" y="6276"/>
                </a:lnTo>
                <a:lnTo>
                  <a:pt x="3928" y="6284"/>
                </a:lnTo>
                <a:lnTo>
                  <a:pt x="3926" y="6292"/>
                </a:lnTo>
                <a:lnTo>
                  <a:pt x="3922" y="6310"/>
                </a:lnTo>
                <a:lnTo>
                  <a:pt x="3914" y="6330"/>
                </a:lnTo>
                <a:lnTo>
                  <a:pt x="3912" y="6340"/>
                </a:lnTo>
                <a:lnTo>
                  <a:pt x="3912" y="6348"/>
                </a:lnTo>
                <a:lnTo>
                  <a:pt x="3914" y="6358"/>
                </a:lnTo>
                <a:lnTo>
                  <a:pt x="3910" y="6362"/>
                </a:lnTo>
                <a:lnTo>
                  <a:pt x="3908" y="6368"/>
                </a:lnTo>
                <a:lnTo>
                  <a:pt x="3904" y="6388"/>
                </a:lnTo>
                <a:lnTo>
                  <a:pt x="3904" y="6400"/>
                </a:lnTo>
                <a:lnTo>
                  <a:pt x="3900" y="6408"/>
                </a:lnTo>
                <a:lnTo>
                  <a:pt x="3898" y="6414"/>
                </a:lnTo>
                <a:lnTo>
                  <a:pt x="3894" y="6418"/>
                </a:lnTo>
                <a:lnTo>
                  <a:pt x="3890" y="6422"/>
                </a:lnTo>
                <a:lnTo>
                  <a:pt x="3888" y="6426"/>
                </a:lnTo>
                <a:lnTo>
                  <a:pt x="3888" y="6432"/>
                </a:lnTo>
                <a:lnTo>
                  <a:pt x="3890" y="6438"/>
                </a:lnTo>
                <a:lnTo>
                  <a:pt x="3896" y="6454"/>
                </a:lnTo>
                <a:lnTo>
                  <a:pt x="3900" y="6470"/>
                </a:lnTo>
                <a:lnTo>
                  <a:pt x="3898" y="6482"/>
                </a:lnTo>
                <a:lnTo>
                  <a:pt x="3896" y="6486"/>
                </a:lnTo>
                <a:lnTo>
                  <a:pt x="3894" y="6492"/>
                </a:lnTo>
                <a:lnTo>
                  <a:pt x="3888" y="6498"/>
                </a:lnTo>
                <a:lnTo>
                  <a:pt x="3882" y="6508"/>
                </a:lnTo>
                <a:lnTo>
                  <a:pt x="3882" y="6514"/>
                </a:lnTo>
                <a:lnTo>
                  <a:pt x="3880" y="6522"/>
                </a:lnTo>
                <a:lnTo>
                  <a:pt x="3884" y="6546"/>
                </a:lnTo>
                <a:lnTo>
                  <a:pt x="3888" y="6568"/>
                </a:lnTo>
                <a:lnTo>
                  <a:pt x="3888" y="6584"/>
                </a:lnTo>
                <a:lnTo>
                  <a:pt x="3890" y="6596"/>
                </a:lnTo>
                <a:lnTo>
                  <a:pt x="3894" y="6608"/>
                </a:lnTo>
                <a:lnTo>
                  <a:pt x="3896" y="6614"/>
                </a:lnTo>
                <a:lnTo>
                  <a:pt x="3894" y="6620"/>
                </a:lnTo>
                <a:lnTo>
                  <a:pt x="3890" y="6632"/>
                </a:lnTo>
                <a:lnTo>
                  <a:pt x="3884" y="6646"/>
                </a:lnTo>
                <a:lnTo>
                  <a:pt x="3882" y="6654"/>
                </a:lnTo>
                <a:lnTo>
                  <a:pt x="3882" y="6662"/>
                </a:lnTo>
                <a:lnTo>
                  <a:pt x="3884" y="6670"/>
                </a:lnTo>
                <a:lnTo>
                  <a:pt x="3884" y="6676"/>
                </a:lnTo>
                <a:lnTo>
                  <a:pt x="3882" y="6678"/>
                </a:lnTo>
                <a:lnTo>
                  <a:pt x="3880" y="6680"/>
                </a:lnTo>
                <a:lnTo>
                  <a:pt x="3878" y="6684"/>
                </a:lnTo>
                <a:lnTo>
                  <a:pt x="3874" y="6690"/>
                </a:lnTo>
                <a:lnTo>
                  <a:pt x="3872" y="6698"/>
                </a:lnTo>
                <a:lnTo>
                  <a:pt x="3870" y="6710"/>
                </a:lnTo>
                <a:lnTo>
                  <a:pt x="3868" y="6726"/>
                </a:lnTo>
                <a:lnTo>
                  <a:pt x="3866" y="6738"/>
                </a:lnTo>
                <a:lnTo>
                  <a:pt x="3858" y="6758"/>
                </a:lnTo>
                <a:lnTo>
                  <a:pt x="3850" y="6774"/>
                </a:lnTo>
                <a:lnTo>
                  <a:pt x="3846" y="6786"/>
                </a:lnTo>
                <a:lnTo>
                  <a:pt x="3844" y="6794"/>
                </a:lnTo>
                <a:lnTo>
                  <a:pt x="3840" y="6798"/>
                </a:lnTo>
                <a:lnTo>
                  <a:pt x="3838" y="6802"/>
                </a:lnTo>
                <a:lnTo>
                  <a:pt x="3834" y="6818"/>
                </a:lnTo>
                <a:lnTo>
                  <a:pt x="3834" y="6830"/>
                </a:lnTo>
                <a:lnTo>
                  <a:pt x="3832" y="6836"/>
                </a:lnTo>
                <a:lnTo>
                  <a:pt x="3830" y="6838"/>
                </a:lnTo>
                <a:lnTo>
                  <a:pt x="3828" y="6836"/>
                </a:lnTo>
                <a:lnTo>
                  <a:pt x="3826" y="6836"/>
                </a:lnTo>
                <a:lnTo>
                  <a:pt x="3826" y="6834"/>
                </a:lnTo>
                <a:lnTo>
                  <a:pt x="3824" y="6846"/>
                </a:lnTo>
                <a:lnTo>
                  <a:pt x="3822" y="6858"/>
                </a:lnTo>
                <a:lnTo>
                  <a:pt x="3820" y="6864"/>
                </a:lnTo>
                <a:lnTo>
                  <a:pt x="3818" y="6866"/>
                </a:lnTo>
                <a:lnTo>
                  <a:pt x="3814" y="6866"/>
                </a:lnTo>
                <a:lnTo>
                  <a:pt x="3806" y="6864"/>
                </a:lnTo>
                <a:lnTo>
                  <a:pt x="3804" y="6864"/>
                </a:lnTo>
                <a:lnTo>
                  <a:pt x="3804" y="6870"/>
                </a:lnTo>
                <a:lnTo>
                  <a:pt x="3802" y="6882"/>
                </a:lnTo>
                <a:lnTo>
                  <a:pt x="3804" y="6890"/>
                </a:lnTo>
                <a:lnTo>
                  <a:pt x="3806" y="6898"/>
                </a:lnTo>
                <a:lnTo>
                  <a:pt x="3810" y="6906"/>
                </a:lnTo>
                <a:lnTo>
                  <a:pt x="3810" y="6914"/>
                </a:lnTo>
                <a:lnTo>
                  <a:pt x="3810" y="6924"/>
                </a:lnTo>
                <a:lnTo>
                  <a:pt x="3808" y="6936"/>
                </a:lnTo>
                <a:lnTo>
                  <a:pt x="3810" y="6944"/>
                </a:lnTo>
                <a:lnTo>
                  <a:pt x="3814" y="6954"/>
                </a:lnTo>
                <a:lnTo>
                  <a:pt x="3818" y="6960"/>
                </a:lnTo>
                <a:lnTo>
                  <a:pt x="3820" y="6968"/>
                </a:lnTo>
                <a:lnTo>
                  <a:pt x="3820" y="6976"/>
                </a:lnTo>
                <a:lnTo>
                  <a:pt x="3818" y="6990"/>
                </a:lnTo>
                <a:lnTo>
                  <a:pt x="3816" y="7002"/>
                </a:lnTo>
                <a:lnTo>
                  <a:pt x="3812" y="7008"/>
                </a:lnTo>
                <a:lnTo>
                  <a:pt x="3810" y="7010"/>
                </a:lnTo>
                <a:lnTo>
                  <a:pt x="3808" y="7010"/>
                </a:lnTo>
                <a:lnTo>
                  <a:pt x="3804" y="7010"/>
                </a:lnTo>
                <a:lnTo>
                  <a:pt x="3802" y="7012"/>
                </a:lnTo>
                <a:lnTo>
                  <a:pt x="3800" y="7016"/>
                </a:lnTo>
                <a:lnTo>
                  <a:pt x="3800" y="7026"/>
                </a:lnTo>
                <a:lnTo>
                  <a:pt x="3798" y="7042"/>
                </a:lnTo>
                <a:lnTo>
                  <a:pt x="3796" y="7054"/>
                </a:lnTo>
                <a:lnTo>
                  <a:pt x="3790" y="7068"/>
                </a:lnTo>
                <a:lnTo>
                  <a:pt x="3790" y="7074"/>
                </a:lnTo>
                <a:lnTo>
                  <a:pt x="3790" y="7080"/>
                </a:lnTo>
                <a:lnTo>
                  <a:pt x="3790" y="7086"/>
                </a:lnTo>
                <a:lnTo>
                  <a:pt x="3794" y="7096"/>
                </a:lnTo>
                <a:lnTo>
                  <a:pt x="3798" y="7104"/>
                </a:lnTo>
                <a:lnTo>
                  <a:pt x="3804" y="7112"/>
                </a:lnTo>
                <a:lnTo>
                  <a:pt x="3808" y="7116"/>
                </a:lnTo>
                <a:lnTo>
                  <a:pt x="3814" y="7118"/>
                </a:lnTo>
                <a:lnTo>
                  <a:pt x="3818" y="7116"/>
                </a:lnTo>
                <a:lnTo>
                  <a:pt x="3820" y="7116"/>
                </a:lnTo>
                <a:lnTo>
                  <a:pt x="3824" y="7112"/>
                </a:lnTo>
                <a:lnTo>
                  <a:pt x="3826" y="7108"/>
                </a:lnTo>
                <a:lnTo>
                  <a:pt x="3830" y="7100"/>
                </a:lnTo>
                <a:lnTo>
                  <a:pt x="3832" y="7100"/>
                </a:lnTo>
                <a:lnTo>
                  <a:pt x="3834" y="7100"/>
                </a:lnTo>
                <a:lnTo>
                  <a:pt x="3838" y="7106"/>
                </a:lnTo>
                <a:lnTo>
                  <a:pt x="3842" y="7110"/>
                </a:lnTo>
                <a:lnTo>
                  <a:pt x="3846" y="7112"/>
                </a:lnTo>
                <a:lnTo>
                  <a:pt x="3848" y="7112"/>
                </a:lnTo>
                <a:lnTo>
                  <a:pt x="3846" y="7116"/>
                </a:lnTo>
                <a:lnTo>
                  <a:pt x="3840" y="7122"/>
                </a:lnTo>
                <a:lnTo>
                  <a:pt x="3836" y="7126"/>
                </a:lnTo>
                <a:lnTo>
                  <a:pt x="3836" y="7128"/>
                </a:lnTo>
                <a:lnTo>
                  <a:pt x="3842" y="7130"/>
                </a:lnTo>
                <a:lnTo>
                  <a:pt x="3846" y="7132"/>
                </a:lnTo>
                <a:lnTo>
                  <a:pt x="3850" y="7134"/>
                </a:lnTo>
                <a:lnTo>
                  <a:pt x="3852" y="7138"/>
                </a:lnTo>
                <a:lnTo>
                  <a:pt x="3854" y="7142"/>
                </a:lnTo>
                <a:lnTo>
                  <a:pt x="3852" y="7148"/>
                </a:lnTo>
                <a:lnTo>
                  <a:pt x="3850" y="7150"/>
                </a:lnTo>
                <a:lnTo>
                  <a:pt x="3848" y="7148"/>
                </a:lnTo>
                <a:lnTo>
                  <a:pt x="3844" y="7142"/>
                </a:lnTo>
                <a:lnTo>
                  <a:pt x="3840" y="7140"/>
                </a:lnTo>
                <a:lnTo>
                  <a:pt x="3838" y="7144"/>
                </a:lnTo>
                <a:lnTo>
                  <a:pt x="3838" y="7150"/>
                </a:lnTo>
                <a:lnTo>
                  <a:pt x="3840" y="7156"/>
                </a:lnTo>
                <a:lnTo>
                  <a:pt x="3838" y="7160"/>
                </a:lnTo>
                <a:lnTo>
                  <a:pt x="3836" y="7166"/>
                </a:lnTo>
                <a:lnTo>
                  <a:pt x="3838" y="7176"/>
                </a:lnTo>
                <a:lnTo>
                  <a:pt x="3840" y="7182"/>
                </a:lnTo>
                <a:lnTo>
                  <a:pt x="3838" y="7188"/>
                </a:lnTo>
                <a:lnTo>
                  <a:pt x="3832" y="7196"/>
                </a:lnTo>
                <a:lnTo>
                  <a:pt x="3826" y="7202"/>
                </a:lnTo>
                <a:lnTo>
                  <a:pt x="3826" y="7208"/>
                </a:lnTo>
                <a:lnTo>
                  <a:pt x="3826" y="7212"/>
                </a:lnTo>
                <a:lnTo>
                  <a:pt x="3830" y="7224"/>
                </a:lnTo>
                <a:lnTo>
                  <a:pt x="3830" y="7234"/>
                </a:lnTo>
                <a:lnTo>
                  <a:pt x="3826" y="7242"/>
                </a:lnTo>
                <a:lnTo>
                  <a:pt x="3822" y="7248"/>
                </a:lnTo>
                <a:lnTo>
                  <a:pt x="3820" y="7250"/>
                </a:lnTo>
                <a:lnTo>
                  <a:pt x="3822" y="7254"/>
                </a:lnTo>
                <a:lnTo>
                  <a:pt x="3826" y="7256"/>
                </a:lnTo>
                <a:lnTo>
                  <a:pt x="3832" y="7258"/>
                </a:lnTo>
                <a:lnTo>
                  <a:pt x="3840" y="7262"/>
                </a:lnTo>
                <a:lnTo>
                  <a:pt x="3844" y="7266"/>
                </a:lnTo>
                <a:lnTo>
                  <a:pt x="3844" y="7272"/>
                </a:lnTo>
                <a:lnTo>
                  <a:pt x="3842" y="7280"/>
                </a:lnTo>
                <a:lnTo>
                  <a:pt x="3838" y="7286"/>
                </a:lnTo>
                <a:lnTo>
                  <a:pt x="3834" y="7292"/>
                </a:lnTo>
                <a:lnTo>
                  <a:pt x="3828" y="7296"/>
                </a:lnTo>
                <a:lnTo>
                  <a:pt x="3822" y="7298"/>
                </a:lnTo>
                <a:lnTo>
                  <a:pt x="3816" y="7302"/>
                </a:lnTo>
                <a:lnTo>
                  <a:pt x="3814" y="7304"/>
                </a:lnTo>
                <a:lnTo>
                  <a:pt x="3816" y="7308"/>
                </a:lnTo>
                <a:lnTo>
                  <a:pt x="3818" y="7312"/>
                </a:lnTo>
                <a:lnTo>
                  <a:pt x="3820" y="7314"/>
                </a:lnTo>
                <a:lnTo>
                  <a:pt x="3820" y="7316"/>
                </a:lnTo>
                <a:lnTo>
                  <a:pt x="3816" y="7318"/>
                </a:lnTo>
                <a:lnTo>
                  <a:pt x="3812" y="7322"/>
                </a:lnTo>
                <a:lnTo>
                  <a:pt x="3808" y="7330"/>
                </a:lnTo>
                <a:lnTo>
                  <a:pt x="3808" y="7336"/>
                </a:lnTo>
                <a:lnTo>
                  <a:pt x="3808" y="7340"/>
                </a:lnTo>
                <a:lnTo>
                  <a:pt x="3808" y="7346"/>
                </a:lnTo>
                <a:lnTo>
                  <a:pt x="3806" y="7356"/>
                </a:lnTo>
                <a:lnTo>
                  <a:pt x="3804" y="7370"/>
                </a:lnTo>
                <a:lnTo>
                  <a:pt x="3804" y="7378"/>
                </a:lnTo>
                <a:lnTo>
                  <a:pt x="3802" y="7384"/>
                </a:lnTo>
                <a:lnTo>
                  <a:pt x="3798" y="7388"/>
                </a:lnTo>
                <a:lnTo>
                  <a:pt x="3794" y="7390"/>
                </a:lnTo>
                <a:lnTo>
                  <a:pt x="3796" y="7382"/>
                </a:lnTo>
                <a:lnTo>
                  <a:pt x="3796" y="7372"/>
                </a:lnTo>
                <a:lnTo>
                  <a:pt x="3796" y="7366"/>
                </a:lnTo>
                <a:lnTo>
                  <a:pt x="3792" y="7364"/>
                </a:lnTo>
                <a:lnTo>
                  <a:pt x="3788" y="7360"/>
                </a:lnTo>
                <a:lnTo>
                  <a:pt x="3786" y="7358"/>
                </a:lnTo>
                <a:lnTo>
                  <a:pt x="3786" y="7352"/>
                </a:lnTo>
                <a:lnTo>
                  <a:pt x="3786" y="7346"/>
                </a:lnTo>
                <a:lnTo>
                  <a:pt x="3784" y="7346"/>
                </a:lnTo>
                <a:lnTo>
                  <a:pt x="3780" y="7346"/>
                </a:lnTo>
                <a:lnTo>
                  <a:pt x="3772" y="7346"/>
                </a:lnTo>
                <a:lnTo>
                  <a:pt x="3772" y="7348"/>
                </a:lnTo>
                <a:lnTo>
                  <a:pt x="3770" y="7350"/>
                </a:lnTo>
                <a:lnTo>
                  <a:pt x="3766" y="7348"/>
                </a:lnTo>
                <a:lnTo>
                  <a:pt x="3764" y="7346"/>
                </a:lnTo>
                <a:lnTo>
                  <a:pt x="3762" y="7346"/>
                </a:lnTo>
                <a:lnTo>
                  <a:pt x="3762" y="7352"/>
                </a:lnTo>
                <a:lnTo>
                  <a:pt x="3762" y="7354"/>
                </a:lnTo>
                <a:lnTo>
                  <a:pt x="3760" y="7360"/>
                </a:lnTo>
                <a:lnTo>
                  <a:pt x="3756" y="7364"/>
                </a:lnTo>
                <a:lnTo>
                  <a:pt x="3750" y="7368"/>
                </a:lnTo>
                <a:lnTo>
                  <a:pt x="3736" y="7378"/>
                </a:lnTo>
                <a:lnTo>
                  <a:pt x="3724" y="7386"/>
                </a:lnTo>
                <a:lnTo>
                  <a:pt x="3722" y="7390"/>
                </a:lnTo>
                <a:lnTo>
                  <a:pt x="3720" y="7394"/>
                </a:lnTo>
                <a:lnTo>
                  <a:pt x="3720" y="7398"/>
                </a:lnTo>
                <a:lnTo>
                  <a:pt x="3722" y="7402"/>
                </a:lnTo>
                <a:lnTo>
                  <a:pt x="3728" y="7408"/>
                </a:lnTo>
                <a:lnTo>
                  <a:pt x="3732" y="7410"/>
                </a:lnTo>
                <a:lnTo>
                  <a:pt x="3734" y="7406"/>
                </a:lnTo>
                <a:lnTo>
                  <a:pt x="3734" y="7400"/>
                </a:lnTo>
                <a:lnTo>
                  <a:pt x="3736" y="7392"/>
                </a:lnTo>
                <a:lnTo>
                  <a:pt x="3738" y="7390"/>
                </a:lnTo>
                <a:lnTo>
                  <a:pt x="3742" y="7388"/>
                </a:lnTo>
                <a:lnTo>
                  <a:pt x="3744" y="7390"/>
                </a:lnTo>
                <a:lnTo>
                  <a:pt x="3748" y="7396"/>
                </a:lnTo>
                <a:lnTo>
                  <a:pt x="3752" y="7402"/>
                </a:lnTo>
                <a:lnTo>
                  <a:pt x="3760" y="7406"/>
                </a:lnTo>
                <a:lnTo>
                  <a:pt x="3768" y="7408"/>
                </a:lnTo>
                <a:lnTo>
                  <a:pt x="3770" y="7406"/>
                </a:lnTo>
                <a:lnTo>
                  <a:pt x="3772" y="7404"/>
                </a:lnTo>
                <a:lnTo>
                  <a:pt x="3772" y="7400"/>
                </a:lnTo>
                <a:lnTo>
                  <a:pt x="3776" y="7400"/>
                </a:lnTo>
                <a:lnTo>
                  <a:pt x="3778" y="7402"/>
                </a:lnTo>
                <a:lnTo>
                  <a:pt x="3782" y="7406"/>
                </a:lnTo>
                <a:lnTo>
                  <a:pt x="3786" y="7410"/>
                </a:lnTo>
                <a:lnTo>
                  <a:pt x="3790" y="7412"/>
                </a:lnTo>
                <a:lnTo>
                  <a:pt x="3792" y="7414"/>
                </a:lnTo>
                <a:lnTo>
                  <a:pt x="3792" y="7420"/>
                </a:lnTo>
                <a:lnTo>
                  <a:pt x="3790" y="7422"/>
                </a:lnTo>
                <a:lnTo>
                  <a:pt x="3788" y="7424"/>
                </a:lnTo>
                <a:lnTo>
                  <a:pt x="3784" y="7426"/>
                </a:lnTo>
                <a:lnTo>
                  <a:pt x="3778" y="7426"/>
                </a:lnTo>
                <a:lnTo>
                  <a:pt x="3774" y="7428"/>
                </a:lnTo>
                <a:lnTo>
                  <a:pt x="3772" y="7432"/>
                </a:lnTo>
                <a:lnTo>
                  <a:pt x="3770" y="7436"/>
                </a:lnTo>
                <a:lnTo>
                  <a:pt x="3772" y="7440"/>
                </a:lnTo>
                <a:lnTo>
                  <a:pt x="3776" y="7444"/>
                </a:lnTo>
                <a:lnTo>
                  <a:pt x="3780" y="7446"/>
                </a:lnTo>
                <a:lnTo>
                  <a:pt x="3778" y="7446"/>
                </a:lnTo>
                <a:lnTo>
                  <a:pt x="3770" y="7446"/>
                </a:lnTo>
                <a:lnTo>
                  <a:pt x="3766" y="7446"/>
                </a:lnTo>
                <a:lnTo>
                  <a:pt x="3764" y="7450"/>
                </a:lnTo>
                <a:lnTo>
                  <a:pt x="3762" y="7454"/>
                </a:lnTo>
                <a:lnTo>
                  <a:pt x="3764" y="7458"/>
                </a:lnTo>
                <a:lnTo>
                  <a:pt x="3770" y="7458"/>
                </a:lnTo>
                <a:lnTo>
                  <a:pt x="3778" y="7458"/>
                </a:lnTo>
                <a:lnTo>
                  <a:pt x="3786" y="7458"/>
                </a:lnTo>
                <a:lnTo>
                  <a:pt x="3794" y="7460"/>
                </a:lnTo>
                <a:lnTo>
                  <a:pt x="3796" y="7460"/>
                </a:lnTo>
                <a:lnTo>
                  <a:pt x="3798" y="7460"/>
                </a:lnTo>
                <a:lnTo>
                  <a:pt x="3800" y="7458"/>
                </a:lnTo>
                <a:lnTo>
                  <a:pt x="3800" y="7456"/>
                </a:lnTo>
                <a:lnTo>
                  <a:pt x="3802" y="7456"/>
                </a:lnTo>
                <a:lnTo>
                  <a:pt x="3806" y="7458"/>
                </a:lnTo>
                <a:lnTo>
                  <a:pt x="3808" y="7464"/>
                </a:lnTo>
                <a:lnTo>
                  <a:pt x="3808" y="7466"/>
                </a:lnTo>
                <a:lnTo>
                  <a:pt x="3806" y="7466"/>
                </a:lnTo>
                <a:lnTo>
                  <a:pt x="3806" y="7468"/>
                </a:lnTo>
                <a:lnTo>
                  <a:pt x="3806" y="7472"/>
                </a:lnTo>
                <a:lnTo>
                  <a:pt x="3810" y="7478"/>
                </a:lnTo>
                <a:lnTo>
                  <a:pt x="3814" y="7484"/>
                </a:lnTo>
                <a:lnTo>
                  <a:pt x="3810" y="7484"/>
                </a:lnTo>
                <a:lnTo>
                  <a:pt x="3796" y="7474"/>
                </a:lnTo>
                <a:lnTo>
                  <a:pt x="3790" y="7472"/>
                </a:lnTo>
                <a:lnTo>
                  <a:pt x="3784" y="7470"/>
                </a:lnTo>
                <a:lnTo>
                  <a:pt x="3768" y="7470"/>
                </a:lnTo>
                <a:lnTo>
                  <a:pt x="3764" y="7472"/>
                </a:lnTo>
                <a:lnTo>
                  <a:pt x="3762" y="7472"/>
                </a:lnTo>
                <a:lnTo>
                  <a:pt x="3764" y="7474"/>
                </a:lnTo>
                <a:lnTo>
                  <a:pt x="3766" y="7476"/>
                </a:lnTo>
                <a:lnTo>
                  <a:pt x="3768" y="7476"/>
                </a:lnTo>
                <a:lnTo>
                  <a:pt x="3770" y="7476"/>
                </a:lnTo>
                <a:lnTo>
                  <a:pt x="3772" y="7478"/>
                </a:lnTo>
                <a:lnTo>
                  <a:pt x="3774" y="7484"/>
                </a:lnTo>
                <a:lnTo>
                  <a:pt x="3778" y="7488"/>
                </a:lnTo>
                <a:lnTo>
                  <a:pt x="3788" y="7494"/>
                </a:lnTo>
                <a:lnTo>
                  <a:pt x="3792" y="7496"/>
                </a:lnTo>
                <a:lnTo>
                  <a:pt x="3790" y="7500"/>
                </a:lnTo>
                <a:lnTo>
                  <a:pt x="3790" y="7502"/>
                </a:lnTo>
                <a:lnTo>
                  <a:pt x="3790" y="7504"/>
                </a:lnTo>
                <a:lnTo>
                  <a:pt x="3784" y="7500"/>
                </a:lnTo>
                <a:lnTo>
                  <a:pt x="3780" y="7500"/>
                </a:lnTo>
                <a:lnTo>
                  <a:pt x="3778" y="7500"/>
                </a:lnTo>
                <a:lnTo>
                  <a:pt x="3776" y="7504"/>
                </a:lnTo>
                <a:lnTo>
                  <a:pt x="3772" y="7516"/>
                </a:lnTo>
                <a:lnTo>
                  <a:pt x="3772" y="7522"/>
                </a:lnTo>
                <a:lnTo>
                  <a:pt x="3772" y="7530"/>
                </a:lnTo>
                <a:lnTo>
                  <a:pt x="3774" y="7550"/>
                </a:lnTo>
                <a:lnTo>
                  <a:pt x="3776" y="7558"/>
                </a:lnTo>
                <a:lnTo>
                  <a:pt x="3778" y="7560"/>
                </a:lnTo>
                <a:lnTo>
                  <a:pt x="3780" y="7560"/>
                </a:lnTo>
                <a:lnTo>
                  <a:pt x="3780" y="7558"/>
                </a:lnTo>
                <a:lnTo>
                  <a:pt x="3782" y="7552"/>
                </a:lnTo>
                <a:lnTo>
                  <a:pt x="3784" y="7544"/>
                </a:lnTo>
                <a:lnTo>
                  <a:pt x="3786" y="7538"/>
                </a:lnTo>
                <a:lnTo>
                  <a:pt x="3788" y="7538"/>
                </a:lnTo>
                <a:lnTo>
                  <a:pt x="3788" y="7542"/>
                </a:lnTo>
                <a:lnTo>
                  <a:pt x="3788" y="7546"/>
                </a:lnTo>
                <a:lnTo>
                  <a:pt x="3788" y="7554"/>
                </a:lnTo>
                <a:lnTo>
                  <a:pt x="3790" y="7560"/>
                </a:lnTo>
                <a:lnTo>
                  <a:pt x="3794" y="7566"/>
                </a:lnTo>
                <a:lnTo>
                  <a:pt x="3796" y="7568"/>
                </a:lnTo>
                <a:lnTo>
                  <a:pt x="3792" y="7566"/>
                </a:lnTo>
                <a:lnTo>
                  <a:pt x="3786" y="7564"/>
                </a:lnTo>
                <a:lnTo>
                  <a:pt x="3780" y="7564"/>
                </a:lnTo>
                <a:lnTo>
                  <a:pt x="3778" y="7568"/>
                </a:lnTo>
                <a:lnTo>
                  <a:pt x="3778" y="7570"/>
                </a:lnTo>
                <a:lnTo>
                  <a:pt x="3780" y="7574"/>
                </a:lnTo>
                <a:lnTo>
                  <a:pt x="3778" y="7576"/>
                </a:lnTo>
                <a:lnTo>
                  <a:pt x="3776" y="7578"/>
                </a:lnTo>
                <a:lnTo>
                  <a:pt x="3780" y="7582"/>
                </a:lnTo>
                <a:lnTo>
                  <a:pt x="3792" y="7588"/>
                </a:lnTo>
                <a:lnTo>
                  <a:pt x="3792" y="7590"/>
                </a:lnTo>
                <a:lnTo>
                  <a:pt x="3784" y="7588"/>
                </a:lnTo>
                <a:lnTo>
                  <a:pt x="3776" y="7588"/>
                </a:lnTo>
                <a:lnTo>
                  <a:pt x="3776" y="7590"/>
                </a:lnTo>
                <a:lnTo>
                  <a:pt x="3784" y="7600"/>
                </a:lnTo>
                <a:lnTo>
                  <a:pt x="3788" y="7604"/>
                </a:lnTo>
                <a:lnTo>
                  <a:pt x="3786" y="7604"/>
                </a:lnTo>
                <a:lnTo>
                  <a:pt x="3776" y="7598"/>
                </a:lnTo>
                <a:lnTo>
                  <a:pt x="3770" y="7596"/>
                </a:lnTo>
                <a:lnTo>
                  <a:pt x="3764" y="7596"/>
                </a:lnTo>
                <a:lnTo>
                  <a:pt x="3760" y="7598"/>
                </a:lnTo>
                <a:lnTo>
                  <a:pt x="3762" y="7600"/>
                </a:lnTo>
                <a:lnTo>
                  <a:pt x="3764" y="7600"/>
                </a:lnTo>
                <a:lnTo>
                  <a:pt x="3768" y="7604"/>
                </a:lnTo>
                <a:lnTo>
                  <a:pt x="3770" y="7606"/>
                </a:lnTo>
                <a:lnTo>
                  <a:pt x="3772" y="7610"/>
                </a:lnTo>
                <a:lnTo>
                  <a:pt x="3774" y="7612"/>
                </a:lnTo>
                <a:lnTo>
                  <a:pt x="3778" y="7614"/>
                </a:lnTo>
                <a:lnTo>
                  <a:pt x="3782" y="7612"/>
                </a:lnTo>
                <a:lnTo>
                  <a:pt x="3784" y="7614"/>
                </a:lnTo>
                <a:lnTo>
                  <a:pt x="3788" y="7616"/>
                </a:lnTo>
                <a:lnTo>
                  <a:pt x="3792" y="7620"/>
                </a:lnTo>
                <a:lnTo>
                  <a:pt x="3792" y="7622"/>
                </a:lnTo>
                <a:lnTo>
                  <a:pt x="3784" y="7620"/>
                </a:lnTo>
                <a:lnTo>
                  <a:pt x="3782" y="7620"/>
                </a:lnTo>
                <a:lnTo>
                  <a:pt x="3780" y="7620"/>
                </a:lnTo>
                <a:lnTo>
                  <a:pt x="3784" y="7630"/>
                </a:lnTo>
                <a:lnTo>
                  <a:pt x="3788" y="7636"/>
                </a:lnTo>
                <a:lnTo>
                  <a:pt x="3790" y="7636"/>
                </a:lnTo>
                <a:lnTo>
                  <a:pt x="3794" y="7632"/>
                </a:lnTo>
                <a:lnTo>
                  <a:pt x="3798" y="7624"/>
                </a:lnTo>
                <a:lnTo>
                  <a:pt x="3802" y="7616"/>
                </a:lnTo>
                <a:lnTo>
                  <a:pt x="3804" y="7614"/>
                </a:lnTo>
                <a:lnTo>
                  <a:pt x="3804" y="7618"/>
                </a:lnTo>
                <a:lnTo>
                  <a:pt x="3802" y="7626"/>
                </a:lnTo>
                <a:lnTo>
                  <a:pt x="3796" y="7638"/>
                </a:lnTo>
                <a:lnTo>
                  <a:pt x="3794" y="7640"/>
                </a:lnTo>
                <a:lnTo>
                  <a:pt x="3790" y="7642"/>
                </a:lnTo>
                <a:lnTo>
                  <a:pt x="3784" y="7640"/>
                </a:lnTo>
                <a:lnTo>
                  <a:pt x="3782" y="7642"/>
                </a:lnTo>
                <a:lnTo>
                  <a:pt x="3782" y="7644"/>
                </a:lnTo>
                <a:lnTo>
                  <a:pt x="3782" y="7648"/>
                </a:lnTo>
                <a:lnTo>
                  <a:pt x="3782" y="7650"/>
                </a:lnTo>
                <a:lnTo>
                  <a:pt x="3784" y="7650"/>
                </a:lnTo>
                <a:lnTo>
                  <a:pt x="3784" y="7654"/>
                </a:lnTo>
                <a:lnTo>
                  <a:pt x="3784" y="7660"/>
                </a:lnTo>
                <a:lnTo>
                  <a:pt x="3786" y="7660"/>
                </a:lnTo>
                <a:lnTo>
                  <a:pt x="3788" y="7658"/>
                </a:lnTo>
                <a:lnTo>
                  <a:pt x="3792" y="7660"/>
                </a:lnTo>
                <a:lnTo>
                  <a:pt x="3798" y="7662"/>
                </a:lnTo>
                <a:lnTo>
                  <a:pt x="3802" y="7670"/>
                </a:lnTo>
                <a:lnTo>
                  <a:pt x="3804" y="7676"/>
                </a:lnTo>
                <a:lnTo>
                  <a:pt x="3804" y="7680"/>
                </a:lnTo>
                <a:lnTo>
                  <a:pt x="3802" y="7680"/>
                </a:lnTo>
                <a:lnTo>
                  <a:pt x="3798" y="7676"/>
                </a:lnTo>
                <a:lnTo>
                  <a:pt x="3796" y="7672"/>
                </a:lnTo>
                <a:lnTo>
                  <a:pt x="3792" y="7672"/>
                </a:lnTo>
                <a:lnTo>
                  <a:pt x="3792" y="7674"/>
                </a:lnTo>
                <a:lnTo>
                  <a:pt x="3794" y="7678"/>
                </a:lnTo>
                <a:lnTo>
                  <a:pt x="3794" y="7682"/>
                </a:lnTo>
                <a:lnTo>
                  <a:pt x="3794" y="7684"/>
                </a:lnTo>
                <a:lnTo>
                  <a:pt x="3794" y="7688"/>
                </a:lnTo>
                <a:lnTo>
                  <a:pt x="3796" y="7692"/>
                </a:lnTo>
                <a:lnTo>
                  <a:pt x="3798" y="7694"/>
                </a:lnTo>
                <a:lnTo>
                  <a:pt x="3800" y="7694"/>
                </a:lnTo>
                <a:lnTo>
                  <a:pt x="3802" y="7692"/>
                </a:lnTo>
                <a:lnTo>
                  <a:pt x="3806" y="7690"/>
                </a:lnTo>
                <a:lnTo>
                  <a:pt x="3808" y="7692"/>
                </a:lnTo>
                <a:lnTo>
                  <a:pt x="3810" y="7700"/>
                </a:lnTo>
                <a:lnTo>
                  <a:pt x="3806" y="7700"/>
                </a:lnTo>
                <a:lnTo>
                  <a:pt x="3804" y="7700"/>
                </a:lnTo>
                <a:lnTo>
                  <a:pt x="3806" y="7702"/>
                </a:lnTo>
                <a:lnTo>
                  <a:pt x="3810" y="7708"/>
                </a:lnTo>
                <a:lnTo>
                  <a:pt x="3816" y="7714"/>
                </a:lnTo>
                <a:lnTo>
                  <a:pt x="3818" y="7716"/>
                </a:lnTo>
                <a:lnTo>
                  <a:pt x="3820" y="7714"/>
                </a:lnTo>
                <a:lnTo>
                  <a:pt x="3824" y="7706"/>
                </a:lnTo>
                <a:lnTo>
                  <a:pt x="3826" y="7702"/>
                </a:lnTo>
                <a:lnTo>
                  <a:pt x="3828" y="7700"/>
                </a:lnTo>
                <a:lnTo>
                  <a:pt x="3830" y="7698"/>
                </a:lnTo>
                <a:lnTo>
                  <a:pt x="3830" y="7696"/>
                </a:lnTo>
                <a:lnTo>
                  <a:pt x="3832" y="7694"/>
                </a:lnTo>
                <a:lnTo>
                  <a:pt x="3838" y="7696"/>
                </a:lnTo>
                <a:lnTo>
                  <a:pt x="3846" y="7696"/>
                </a:lnTo>
                <a:lnTo>
                  <a:pt x="3846" y="7694"/>
                </a:lnTo>
                <a:lnTo>
                  <a:pt x="3846" y="7692"/>
                </a:lnTo>
                <a:lnTo>
                  <a:pt x="3840" y="7688"/>
                </a:lnTo>
                <a:lnTo>
                  <a:pt x="3832" y="7682"/>
                </a:lnTo>
                <a:lnTo>
                  <a:pt x="3822" y="7678"/>
                </a:lnTo>
                <a:lnTo>
                  <a:pt x="3820" y="7674"/>
                </a:lnTo>
                <a:lnTo>
                  <a:pt x="3824" y="7674"/>
                </a:lnTo>
                <a:lnTo>
                  <a:pt x="3832" y="7678"/>
                </a:lnTo>
                <a:lnTo>
                  <a:pt x="3846" y="7686"/>
                </a:lnTo>
                <a:lnTo>
                  <a:pt x="3850" y="7690"/>
                </a:lnTo>
                <a:lnTo>
                  <a:pt x="3852" y="7698"/>
                </a:lnTo>
                <a:lnTo>
                  <a:pt x="3850" y="7704"/>
                </a:lnTo>
                <a:lnTo>
                  <a:pt x="3846" y="7706"/>
                </a:lnTo>
                <a:lnTo>
                  <a:pt x="3844" y="7708"/>
                </a:lnTo>
                <a:lnTo>
                  <a:pt x="3846" y="7714"/>
                </a:lnTo>
                <a:lnTo>
                  <a:pt x="3848" y="7716"/>
                </a:lnTo>
                <a:lnTo>
                  <a:pt x="3844" y="7710"/>
                </a:lnTo>
                <a:lnTo>
                  <a:pt x="3838" y="7706"/>
                </a:lnTo>
                <a:lnTo>
                  <a:pt x="3836" y="7706"/>
                </a:lnTo>
                <a:lnTo>
                  <a:pt x="3834" y="7708"/>
                </a:lnTo>
                <a:lnTo>
                  <a:pt x="3832" y="7720"/>
                </a:lnTo>
                <a:lnTo>
                  <a:pt x="3830" y="7720"/>
                </a:lnTo>
                <a:lnTo>
                  <a:pt x="3830" y="7718"/>
                </a:lnTo>
                <a:lnTo>
                  <a:pt x="3828" y="7714"/>
                </a:lnTo>
                <a:lnTo>
                  <a:pt x="3826" y="7714"/>
                </a:lnTo>
                <a:lnTo>
                  <a:pt x="3820" y="7722"/>
                </a:lnTo>
                <a:lnTo>
                  <a:pt x="3818" y="7724"/>
                </a:lnTo>
                <a:lnTo>
                  <a:pt x="3816" y="7722"/>
                </a:lnTo>
                <a:lnTo>
                  <a:pt x="3812" y="7718"/>
                </a:lnTo>
                <a:lnTo>
                  <a:pt x="3808" y="7714"/>
                </a:lnTo>
                <a:lnTo>
                  <a:pt x="3802" y="7710"/>
                </a:lnTo>
                <a:lnTo>
                  <a:pt x="3800" y="7710"/>
                </a:lnTo>
                <a:lnTo>
                  <a:pt x="3800" y="7712"/>
                </a:lnTo>
                <a:lnTo>
                  <a:pt x="3802" y="7714"/>
                </a:lnTo>
                <a:lnTo>
                  <a:pt x="3806" y="7720"/>
                </a:lnTo>
                <a:lnTo>
                  <a:pt x="3806" y="7724"/>
                </a:lnTo>
                <a:lnTo>
                  <a:pt x="3806" y="7726"/>
                </a:lnTo>
                <a:lnTo>
                  <a:pt x="3802" y="7732"/>
                </a:lnTo>
                <a:lnTo>
                  <a:pt x="3806" y="7734"/>
                </a:lnTo>
                <a:lnTo>
                  <a:pt x="3808" y="7736"/>
                </a:lnTo>
                <a:lnTo>
                  <a:pt x="3806" y="7740"/>
                </a:lnTo>
                <a:lnTo>
                  <a:pt x="3802" y="7746"/>
                </a:lnTo>
                <a:lnTo>
                  <a:pt x="3802" y="7752"/>
                </a:lnTo>
                <a:lnTo>
                  <a:pt x="3804" y="7752"/>
                </a:lnTo>
                <a:lnTo>
                  <a:pt x="3810" y="7748"/>
                </a:lnTo>
                <a:lnTo>
                  <a:pt x="3812" y="7746"/>
                </a:lnTo>
                <a:lnTo>
                  <a:pt x="3816" y="7746"/>
                </a:lnTo>
                <a:lnTo>
                  <a:pt x="3820" y="7750"/>
                </a:lnTo>
                <a:lnTo>
                  <a:pt x="3820" y="7754"/>
                </a:lnTo>
                <a:lnTo>
                  <a:pt x="3818" y="7756"/>
                </a:lnTo>
                <a:lnTo>
                  <a:pt x="3816" y="7756"/>
                </a:lnTo>
                <a:lnTo>
                  <a:pt x="3812" y="7756"/>
                </a:lnTo>
                <a:lnTo>
                  <a:pt x="3812" y="7758"/>
                </a:lnTo>
                <a:lnTo>
                  <a:pt x="3818" y="7762"/>
                </a:lnTo>
                <a:lnTo>
                  <a:pt x="3818" y="7764"/>
                </a:lnTo>
                <a:lnTo>
                  <a:pt x="3818" y="7766"/>
                </a:lnTo>
                <a:lnTo>
                  <a:pt x="3814" y="7768"/>
                </a:lnTo>
                <a:lnTo>
                  <a:pt x="3812" y="7770"/>
                </a:lnTo>
                <a:lnTo>
                  <a:pt x="3816" y="7772"/>
                </a:lnTo>
                <a:lnTo>
                  <a:pt x="3824" y="7774"/>
                </a:lnTo>
                <a:lnTo>
                  <a:pt x="3828" y="7772"/>
                </a:lnTo>
                <a:lnTo>
                  <a:pt x="3830" y="7768"/>
                </a:lnTo>
                <a:lnTo>
                  <a:pt x="3830" y="7762"/>
                </a:lnTo>
                <a:lnTo>
                  <a:pt x="3830" y="7760"/>
                </a:lnTo>
                <a:lnTo>
                  <a:pt x="3832" y="7756"/>
                </a:lnTo>
                <a:lnTo>
                  <a:pt x="3836" y="7754"/>
                </a:lnTo>
                <a:lnTo>
                  <a:pt x="3840" y="7752"/>
                </a:lnTo>
                <a:lnTo>
                  <a:pt x="3842" y="7750"/>
                </a:lnTo>
                <a:lnTo>
                  <a:pt x="3842" y="7748"/>
                </a:lnTo>
                <a:lnTo>
                  <a:pt x="3840" y="7744"/>
                </a:lnTo>
                <a:lnTo>
                  <a:pt x="3836" y="7742"/>
                </a:lnTo>
                <a:lnTo>
                  <a:pt x="3840" y="7740"/>
                </a:lnTo>
                <a:lnTo>
                  <a:pt x="3848" y="7742"/>
                </a:lnTo>
                <a:lnTo>
                  <a:pt x="3850" y="7744"/>
                </a:lnTo>
                <a:lnTo>
                  <a:pt x="3852" y="7746"/>
                </a:lnTo>
                <a:lnTo>
                  <a:pt x="3856" y="7744"/>
                </a:lnTo>
                <a:lnTo>
                  <a:pt x="3860" y="7740"/>
                </a:lnTo>
                <a:lnTo>
                  <a:pt x="3864" y="7740"/>
                </a:lnTo>
                <a:lnTo>
                  <a:pt x="3878" y="7740"/>
                </a:lnTo>
                <a:lnTo>
                  <a:pt x="3888" y="7742"/>
                </a:lnTo>
                <a:lnTo>
                  <a:pt x="3892" y="7744"/>
                </a:lnTo>
                <a:lnTo>
                  <a:pt x="3892" y="7746"/>
                </a:lnTo>
                <a:lnTo>
                  <a:pt x="3888" y="7750"/>
                </a:lnTo>
                <a:lnTo>
                  <a:pt x="3884" y="7750"/>
                </a:lnTo>
                <a:lnTo>
                  <a:pt x="3876" y="7750"/>
                </a:lnTo>
                <a:lnTo>
                  <a:pt x="3868" y="7748"/>
                </a:lnTo>
                <a:lnTo>
                  <a:pt x="3864" y="7748"/>
                </a:lnTo>
                <a:lnTo>
                  <a:pt x="3862" y="7748"/>
                </a:lnTo>
                <a:lnTo>
                  <a:pt x="3858" y="7754"/>
                </a:lnTo>
                <a:lnTo>
                  <a:pt x="3854" y="7760"/>
                </a:lnTo>
                <a:lnTo>
                  <a:pt x="3852" y="7760"/>
                </a:lnTo>
                <a:lnTo>
                  <a:pt x="3850" y="7758"/>
                </a:lnTo>
                <a:lnTo>
                  <a:pt x="3844" y="7756"/>
                </a:lnTo>
                <a:lnTo>
                  <a:pt x="3838" y="7756"/>
                </a:lnTo>
                <a:lnTo>
                  <a:pt x="3834" y="7762"/>
                </a:lnTo>
                <a:lnTo>
                  <a:pt x="3834" y="7766"/>
                </a:lnTo>
                <a:lnTo>
                  <a:pt x="3836" y="7772"/>
                </a:lnTo>
                <a:lnTo>
                  <a:pt x="3834" y="7774"/>
                </a:lnTo>
                <a:lnTo>
                  <a:pt x="3834" y="7776"/>
                </a:lnTo>
                <a:lnTo>
                  <a:pt x="3836" y="7778"/>
                </a:lnTo>
                <a:lnTo>
                  <a:pt x="3838" y="7782"/>
                </a:lnTo>
                <a:lnTo>
                  <a:pt x="3836" y="7782"/>
                </a:lnTo>
                <a:lnTo>
                  <a:pt x="3830" y="7780"/>
                </a:lnTo>
                <a:lnTo>
                  <a:pt x="3824" y="7780"/>
                </a:lnTo>
                <a:lnTo>
                  <a:pt x="3820" y="7780"/>
                </a:lnTo>
                <a:lnTo>
                  <a:pt x="3824" y="7784"/>
                </a:lnTo>
                <a:lnTo>
                  <a:pt x="3838" y="7794"/>
                </a:lnTo>
                <a:lnTo>
                  <a:pt x="3850" y="7802"/>
                </a:lnTo>
                <a:lnTo>
                  <a:pt x="3852" y="7800"/>
                </a:lnTo>
                <a:lnTo>
                  <a:pt x="3850" y="7796"/>
                </a:lnTo>
                <a:lnTo>
                  <a:pt x="3848" y="7790"/>
                </a:lnTo>
                <a:lnTo>
                  <a:pt x="3850" y="7786"/>
                </a:lnTo>
                <a:lnTo>
                  <a:pt x="3854" y="7782"/>
                </a:lnTo>
                <a:lnTo>
                  <a:pt x="3860" y="7780"/>
                </a:lnTo>
                <a:lnTo>
                  <a:pt x="3860" y="7778"/>
                </a:lnTo>
                <a:lnTo>
                  <a:pt x="3856" y="7774"/>
                </a:lnTo>
                <a:lnTo>
                  <a:pt x="3852" y="7772"/>
                </a:lnTo>
                <a:lnTo>
                  <a:pt x="3858" y="7772"/>
                </a:lnTo>
                <a:lnTo>
                  <a:pt x="3868" y="7774"/>
                </a:lnTo>
                <a:lnTo>
                  <a:pt x="3872" y="7774"/>
                </a:lnTo>
                <a:lnTo>
                  <a:pt x="3874" y="7770"/>
                </a:lnTo>
                <a:lnTo>
                  <a:pt x="3880" y="7766"/>
                </a:lnTo>
                <a:lnTo>
                  <a:pt x="3888" y="7762"/>
                </a:lnTo>
                <a:lnTo>
                  <a:pt x="3894" y="7758"/>
                </a:lnTo>
                <a:lnTo>
                  <a:pt x="3898" y="7756"/>
                </a:lnTo>
                <a:lnTo>
                  <a:pt x="3902" y="7756"/>
                </a:lnTo>
                <a:lnTo>
                  <a:pt x="3904" y="7758"/>
                </a:lnTo>
                <a:lnTo>
                  <a:pt x="3904" y="7762"/>
                </a:lnTo>
                <a:lnTo>
                  <a:pt x="3902" y="7768"/>
                </a:lnTo>
                <a:lnTo>
                  <a:pt x="3896" y="7774"/>
                </a:lnTo>
                <a:lnTo>
                  <a:pt x="3888" y="7780"/>
                </a:lnTo>
                <a:lnTo>
                  <a:pt x="3882" y="7782"/>
                </a:lnTo>
                <a:lnTo>
                  <a:pt x="3880" y="7786"/>
                </a:lnTo>
                <a:lnTo>
                  <a:pt x="3878" y="7788"/>
                </a:lnTo>
                <a:lnTo>
                  <a:pt x="3876" y="7786"/>
                </a:lnTo>
                <a:lnTo>
                  <a:pt x="3872" y="7784"/>
                </a:lnTo>
                <a:lnTo>
                  <a:pt x="3872" y="7786"/>
                </a:lnTo>
                <a:lnTo>
                  <a:pt x="3870" y="7788"/>
                </a:lnTo>
                <a:lnTo>
                  <a:pt x="3866" y="7786"/>
                </a:lnTo>
                <a:lnTo>
                  <a:pt x="3860" y="7786"/>
                </a:lnTo>
                <a:lnTo>
                  <a:pt x="3854" y="7788"/>
                </a:lnTo>
                <a:lnTo>
                  <a:pt x="3854" y="7792"/>
                </a:lnTo>
                <a:lnTo>
                  <a:pt x="3856" y="7796"/>
                </a:lnTo>
                <a:lnTo>
                  <a:pt x="3862" y="7804"/>
                </a:lnTo>
                <a:lnTo>
                  <a:pt x="3868" y="7810"/>
                </a:lnTo>
                <a:lnTo>
                  <a:pt x="3874" y="7814"/>
                </a:lnTo>
                <a:lnTo>
                  <a:pt x="3878" y="7814"/>
                </a:lnTo>
                <a:lnTo>
                  <a:pt x="3882" y="7818"/>
                </a:lnTo>
                <a:lnTo>
                  <a:pt x="3888" y="7820"/>
                </a:lnTo>
                <a:lnTo>
                  <a:pt x="3898" y="7822"/>
                </a:lnTo>
                <a:lnTo>
                  <a:pt x="3906" y="7820"/>
                </a:lnTo>
                <a:lnTo>
                  <a:pt x="3910" y="7818"/>
                </a:lnTo>
                <a:lnTo>
                  <a:pt x="3912" y="7810"/>
                </a:lnTo>
                <a:lnTo>
                  <a:pt x="3912" y="7796"/>
                </a:lnTo>
                <a:lnTo>
                  <a:pt x="3914" y="7782"/>
                </a:lnTo>
                <a:lnTo>
                  <a:pt x="3916" y="7776"/>
                </a:lnTo>
                <a:lnTo>
                  <a:pt x="3918" y="7772"/>
                </a:lnTo>
                <a:lnTo>
                  <a:pt x="3920" y="7762"/>
                </a:lnTo>
                <a:lnTo>
                  <a:pt x="3920" y="7756"/>
                </a:lnTo>
                <a:lnTo>
                  <a:pt x="3922" y="7752"/>
                </a:lnTo>
                <a:lnTo>
                  <a:pt x="3924" y="7750"/>
                </a:lnTo>
                <a:lnTo>
                  <a:pt x="3928" y="7748"/>
                </a:lnTo>
                <a:lnTo>
                  <a:pt x="3936" y="7746"/>
                </a:lnTo>
                <a:lnTo>
                  <a:pt x="3942" y="7746"/>
                </a:lnTo>
                <a:lnTo>
                  <a:pt x="3946" y="7742"/>
                </a:lnTo>
                <a:lnTo>
                  <a:pt x="3950" y="7738"/>
                </a:lnTo>
                <a:lnTo>
                  <a:pt x="3954" y="7738"/>
                </a:lnTo>
                <a:lnTo>
                  <a:pt x="3958" y="7738"/>
                </a:lnTo>
                <a:lnTo>
                  <a:pt x="3962" y="7738"/>
                </a:lnTo>
                <a:lnTo>
                  <a:pt x="3968" y="7734"/>
                </a:lnTo>
                <a:lnTo>
                  <a:pt x="3972" y="7726"/>
                </a:lnTo>
                <a:lnTo>
                  <a:pt x="3978" y="7724"/>
                </a:lnTo>
                <a:lnTo>
                  <a:pt x="3984" y="7724"/>
                </a:lnTo>
                <a:lnTo>
                  <a:pt x="3992" y="7724"/>
                </a:lnTo>
                <a:lnTo>
                  <a:pt x="4006" y="7728"/>
                </a:lnTo>
                <a:lnTo>
                  <a:pt x="4014" y="7732"/>
                </a:lnTo>
                <a:lnTo>
                  <a:pt x="4016" y="7730"/>
                </a:lnTo>
                <a:lnTo>
                  <a:pt x="4014" y="7724"/>
                </a:lnTo>
                <a:lnTo>
                  <a:pt x="4008" y="7712"/>
                </a:lnTo>
                <a:lnTo>
                  <a:pt x="3996" y="7692"/>
                </a:lnTo>
                <a:lnTo>
                  <a:pt x="3992" y="7680"/>
                </a:lnTo>
                <a:lnTo>
                  <a:pt x="3988" y="7666"/>
                </a:lnTo>
                <a:lnTo>
                  <a:pt x="3986" y="7648"/>
                </a:lnTo>
                <a:lnTo>
                  <a:pt x="3986" y="7640"/>
                </a:lnTo>
                <a:lnTo>
                  <a:pt x="3986" y="7630"/>
                </a:lnTo>
                <a:lnTo>
                  <a:pt x="3990" y="7620"/>
                </a:lnTo>
                <a:lnTo>
                  <a:pt x="3996" y="7612"/>
                </a:lnTo>
                <a:lnTo>
                  <a:pt x="4002" y="7606"/>
                </a:lnTo>
                <a:lnTo>
                  <a:pt x="4014" y="7600"/>
                </a:lnTo>
                <a:lnTo>
                  <a:pt x="4024" y="7596"/>
                </a:lnTo>
                <a:lnTo>
                  <a:pt x="4032" y="7592"/>
                </a:lnTo>
                <a:lnTo>
                  <a:pt x="4038" y="7586"/>
                </a:lnTo>
                <a:lnTo>
                  <a:pt x="4042" y="7580"/>
                </a:lnTo>
                <a:lnTo>
                  <a:pt x="4046" y="7564"/>
                </a:lnTo>
                <a:lnTo>
                  <a:pt x="4050" y="7540"/>
                </a:lnTo>
                <a:lnTo>
                  <a:pt x="4054" y="7528"/>
                </a:lnTo>
                <a:lnTo>
                  <a:pt x="4060" y="7518"/>
                </a:lnTo>
                <a:lnTo>
                  <a:pt x="4068" y="7510"/>
                </a:lnTo>
                <a:lnTo>
                  <a:pt x="4076" y="7504"/>
                </a:lnTo>
                <a:lnTo>
                  <a:pt x="4092" y="7496"/>
                </a:lnTo>
                <a:lnTo>
                  <a:pt x="4098" y="7492"/>
                </a:lnTo>
                <a:lnTo>
                  <a:pt x="4102" y="7488"/>
                </a:lnTo>
                <a:lnTo>
                  <a:pt x="4104" y="7484"/>
                </a:lnTo>
                <a:lnTo>
                  <a:pt x="4106" y="7480"/>
                </a:lnTo>
                <a:lnTo>
                  <a:pt x="4114" y="7474"/>
                </a:lnTo>
                <a:lnTo>
                  <a:pt x="4118" y="7470"/>
                </a:lnTo>
                <a:lnTo>
                  <a:pt x="4120" y="7466"/>
                </a:lnTo>
                <a:lnTo>
                  <a:pt x="4118" y="7462"/>
                </a:lnTo>
                <a:lnTo>
                  <a:pt x="4118" y="7458"/>
                </a:lnTo>
                <a:lnTo>
                  <a:pt x="4118" y="7454"/>
                </a:lnTo>
                <a:lnTo>
                  <a:pt x="4120" y="7450"/>
                </a:lnTo>
                <a:lnTo>
                  <a:pt x="4122" y="7442"/>
                </a:lnTo>
                <a:lnTo>
                  <a:pt x="4124" y="7436"/>
                </a:lnTo>
                <a:lnTo>
                  <a:pt x="4122" y="7428"/>
                </a:lnTo>
                <a:lnTo>
                  <a:pt x="4120" y="7422"/>
                </a:lnTo>
                <a:lnTo>
                  <a:pt x="4116" y="7420"/>
                </a:lnTo>
                <a:lnTo>
                  <a:pt x="4104" y="7418"/>
                </a:lnTo>
                <a:lnTo>
                  <a:pt x="4096" y="7418"/>
                </a:lnTo>
                <a:lnTo>
                  <a:pt x="4086" y="7414"/>
                </a:lnTo>
                <a:lnTo>
                  <a:pt x="4076" y="7408"/>
                </a:lnTo>
                <a:lnTo>
                  <a:pt x="4066" y="7398"/>
                </a:lnTo>
                <a:lnTo>
                  <a:pt x="4050" y="7378"/>
                </a:lnTo>
                <a:lnTo>
                  <a:pt x="4046" y="7372"/>
                </a:lnTo>
                <a:lnTo>
                  <a:pt x="4046" y="7366"/>
                </a:lnTo>
                <a:lnTo>
                  <a:pt x="4046" y="7360"/>
                </a:lnTo>
                <a:lnTo>
                  <a:pt x="4050" y="7352"/>
                </a:lnTo>
                <a:lnTo>
                  <a:pt x="4060" y="7332"/>
                </a:lnTo>
                <a:lnTo>
                  <a:pt x="4068" y="7320"/>
                </a:lnTo>
                <a:lnTo>
                  <a:pt x="4072" y="7314"/>
                </a:lnTo>
                <a:lnTo>
                  <a:pt x="4078" y="7310"/>
                </a:lnTo>
                <a:lnTo>
                  <a:pt x="4082" y="7310"/>
                </a:lnTo>
                <a:lnTo>
                  <a:pt x="4088" y="7310"/>
                </a:lnTo>
                <a:lnTo>
                  <a:pt x="4092" y="7308"/>
                </a:lnTo>
                <a:lnTo>
                  <a:pt x="4094" y="7306"/>
                </a:lnTo>
                <a:lnTo>
                  <a:pt x="4098" y="7302"/>
                </a:lnTo>
                <a:lnTo>
                  <a:pt x="4104" y="7300"/>
                </a:lnTo>
                <a:lnTo>
                  <a:pt x="4118" y="7300"/>
                </a:lnTo>
                <a:lnTo>
                  <a:pt x="4124" y="7298"/>
                </a:lnTo>
                <a:lnTo>
                  <a:pt x="4128" y="7298"/>
                </a:lnTo>
                <a:lnTo>
                  <a:pt x="4130" y="7296"/>
                </a:lnTo>
                <a:lnTo>
                  <a:pt x="4128" y="7290"/>
                </a:lnTo>
                <a:lnTo>
                  <a:pt x="4124" y="7286"/>
                </a:lnTo>
                <a:lnTo>
                  <a:pt x="4126" y="7282"/>
                </a:lnTo>
                <a:lnTo>
                  <a:pt x="4134" y="7274"/>
                </a:lnTo>
                <a:lnTo>
                  <a:pt x="4140" y="7268"/>
                </a:lnTo>
                <a:lnTo>
                  <a:pt x="4142" y="7262"/>
                </a:lnTo>
                <a:lnTo>
                  <a:pt x="4144" y="7252"/>
                </a:lnTo>
                <a:lnTo>
                  <a:pt x="4140" y="7240"/>
                </a:lnTo>
                <a:lnTo>
                  <a:pt x="4140" y="7234"/>
                </a:lnTo>
                <a:lnTo>
                  <a:pt x="4140" y="7228"/>
                </a:lnTo>
                <a:lnTo>
                  <a:pt x="4142" y="7220"/>
                </a:lnTo>
                <a:lnTo>
                  <a:pt x="4144" y="7212"/>
                </a:lnTo>
                <a:lnTo>
                  <a:pt x="4150" y="7206"/>
                </a:lnTo>
                <a:lnTo>
                  <a:pt x="4156" y="7200"/>
                </a:lnTo>
                <a:lnTo>
                  <a:pt x="4164" y="7194"/>
                </a:lnTo>
                <a:lnTo>
                  <a:pt x="4174" y="7188"/>
                </a:lnTo>
                <a:lnTo>
                  <a:pt x="4180" y="7186"/>
                </a:lnTo>
                <a:lnTo>
                  <a:pt x="4178" y="7184"/>
                </a:lnTo>
                <a:lnTo>
                  <a:pt x="4170" y="7182"/>
                </a:lnTo>
                <a:lnTo>
                  <a:pt x="4160" y="7178"/>
                </a:lnTo>
                <a:lnTo>
                  <a:pt x="4154" y="7172"/>
                </a:lnTo>
                <a:lnTo>
                  <a:pt x="4154" y="7168"/>
                </a:lnTo>
                <a:lnTo>
                  <a:pt x="4156" y="7166"/>
                </a:lnTo>
                <a:lnTo>
                  <a:pt x="4160" y="7164"/>
                </a:lnTo>
                <a:lnTo>
                  <a:pt x="4166" y="7162"/>
                </a:lnTo>
                <a:lnTo>
                  <a:pt x="4172" y="7164"/>
                </a:lnTo>
                <a:lnTo>
                  <a:pt x="4178" y="7166"/>
                </a:lnTo>
                <a:lnTo>
                  <a:pt x="4182" y="7170"/>
                </a:lnTo>
                <a:lnTo>
                  <a:pt x="4186" y="7176"/>
                </a:lnTo>
                <a:lnTo>
                  <a:pt x="4188" y="7180"/>
                </a:lnTo>
                <a:lnTo>
                  <a:pt x="4192" y="7180"/>
                </a:lnTo>
                <a:lnTo>
                  <a:pt x="4196" y="7182"/>
                </a:lnTo>
                <a:lnTo>
                  <a:pt x="4200" y="7180"/>
                </a:lnTo>
                <a:lnTo>
                  <a:pt x="4204" y="7176"/>
                </a:lnTo>
                <a:lnTo>
                  <a:pt x="4208" y="7170"/>
                </a:lnTo>
                <a:lnTo>
                  <a:pt x="4212" y="7162"/>
                </a:lnTo>
                <a:lnTo>
                  <a:pt x="4212" y="7154"/>
                </a:lnTo>
                <a:lnTo>
                  <a:pt x="4210" y="7144"/>
                </a:lnTo>
                <a:lnTo>
                  <a:pt x="4206" y="7136"/>
                </a:lnTo>
                <a:lnTo>
                  <a:pt x="4202" y="7134"/>
                </a:lnTo>
                <a:lnTo>
                  <a:pt x="4198" y="7134"/>
                </a:lnTo>
                <a:lnTo>
                  <a:pt x="4174" y="7142"/>
                </a:lnTo>
                <a:lnTo>
                  <a:pt x="4166" y="7142"/>
                </a:lnTo>
                <a:lnTo>
                  <a:pt x="4160" y="7142"/>
                </a:lnTo>
                <a:lnTo>
                  <a:pt x="4154" y="7140"/>
                </a:lnTo>
                <a:lnTo>
                  <a:pt x="4152" y="7134"/>
                </a:lnTo>
                <a:lnTo>
                  <a:pt x="4150" y="7128"/>
                </a:lnTo>
                <a:lnTo>
                  <a:pt x="4152" y="7118"/>
                </a:lnTo>
                <a:lnTo>
                  <a:pt x="4152" y="7108"/>
                </a:lnTo>
                <a:lnTo>
                  <a:pt x="4152" y="7100"/>
                </a:lnTo>
                <a:lnTo>
                  <a:pt x="4146" y="7084"/>
                </a:lnTo>
                <a:lnTo>
                  <a:pt x="4144" y="7078"/>
                </a:lnTo>
                <a:lnTo>
                  <a:pt x="4142" y="7072"/>
                </a:lnTo>
                <a:lnTo>
                  <a:pt x="4144" y="7068"/>
                </a:lnTo>
                <a:lnTo>
                  <a:pt x="4150" y="7064"/>
                </a:lnTo>
                <a:lnTo>
                  <a:pt x="4158" y="7064"/>
                </a:lnTo>
                <a:lnTo>
                  <a:pt x="4166" y="7064"/>
                </a:lnTo>
                <a:lnTo>
                  <a:pt x="4180" y="7072"/>
                </a:lnTo>
                <a:lnTo>
                  <a:pt x="4196" y="7080"/>
                </a:lnTo>
                <a:lnTo>
                  <a:pt x="4204" y="7082"/>
                </a:lnTo>
                <a:lnTo>
                  <a:pt x="4212" y="7082"/>
                </a:lnTo>
                <a:lnTo>
                  <a:pt x="4222" y="7084"/>
                </a:lnTo>
                <a:lnTo>
                  <a:pt x="4226" y="7084"/>
                </a:lnTo>
                <a:lnTo>
                  <a:pt x="4230" y="7082"/>
                </a:lnTo>
                <a:lnTo>
                  <a:pt x="4244" y="7076"/>
                </a:lnTo>
                <a:lnTo>
                  <a:pt x="4258" y="7068"/>
                </a:lnTo>
                <a:lnTo>
                  <a:pt x="4264" y="7064"/>
                </a:lnTo>
                <a:lnTo>
                  <a:pt x="4266" y="7060"/>
                </a:lnTo>
                <a:lnTo>
                  <a:pt x="4268" y="7056"/>
                </a:lnTo>
                <a:lnTo>
                  <a:pt x="4266" y="7052"/>
                </a:lnTo>
                <a:lnTo>
                  <a:pt x="4262" y="7046"/>
                </a:lnTo>
                <a:lnTo>
                  <a:pt x="4258" y="7044"/>
                </a:lnTo>
                <a:lnTo>
                  <a:pt x="4256" y="7040"/>
                </a:lnTo>
                <a:lnTo>
                  <a:pt x="4256" y="7034"/>
                </a:lnTo>
                <a:lnTo>
                  <a:pt x="4258" y="7024"/>
                </a:lnTo>
                <a:lnTo>
                  <a:pt x="4266" y="7016"/>
                </a:lnTo>
                <a:lnTo>
                  <a:pt x="4272" y="7006"/>
                </a:lnTo>
                <a:lnTo>
                  <a:pt x="4274" y="6996"/>
                </a:lnTo>
                <a:lnTo>
                  <a:pt x="4272" y="6986"/>
                </a:lnTo>
                <a:lnTo>
                  <a:pt x="4270" y="6982"/>
                </a:lnTo>
                <a:lnTo>
                  <a:pt x="4266" y="6978"/>
                </a:lnTo>
                <a:lnTo>
                  <a:pt x="4262" y="6976"/>
                </a:lnTo>
                <a:lnTo>
                  <a:pt x="4260" y="6972"/>
                </a:lnTo>
                <a:lnTo>
                  <a:pt x="4256" y="6962"/>
                </a:lnTo>
                <a:lnTo>
                  <a:pt x="4256" y="6958"/>
                </a:lnTo>
                <a:lnTo>
                  <a:pt x="4260" y="6956"/>
                </a:lnTo>
                <a:lnTo>
                  <a:pt x="4264" y="6956"/>
                </a:lnTo>
                <a:lnTo>
                  <a:pt x="4270" y="6958"/>
                </a:lnTo>
                <a:lnTo>
                  <a:pt x="4280" y="6964"/>
                </a:lnTo>
                <a:lnTo>
                  <a:pt x="4288" y="6966"/>
                </a:lnTo>
                <a:lnTo>
                  <a:pt x="4320" y="6962"/>
                </a:lnTo>
                <a:lnTo>
                  <a:pt x="4352" y="6958"/>
                </a:lnTo>
                <a:lnTo>
                  <a:pt x="4386" y="6950"/>
                </a:lnTo>
                <a:lnTo>
                  <a:pt x="4416" y="6940"/>
                </a:lnTo>
                <a:lnTo>
                  <a:pt x="4430" y="6934"/>
                </a:lnTo>
                <a:lnTo>
                  <a:pt x="4440" y="6928"/>
                </a:lnTo>
                <a:lnTo>
                  <a:pt x="4448" y="6922"/>
                </a:lnTo>
                <a:lnTo>
                  <a:pt x="4452" y="6916"/>
                </a:lnTo>
                <a:lnTo>
                  <a:pt x="4456" y="6912"/>
                </a:lnTo>
                <a:lnTo>
                  <a:pt x="4456" y="6908"/>
                </a:lnTo>
                <a:lnTo>
                  <a:pt x="4458" y="6898"/>
                </a:lnTo>
                <a:lnTo>
                  <a:pt x="4462" y="6894"/>
                </a:lnTo>
                <a:lnTo>
                  <a:pt x="4466" y="6888"/>
                </a:lnTo>
                <a:lnTo>
                  <a:pt x="4478" y="6876"/>
                </a:lnTo>
                <a:lnTo>
                  <a:pt x="4484" y="6862"/>
                </a:lnTo>
                <a:lnTo>
                  <a:pt x="4486" y="6846"/>
                </a:lnTo>
                <a:lnTo>
                  <a:pt x="4488" y="6828"/>
                </a:lnTo>
                <a:lnTo>
                  <a:pt x="4486" y="6820"/>
                </a:lnTo>
                <a:lnTo>
                  <a:pt x="4486" y="6816"/>
                </a:lnTo>
                <a:lnTo>
                  <a:pt x="4484" y="6816"/>
                </a:lnTo>
                <a:lnTo>
                  <a:pt x="4480" y="6816"/>
                </a:lnTo>
                <a:lnTo>
                  <a:pt x="4476" y="6816"/>
                </a:lnTo>
                <a:lnTo>
                  <a:pt x="4472" y="6814"/>
                </a:lnTo>
                <a:lnTo>
                  <a:pt x="4466" y="6810"/>
                </a:lnTo>
                <a:lnTo>
                  <a:pt x="4462" y="6802"/>
                </a:lnTo>
                <a:lnTo>
                  <a:pt x="4458" y="6794"/>
                </a:lnTo>
                <a:lnTo>
                  <a:pt x="4458" y="6788"/>
                </a:lnTo>
                <a:lnTo>
                  <a:pt x="4460" y="6784"/>
                </a:lnTo>
                <a:lnTo>
                  <a:pt x="4464" y="6780"/>
                </a:lnTo>
                <a:lnTo>
                  <a:pt x="4466" y="6776"/>
                </a:lnTo>
                <a:lnTo>
                  <a:pt x="4468" y="6770"/>
                </a:lnTo>
                <a:lnTo>
                  <a:pt x="4464" y="6762"/>
                </a:lnTo>
                <a:lnTo>
                  <a:pt x="4458" y="6750"/>
                </a:lnTo>
                <a:lnTo>
                  <a:pt x="4450" y="6744"/>
                </a:lnTo>
                <a:lnTo>
                  <a:pt x="4442" y="6738"/>
                </a:lnTo>
                <a:lnTo>
                  <a:pt x="4424" y="6728"/>
                </a:lnTo>
                <a:lnTo>
                  <a:pt x="4418" y="6722"/>
                </a:lnTo>
                <a:lnTo>
                  <a:pt x="4416" y="6716"/>
                </a:lnTo>
                <a:lnTo>
                  <a:pt x="4416" y="6712"/>
                </a:lnTo>
                <a:lnTo>
                  <a:pt x="4416" y="6708"/>
                </a:lnTo>
                <a:lnTo>
                  <a:pt x="4424" y="6700"/>
                </a:lnTo>
                <a:lnTo>
                  <a:pt x="4426" y="6702"/>
                </a:lnTo>
                <a:lnTo>
                  <a:pt x="4432" y="6710"/>
                </a:lnTo>
                <a:lnTo>
                  <a:pt x="4442" y="6716"/>
                </a:lnTo>
                <a:lnTo>
                  <a:pt x="4448" y="6718"/>
                </a:lnTo>
                <a:lnTo>
                  <a:pt x="4456" y="6718"/>
                </a:lnTo>
                <a:lnTo>
                  <a:pt x="4464" y="6718"/>
                </a:lnTo>
                <a:lnTo>
                  <a:pt x="4472" y="6722"/>
                </a:lnTo>
                <a:lnTo>
                  <a:pt x="4490" y="6732"/>
                </a:lnTo>
                <a:lnTo>
                  <a:pt x="4498" y="6736"/>
                </a:lnTo>
                <a:lnTo>
                  <a:pt x="4506" y="6740"/>
                </a:lnTo>
                <a:lnTo>
                  <a:pt x="4514" y="6740"/>
                </a:lnTo>
                <a:lnTo>
                  <a:pt x="4522" y="6738"/>
                </a:lnTo>
                <a:lnTo>
                  <a:pt x="4528" y="6736"/>
                </a:lnTo>
                <a:lnTo>
                  <a:pt x="4534" y="6736"/>
                </a:lnTo>
                <a:lnTo>
                  <a:pt x="4546" y="6740"/>
                </a:lnTo>
                <a:lnTo>
                  <a:pt x="4552" y="6742"/>
                </a:lnTo>
                <a:lnTo>
                  <a:pt x="4558" y="6742"/>
                </a:lnTo>
                <a:lnTo>
                  <a:pt x="4564" y="6740"/>
                </a:lnTo>
                <a:lnTo>
                  <a:pt x="4572" y="6738"/>
                </a:lnTo>
                <a:lnTo>
                  <a:pt x="4586" y="6728"/>
                </a:lnTo>
                <a:lnTo>
                  <a:pt x="4596" y="6718"/>
                </a:lnTo>
                <a:lnTo>
                  <a:pt x="4608" y="6704"/>
                </a:lnTo>
                <a:lnTo>
                  <a:pt x="4618" y="6682"/>
                </a:lnTo>
                <a:lnTo>
                  <a:pt x="4616" y="6676"/>
                </a:lnTo>
                <a:lnTo>
                  <a:pt x="4620" y="6670"/>
                </a:lnTo>
                <a:lnTo>
                  <a:pt x="4626" y="6666"/>
                </a:lnTo>
                <a:lnTo>
                  <a:pt x="4638" y="6660"/>
                </a:lnTo>
                <a:lnTo>
                  <a:pt x="4648" y="6652"/>
                </a:lnTo>
                <a:lnTo>
                  <a:pt x="4652" y="6648"/>
                </a:lnTo>
                <a:lnTo>
                  <a:pt x="4654" y="6640"/>
                </a:lnTo>
                <a:lnTo>
                  <a:pt x="4662" y="6616"/>
                </a:lnTo>
                <a:lnTo>
                  <a:pt x="4666" y="6608"/>
                </a:lnTo>
                <a:lnTo>
                  <a:pt x="4670" y="6600"/>
                </a:lnTo>
                <a:lnTo>
                  <a:pt x="4684" y="6586"/>
                </a:lnTo>
                <a:lnTo>
                  <a:pt x="4708" y="6568"/>
                </a:lnTo>
                <a:lnTo>
                  <a:pt x="4716" y="6558"/>
                </a:lnTo>
                <a:lnTo>
                  <a:pt x="4724" y="6548"/>
                </a:lnTo>
                <a:lnTo>
                  <a:pt x="4738" y="6522"/>
                </a:lnTo>
                <a:lnTo>
                  <a:pt x="4750" y="6494"/>
                </a:lnTo>
                <a:lnTo>
                  <a:pt x="4766" y="6458"/>
                </a:lnTo>
                <a:lnTo>
                  <a:pt x="4774" y="6442"/>
                </a:lnTo>
                <a:lnTo>
                  <a:pt x="4780" y="6432"/>
                </a:lnTo>
                <a:lnTo>
                  <a:pt x="4786" y="6426"/>
                </a:lnTo>
                <a:lnTo>
                  <a:pt x="4792" y="6420"/>
                </a:lnTo>
                <a:lnTo>
                  <a:pt x="4800" y="6412"/>
                </a:lnTo>
                <a:lnTo>
                  <a:pt x="4804" y="6406"/>
                </a:lnTo>
                <a:lnTo>
                  <a:pt x="4810" y="6396"/>
                </a:lnTo>
                <a:lnTo>
                  <a:pt x="4816" y="6382"/>
                </a:lnTo>
                <a:lnTo>
                  <a:pt x="4818" y="6368"/>
                </a:lnTo>
                <a:lnTo>
                  <a:pt x="4820" y="6354"/>
                </a:lnTo>
                <a:lnTo>
                  <a:pt x="4820" y="6340"/>
                </a:lnTo>
                <a:lnTo>
                  <a:pt x="4818" y="6310"/>
                </a:lnTo>
                <a:lnTo>
                  <a:pt x="4818" y="6294"/>
                </a:lnTo>
                <a:lnTo>
                  <a:pt x="4818" y="6278"/>
                </a:lnTo>
                <a:lnTo>
                  <a:pt x="4822" y="6260"/>
                </a:lnTo>
                <a:lnTo>
                  <a:pt x="4828" y="6246"/>
                </a:lnTo>
                <a:lnTo>
                  <a:pt x="4836" y="6232"/>
                </a:lnTo>
                <a:lnTo>
                  <a:pt x="4848" y="6220"/>
                </a:lnTo>
                <a:lnTo>
                  <a:pt x="4860" y="6208"/>
                </a:lnTo>
                <a:lnTo>
                  <a:pt x="4872" y="6198"/>
                </a:lnTo>
                <a:lnTo>
                  <a:pt x="4884" y="6190"/>
                </a:lnTo>
                <a:lnTo>
                  <a:pt x="4894" y="6186"/>
                </a:lnTo>
                <a:lnTo>
                  <a:pt x="4918" y="6174"/>
                </a:lnTo>
                <a:lnTo>
                  <a:pt x="4936" y="6164"/>
                </a:lnTo>
                <a:lnTo>
                  <a:pt x="4948" y="6156"/>
                </a:lnTo>
                <a:lnTo>
                  <a:pt x="4958" y="6146"/>
                </a:lnTo>
                <a:lnTo>
                  <a:pt x="4972" y="6132"/>
                </a:lnTo>
                <a:lnTo>
                  <a:pt x="4978" y="6128"/>
                </a:lnTo>
                <a:lnTo>
                  <a:pt x="4986" y="6124"/>
                </a:lnTo>
                <a:lnTo>
                  <a:pt x="4994" y="6122"/>
                </a:lnTo>
                <a:lnTo>
                  <a:pt x="4998" y="6122"/>
                </a:lnTo>
                <a:lnTo>
                  <a:pt x="5002" y="6124"/>
                </a:lnTo>
                <a:lnTo>
                  <a:pt x="5006" y="6126"/>
                </a:lnTo>
                <a:lnTo>
                  <a:pt x="5010" y="6126"/>
                </a:lnTo>
                <a:lnTo>
                  <a:pt x="5016" y="6126"/>
                </a:lnTo>
                <a:lnTo>
                  <a:pt x="5028" y="6124"/>
                </a:lnTo>
                <a:lnTo>
                  <a:pt x="5040" y="6122"/>
                </a:lnTo>
                <a:lnTo>
                  <a:pt x="5052" y="6122"/>
                </a:lnTo>
                <a:lnTo>
                  <a:pt x="5072" y="6122"/>
                </a:lnTo>
                <a:lnTo>
                  <a:pt x="5080" y="6120"/>
                </a:lnTo>
                <a:lnTo>
                  <a:pt x="5086" y="6120"/>
                </a:lnTo>
                <a:lnTo>
                  <a:pt x="5088" y="6116"/>
                </a:lnTo>
                <a:lnTo>
                  <a:pt x="5086" y="6110"/>
                </a:lnTo>
                <a:lnTo>
                  <a:pt x="5086" y="6108"/>
                </a:lnTo>
                <a:lnTo>
                  <a:pt x="5086" y="6104"/>
                </a:lnTo>
                <a:lnTo>
                  <a:pt x="5090" y="6098"/>
                </a:lnTo>
                <a:lnTo>
                  <a:pt x="5104" y="6086"/>
                </a:lnTo>
                <a:lnTo>
                  <a:pt x="5112" y="6080"/>
                </a:lnTo>
                <a:lnTo>
                  <a:pt x="5118" y="6072"/>
                </a:lnTo>
                <a:lnTo>
                  <a:pt x="5122" y="6064"/>
                </a:lnTo>
                <a:lnTo>
                  <a:pt x="5122" y="6060"/>
                </a:lnTo>
                <a:lnTo>
                  <a:pt x="5120" y="6056"/>
                </a:lnTo>
                <a:lnTo>
                  <a:pt x="5120" y="6046"/>
                </a:lnTo>
                <a:lnTo>
                  <a:pt x="5120" y="6036"/>
                </a:lnTo>
                <a:lnTo>
                  <a:pt x="5124" y="6028"/>
                </a:lnTo>
                <a:lnTo>
                  <a:pt x="5130" y="6018"/>
                </a:lnTo>
                <a:lnTo>
                  <a:pt x="5146" y="5994"/>
                </a:lnTo>
                <a:lnTo>
                  <a:pt x="5164" y="5964"/>
                </a:lnTo>
                <a:lnTo>
                  <a:pt x="5170" y="5948"/>
                </a:lnTo>
                <a:lnTo>
                  <a:pt x="5174" y="5932"/>
                </a:lnTo>
                <a:lnTo>
                  <a:pt x="5176" y="5920"/>
                </a:lnTo>
                <a:lnTo>
                  <a:pt x="5176" y="5908"/>
                </a:lnTo>
                <a:lnTo>
                  <a:pt x="5176" y="5898"/>
                </a:lnTo>
                <a:lnTo>
                  <a:pt x="5176" y="5888"/>
                </a:lnTo>
                <a:lnTo>
                  <a:pt x="5178" y="5882"/>
                </a:lnTo>
                <a:lnTo>
                  <a:pt x="5184" y="5878"/>
                </a:lnTo>
                <a:lnTo>
                  <a:pt x="5190" y="5872"/>
                </a:lnTo>
                <a:lnTo>
                  <a:pt x="5194" y="5864"/>
                </a:lnTo>
                <a:lnTo>
                  <a:pt x="5196" y="5854"/>
                </a:lnTo>
                <a:lnTo>
                  <a:pt x="5196" y="5842"/>
                </a:lnTo>
                <a:lnTo>
                  <a:pt x="5196" y="5816"/>
                </a:lnTo>
                <a:lnTo>
                  <a:pt x="5198" y="5802"/>
                </a:lnTo>
                <a:lnTo>
                  <a:pt x="5202" y="5786"/>
                </a:lnTo>
                <a:lnTo>
                  <a:pt x="5204" y="5772"/>
                </a:lnTo>
                <a:lnTo>
                  <a:pt x="5206" y="5762"/>
                </a:lnTo>
                <a:lnTo>
                  <a:pt x="5204" y="5752"/>
                </a:lnTo>
                <a:lnTo>
                  <a:pt x="5202" y="5742"/>
                </a:lnTo>
                <a:lnTo>
                  <a:pt x="5198" y="5726"/>
                </a:lnTo>
                <a:lnTo>
                  <a:pt x="5198" y="5716"/>
                </a:lnTo>
                <a:lnTo>
                  <a:pt x="5198" y="5706"/>
                </a:lnTo>
                <a:lnTo>
                  <a:pt x="5202" y="5634"/>
                </a:lnTo>
                <a:lnTo>
                  <a:pt x="5204" y="5618"/>
                </a:lnTo>
                <a:lnTo>
                  <a:pt x="5208" y="5606"/>
                </a:lnTo>
                <a:lnTo>
                  <a:pt x="5208" y="5604"/>
                </a:lnTo>
                <a:lnTo>
                  <a:pt x="5212" y="5602"/>
                </a:lnTo>
                <a:lnTo>
                  <a:pt x="5214" y="5604"/>
                </a:lnTo>
                <a:lnTo>
                  <a:pt x="5216" y="5608"/>
                </a:lnTo>
                <a:lnTo>
                  <a:pt x="5222" y="5618"/>
                </a:lnTo>
                <a:lnTo>
                  <a:pt x="5228" y="5622"/>
                </a:lnTo>
                <a:lnTo>
                  <a:pt x="5232" y="5622"/>
                </a:lnTo>
                <a:lnTo>
                  <a:pt x="5238" y="5616"/>
                </a:lnTo>
                <a:lnTo>
                  <a:pt x="5242" y="5608"/>
                </a:lnTo>
                <a:lnTo>
                  <a:pt x="5248" y="5594"/>
                </a:lnTo>
                <a:lnTo>
                  <a:pt x="5262" y="5558"/>
                </a:lnTo>
                <a:lnTo>
                  <a:pt x="5270" y="5540"/>
                </a:lnTo>
                <a:lnTo>
                  <a:pt x="5278" y="5528"/>
                </a:lnTo>
                <a:lnTo>
                  <a:pt x="5284" y="5520"/>
                </a:lnTo>
                <a:lnTo>
                  <a:pt x="5290" y="5512"/>
                </a:lnTo>
                <a:lnTo>
                  <a:pt x="5306" y="5496"/>
                </a:lnTo>
                <a:lnTo>
                  <a:pt x="5316" y="5484"/>
                </a:lnTo>
                <a:lnTo>
                  <a:pt x="5328" y="5466"/>
                </a:lnTo>
                <a:lnTo>
                  <a:pt x="5348" y="5428"/>
                </a:lnTo>
                <a:lnTo>
                  <a:pt x="5356" y="5412"/>
                </a:lnTo>
                <a:lnTo>
                  <a:pt x="5364" y="5398"/>
                </a:lnTo>
                <a:lnTo>
                  <a:pt x="5368" y="5384"/>
                </a:lnTo>
                <a:lnTo>
                  <a:pt x="5370" y="5370"/>
                </a:lnTo>
                <a:lnTo>
                  <a:pt x="5370" y="5356"/>
                </a:lnTo>
                <a:lnTo>
                  <a:pt x="5370" y="5340"/>
                </a:lnTo>
                <a:lnTo>
                  <a:pt x="5366" y="5308"/>
                </a:lnTo>
                <a:lnTo>
                  <a:pt x="5362" y="5282"/>
                </a:lnTo>
                <a:lnTo>
                  <a:pt x="5358" y="5270"/>
                </a:lnTo>
                <a:lnTo>
                  <a:pt x="5354" y="5260"/>
                </a:lnTo>
                <a:lnTo>
                  <a:pt x="5348" y="5250"/>
                </a:lnTo>
                <a:lnTo>
                  <a:pt x="5340" y="5242"/>
                </a:lnTo>
                <a:close/>
                <a:moveTo>
                  <a:pt x="3590" y="2808"/>
                </a:moveTo>
                <a:lnTo>
                  <a:pt x="3590" y="2808"/>
                </a:lnTo>
                <a:lnTo>
                  <a:pt x="3570" y="2824"/>
                </a:lnTo>
                <a:lnTo>
                  <a:pt x="3558" y="2834"/>
                </a:lnTo>
                <a:lnTo>
                  <a:pt x="3548" y="2840"/>
                </a:lnTo>
                <a:lnTo>
                  <a:pt x="3538" y="2844"/>
                </a:lnTo>
                <a:lnTo>
                  <a:pt x="3526" y="2850"/>
                </a:lnTo>
                <a:lnTo>
                  <a:pt x="3510" y="2860"/>
                </a:lnTo>
                <a:lnTo>
                  <a:pt x="3488" y="2870"/>
                </a:lnTo>
                <a:lnTo>
                  <a:pt x="3468" y="2878"/>
                </a:lnTo>
                <a:lnTo>
                  <a:pt x="3448" y="2882"/>
                </a:lnTo>
                <a:lnTo>
                  <a:pt x="3434" y="2882"/>
                </a:lnTo>
                <a:lnTo>
                  <a:pt x="3426" y="2880"/>
                </a:lnTo>
                <a:lnTo>
                  <a:pt x="3424" y="2878"/>
                </a:lnTo>
                <a:lnTo>
                  <a:pt x="3426" y="2878"/>
                </a:lnTo>
                <a:lnTo>
                  <a:pt x="3430" y="2876"/>
                </a:lnTo>
                <a:lnTo>
                  <a:pt x="3434" y="2874"/>
                </a:lnTo>
                <a:lnTo>
                  <a:pt x="3436" y="2874"/>
                </a:lnTo>
                <a:lnTo>
                  <a:pt x="3434" y="2872"/>
                </a:lnTo>
                <a:lnTo>
                  <a:pt x="3428" y="2870"/>
                </a:lnTo>
                <a:lnTo>
                  <a:pt x="3418" y="2870"/>
                </a:lnTo>
                <a:lnTo>
                  <a:pt x="3410" y="2868"/>
                </a:lnTo>
                <a:lnTo>
                  <a:pt x="3408" y="2868"/>
                </a:lnTo>
                <a:lnTo>
                  <a:pt x="3406" y="2866"/>
                </a:lnTo>
                <a:lnTo>
                  <a:pt x="3408" y="2860"/>
                </a:lnTo>
                <a:lnTo>
                  <a:pt x="3410" y="2856"/>
                </a:lnTo>
                <a:lnTo>
                  <a:pt x="3414" y="2850"/>
                </a:lnTo>
                <a:lnTo>
                  <a:pt x="3416" y="2840"/>
                </a:lnTo>
                <a:lnTo>
                  <a:pt x="3420" y="2832"/>
                </a:lnTo>
                <a:lnTo>
                  <a:pt x="3424" y="2828"/>
                </a:lnTo>
                <a:lnTo>
                  <a:pt x="3426" y="2826"/>
                </a:lnTo>
                <a:lnTo>
                  <a:pt x="3430" y="2818"/>
                </a:lnTo>
                <a:lnTo>
                  <a:pt x="3434" y="2812"/>
                </a:lnTo>
                <a:lnTo>
                  <a:pt x="3436" y="2810"/>
                </a:lnTo>
                <a:lnTo>
                  <a:pt x="3440" y="2812"/>
                </a:lnTo>
                <a:lnTo>
                  <a:pt x="3440" y="2818"/>
                </a:lnTo>
                <a:lnTo>
                  <a:pt x="3446" y="2820"/>
                </a:lnTo>
                <a:lnTo>
                  <a:pt x="3448" y="2822"/>
                </a:lnTo>
                <a:lnTo>
                  <a:pt x="3450" y="2826"/>
                </a:lnTo>
                <a:lnTo>
                  <a:pt x="3448" y="2828"/>
                </a:lnTo>
                <a:lnTo>
                  <a:pt x="3442" y="2832"/>
                </a:lnTo>
                <a:lnTo>
                  <a:pt x="3432" y="2832"/>
                </a:lnTo>
                <a:lnTo>
                  <a:pt x="3426" y="2834"/>
                </a:lnTo>
                <a:lnTo>
                  <a:pt x="3424" y="2834"/>
                </a:lnTo>
                <a:lnTo>
                  <a:pt x="3422" y="2838"/>
                </a:lnTo>
                <a:lnTo>
                  <a:pt x="3422" y="2840"/>
                </a:lnTo>
                <a:lnTo>
                  <a:pt x="3422" y="2844"/>
                </a:lnTo>
                <a:lnTo>
                  <a:pt x="3426" y="2846"/>
                </a:lnTo>
                <a:lnTo>
                  <a:pt x="3428" y="2848"/>
                </a:lnTo>
                <a:lnTo>
                  <a:pt x="3432" y="2848"/>
                </a:lnTo>
                <a:lnTo>
                  <a:pt x="3440" y="2848"/>
                </a:lnTo>
                <a:lnTo>
                  <a:pt x="3442" y="2850"/>
                </a:lnTo>
                <a:lnTo>
                  <a:pt x="3444" y="2850"/>
                </a:lnTo>
                <a:lnTo>
                  <a:pt x="3446" y="2848"/>
                </a:lnTo>
                <a:lnTo>
                  <a:pt x="3450" y="2844"/>
                </a:lnTo>
                <a:lnTo>
                  <a:pt x="3456" y="2840"/>
                </a:lnTo>
                <a:lnTo>
                  <a:pt x="3468" y="2836"/>
                </a:lnTo>
                <a:lnTo>
                  <a:pt x="3472" y="2832"/>
                </a:lnTo>
                <a:lnTo>
                  <a:pt x="3474" y="2828"/>
                </a:lnTo>
                <a:lnTo>
                  <a:pt x="3482" y="2820"/>
                </a:lnTo>
                <a:lnTo>
                  <a:pt x="3488" y="2816"/>
                </a:lnTo>
                <a:lnTo>
                  <a:pt x="3496" y="2814"/>
                </a:lnTo>
                <a:lnTo>
                  <a:pt x="3506" y="2812"/>
                </a:lnTo>
                <a:lnTo>
                  <a:pt x="3518" y="2814"/>
                </a:lnTo>
                <a:lnTo>
                  <a:pt x="3536" y="2818"/>
                </a:lnTo>
                <a:lnTo>
                  <a:pt x="3538" y="2818"/>
                </a:lnTo>
                <a:lnTo>
                  <a:pt x="3534" y="2814"/>
                </a:lnTo>
                <a:lnTo>
                  <a:pt x="3532" y="2812"/>
                </a:lnTo>
                <a:lnTo>
                  <a:pt x="3532" y="2810"/>
                </a:lnTo>
                <a:lnTo>
                  <a:pt x="3536" y="2806"/>
                </a:lnTo>
                <a:lnTo>
                  <a:pt x="3542" y="2804"/>
                </a:lnTo>
                <a:lnTo>
                  <a:pt x="3560" y="2800"/>
                </a:lnTo>
                <a:lnTo>
                  <a:pt x="3580" y="2800"/>
                </a:lnTo>
                <a:lnTo>
                  <a:pt x="3584" y="2800"/>
                </a:lnTo>
                <a:lnTo>
                  <a:pt x="3586" y="2796"/>
                </a:lnTo>
                <a:lnTo>
                  <a:pt x="3586" y="2794"/>
                </a:lnTo>
                <a:lnTo>
                  <a:pt x="3586" y="2790"/>
                </a:lnTo>
                <a:lnTo>
                  <a:pt x="3588" y="2790"/>
                </a:lnTo>
                <a:lnTo>
                  <a:pt x="3590" y="2790"/>
                </a:lnTo>
                <a:lnTo>
                  <a:pt x="3592" y="2792"/>
                </a:lnTo>
                <a:lnTo>
                  <a:pt x="3594" y="2798"/>
                </a:lnTo>
                <a:lnTo>
                  <a:pt x="3592" y="2804"/>
                </a:lnTo>
                <a:lnTo>
                  <a:pt x="3590" y="2808"/>
                </a:lnTo>
                <a:close/>
                <a:moveTo>
                  <a:pt x="3578" y="2752"/>
                </a:moveTo>
                <a:lnTo>
                  <a:pt x="3578" y="2752"/>
                </a:lnTo>
                <a:lnTo>
                  <a:pt x="3586" y="2746"/>
                </a:lnTo>
                <a:lnTo>
                  <a:pt x="3596" y="2742"/>
                </a:lnTo>
                <a:lnTo>
                  <a:pt x="3626" y="2738"/>
                </a:lnTo>
                <a:lnTo>
                  <a:pt x="3638" y="2734"/>
                </a:lnTo>
                <a:lnTo>
                  <a:pt x="3642" y="2734"/>
                </a:lnTo>
                <a:lnTo>
                  <a:pt x="3656" y="2742"/>
                </a:lnTo>
                <a:lnTo>
                  <a:pt x="3662" y="2744"/>
                </a:lnTo>
                <a:lnTo>
                  <a:pt x="3666" y="2744"/>
                </a:lnTo>
                <a:lnTo>
                  <a:pt x="3668" y="2742"/>
                </a:lnTo>
                <a:lnTo>
                  <a:pt x="3670" y="2740"/>
                </a:lnTo>
                <a:lnTo>
                  <a:pt x="3672" y="2734"/>
                </a:lnTo>
                <a:lnTo>
                  <a:pt x="3674" y="2730"/>
                </a:lnTo>
                <a:lnTo>
                  <a:pt x="3678" y="2726"/>
                </a:lnTo>
                <a:lnTo>
                  <a:pt x="3686" y="2722"/>
                </a:lnTo>
                <a:lnTo>
                  <a:pt x="3696" y="2718"/>
                </a:lnTo>
                <a:lnTo>
                  <a:pt x="3706" y="2714"/>
                </a:lnTo>
                <a:lnTo>
                  <a:pt x="3716" y="2710"/>
                </a:lnTo>
                <a:lnTo>
                  <a:pt x="3716" y="2714"/>
                </a:lnTo>
                <a:lnTo>
                  <a:pt x="3712" y="2718"/>
                </a:lnTo>
                <a:lnTo>
                  <a:pt x="3708" y="2720"/>
                </a:lnTo>
                <a:lnTo>
                  <a:pt x="3702" y="2724"/>
                </a:lnTo>
                <a:lnTo>
                  <a:pt x="3698" y="2726"/>
                </a:lnTo>
                <a:lnTo>
                  <a:pt x="3696" y="2730"/>
                </a:lnTo>
                <a:lnTo>
                  <a:pt x="3696" y="2732"/>
                </a:lnTo>
                <a:lnTo>
                  <a:pt x="3700" y="2736"/>
                </a:lnTo>
                <a:lnTo>
                  <a:pt x="3702" y="2740"/>
                </a:lnTo>
                <a:lnTo>
                  <a:pt x="3702" y="2742"/>
                </a:lnTo>
                <a:lnTo>
                  <a:pt x="3700" y="2746"/>
                </a:lnTo>
                <a:lnTo>
                  <a:pt x="3700" y="2752"/>
                </a:lnTo>
                <a:lnTo>
                  <a:pt x="3700" y="2758"/>
                </a:lnTo>
                <a:lnTo>
                  <a:pt x="3696" y="2762"/>
                </a:lnTo>
                <a:lnTo>
                  <a:pt x="3690" y="2764"/>
                </a:lnTo>
                <a:lnTo>
                  <a:pt x="3684" y="2770"/>
                </a:lnTo>
                <a:lnTo>
                  <a:pt x="3680" y="2774"/>
                </a:lnTo>
                <a:lnTo>
                  <a:pt x="3676" y="2776"/>
                </a:lnTo>
                <a:lnTo>
                  <a:pt x="3662" y="2778"/>
                </a:lnTo>
                <a:lnTo>
                  <a:pt x="3650" y="2776"/>
                </a:lnTo>
                <a:lnTo>
                  <a:pt x="3638" y="2774"/>
                </a:lnTo>
                <a:lnTo>
                  <a:pt x="3628" y="2772"/>
                </a:lnTo>
                <a:lnTo>
                  <a:pt x="3616" y="2770"/>
                </a:lnTo>
                <a:lnTo>
                  <a:pt x="3604" y="2770"/>
                </a:lnTo>
                <a:lnTo>
                  <a:pt x="3596" y="2774"/>
                </a:lnTo>
                <a:lnTo>
                  <a:pt x="3588" y="2778"/>
                </a:lnTo>
                <a:lnTo>
                  <a:pt x="3582" y="2780"/>
                </a:lnTo>
                <a:lnTo>
                  <a:pt x="3574" y="2782"/>
                </a:lnTo>
                <a:lnTo>
                  <a:pt x="3568" y="2782"/>
                </a:lnTo>
                <a:lnTo>
                  <a:pt x="3562" y="2780"/>
                </a:lnTo>
                <a:lnTo>
                  <a:pt x="3560" y="2780"/>
                </a:lnTo>
                <a:lnTo>
                  <a:pt x="3558" y="2776"/>
                </a:lnTo>
                <a:lnTo>
                  <a:pt x="3558" y="2772"/>
                </a:lnTo>
                <a:lnTo>
                  <a:pt x="3560" y="2768"/>
                </a:lnTo>
                <a:lnTo>
                  <a:pt x="3566" y="2760"/>
                </a:lnTo>
                <a:lnTo>
                  <a:pt x="3570" y="2756"/>
                </a:lnTo>
                <a:lnTo>
                  <a:pt x="3574" y="2756"/>
                </a:lnTo>
                <a:lnTo>
                  <a:pt x="3578" y="2752"/>
                </a:lnTo>
                <a:close/>
                <a:moveTo>
                  <a:pt x="3092" y="2546"/>
                </a:moveTo>
                <a:lnTo>
                  <a:pt x="3092" y="2546"/>
                </a:lnTo>
                <a:lnTo>
                  <a:pt x="3106" y="2534"/>
                </a:lnTo>
                <a:lnTo>
                  <a:pt x="3118" y="2526"/>
                </a:lnTo>
                <a:lnTo>
                  <a:pt x="3160" y="2506"/>
                </a:lnTo>
                <a:lnTo>
                  <a:pt x="3164" y="2504"/>
                </a:lnTo>
                <a:lnTo>
                  <a:pt x="3168" y="2500"/>
                </a:lnTo>
                <a:lnTo>
                  <a:pt x="3172" y="2496"/>
                </a:lnTo>
                <a:lnTo>
                  <a:pt x="3176" y="2484"/>
                </a:lnTo>
                <a:lnTo>
                  <a:pt x="3180" y="2478"/>
                </a:lnTo>
                <a:lnTo>
                  <a:pt x="3186" y="2474"/>
                </a:lnTo>
                <a:lnTo>
                  <a:pt x="3188" y="2474"/>
                </a:lnTo>
                <a:lnTo>
                  <a:pt x="3190" y="2474"/>
                </a:lnTo>
                <a:lnTo>
                  <a:pt x="3190" y="2478"/>
                </a:lnTo>
                <a:lnTo>
                  <a:pt x="3190" y="2482"/>
                </a:lnTo>
                <a:lnTo>
                  <a:pt x="3188" y="2486"/>
                </a:lnTo>
                <a:lnTo>
                  <a:pt x="3192" y="2484"/>
                </a:lnTo>
                <a:lnTo>
                  <a:pt x="3196" y="2476"/>
                </a:lnTo>
                <a:lnTo>
                  <a:pt x="3202" y="2464"/>
                </a:lnTo>
                <a:lnTo>
                  <a:pt x="3206" y="2456"/>
                </a:lnTo>
                <a:lnTo>
                  <a:pt x="3208" y="2456"/>
                </a:lnTo>
                <a:lnTo>
                  <a:pt x="3210" y="2462"/>
                </a:lnTo>
                <a:lnTo>
                  <a:pt x="3206" y="2470"/>
                </a:lnTo>
                <a:lnTo>
                  <a:pt x="3204" y="2478"/>
                </a:lnTo>
                <a:lnTo>
                  <a:pt x="3216" y="2472"/>
                </a:lnTo>
                <a:lnTo>
                  <a:pt x="3220" y="2468"/>
                </a:lnTo>
                <a:lnTo>
                  <a:pt x="3220" y="2466"/>
                </a:lnTo>
                <a:lnTo>
                  <a:pt x="3218" y="2458"/>
                </a:lnTo>
                <a:lnTo>
                  <a:pt x="3216" y="2452"/>
                </a:lnTo>
                <a:lnTo>
                  <a:pt x="3216" y="2450"/>
                </a:lnTo>
                <a:lnTo>
                  <a:pt x="3218" y="2448"/>
                </a:lnTo>
                <a:lnTo>
                  <a:pt x="3220" y="2448"/>
                </a:lnTo>
                <a:lnTo>
                  <a:pt x="3224" y="2448"/>
                </a:lnTo>
                <a:lnTo>
                  <a:pt x="3236" y="2454"/>
                </a:lnTo>
                <a:lnTo>
                  <a:pt x="3248" y="2458"/>
                </a:lnTo>
                <a:lnTo>
                  <a:pt x="3254" y="2460"/>
                </a:lnTo>
                <a:lnTo>
                  <a:pt x="3260" y="2460"/>
                </a:lnTo>
                <a:lnTo>
                  <a:pt x="3268" y="2460"/>
                </a:lnTo>
                <a:lnTo>
                  <a:pt x="3272" y="2462"/>
                </a:lnTo>
                <a:lnTo>
                  <a:pt x="3276" y="2462"/>
                </a:lnTo>
                <a:lnTo>
                  <a:pt x="3284" y="2462"/>
                </a:lnTo>
                <a:lnTo>
                  <a:pt x="3288" y="2462"/>
                </a:lnTo>
                <a:lnTo>
                  <a:pt x="3292" y="2466"/>
                </a:lnTo>
                <a:lnTo>
                  <a:pt x="3296" y="2482"/>
                </a:lnTo>
                <a:lnTo>
                  <a:pt x="3300" y="2490"/>
                </a:lnTo>
                <a:lnTo>
                  <a:pt x="3302" y="2498"/>
                </a:lnTo>
                <a:lnTo>
                  <a:pt x="3308" y="2504"/>
                </a:lnTo>
                <a:lnTo>
                  <a:pt x="3316" y="2510"/>
                </a:lnTo>
                <a:lnTo>
                  <a:pt x="3322" y="2510"/>
                </a:lnTo>
                <a:lnTo>
                  <a:pt x="3328" y="2510"/>
                </a:lnTo>
                <a:lnTo>
                  <a:pt x="3340" y="2508"/>
                </a:lnTo>
                <a:lnTo>
                  <a:pt x="3344" y="2508"/>
                </a:lnTo>
                <a:lnTo>
                  <a:pt x="3348" y="2510"/>
                </a:lnTo>
                <a:lnTo>
                  <a:pt x="3350" y="2514"/>
                </a:lnTo>
                <a:lnTo>
                  <a:pt x="3348" y="2520"/>
                </a:lnTo>
                <a:lnTo>
                  <a:pt x="3344" y="2528"/>
                </a:lnTo>
                <a:lnTo>
                  <a:pt x="3346" y="2532"/>
                </a:lnTo>
                <a:lnTo>
                  <a:pt x="3358" y="2542"/>
                </a:lnTo>
                <a:lnTo>
                  <a:pt x="3360" y="2546"/>
                </a:lnTo>
                <a:lnTo>
                  <a:pt x="3360" y="2550"/>
                </a:lnTo>
                <a:lnTo>
                  <a:pt x="3358" y="2556"/>
                </a:lnTo>
                <a:lnTo>
                  <a:pt x="3356" y="2564"/>
                </a:lnTo>
                <a:lnTo>
                  <a:pt x="3356" y="2566"/>
                </a:lnTo>
                <a:lnTo>
                  <a:pt x="3358" y="2568"/>
                </a:lnTo>
                <a:lnTo>
                  <a:pt x="3362" y="2570"/>
                </a:lnTo>
                <a:lnTo>
                  <a:pt x="3364" y="2570"/>
                </a:lnTo>
                <a:lnTo>
                  <a:pt x="3366" y="2570"/>
                </a:lnTo>
                <a:lnTo>
                  <a:pt x="3368" y="2572"/>
                </a:lnTo>
                <a:lnTo>
                  <a:pt x="3370" y="2574"/>
                </a:lnTo>
                <a:lnTo>
                  <a:pt x="3368" y="2576"/>
                </a:lnTo>
                <a:lnTo>
                  <a:pt x="3364" y="2578"/>
                </a:lnTo>
                <a:lnTo>
                  <a:pt x="3364" y="2582"/>
                </a:lnTo>
                <a:lnTo>
                  <a:pt x="3362" y="2586"/>
                </a:lnTo>
                <a:lnTo>
                  <a:pt x="3362" y="2590"/>
                </a:lnTo>
                <a:lnTo>
                  <a:pt x="3366" y="2592"/>
                </a:lnTo>
                <a:lnTo>
                  <a:pt x="3372" y="2592"/>
                </a:lnTo>
                <a:lnTo>
                  <a:pt x="3380" y="2590"/>
                </a:lnTo>
                <a:lnTo>
                  <a:pt x="3382" y="2592"/>
                </a:lnTo>
                <a:lnTo>
                  <a:pt x="3382" y="2596"/>
                </a:lnTo>
                <a:lnTo>
                  <a:pt x="3382" y="2602"/>
                </a:lnTo>
                <a:lnTo>
                  <a:pt x="3386" y="2604"/>
                </a:lnTo>
                <a:lnTo>
                  <a:pt x="3392" y="2604"/>
                </a:lnTo>
                <a:lnTo>
                  <a:pt x="3402" y="2608"/>
                </a:lnTo>
                <a:lnTo>
                  <a:pt x="3416" y="2612"/>
                </a:lnTo>
                <a:lnTo>
                  <a:pt x="3432" y="2612"/>
                </a:lnTo>
                <a:lnTo>
                  <a:pt x="3446" y="2614"/>
                </a:lnTo>
                <a:lnTo>
                  <a:pt x="3460" y="2616"/>
                </a:lnTo>
                <a:lnTo>
                  <a:pt x="3470" y="2616"/>
                </a:lnTo>
                <a:lnTo>
                  <a:pt x="3478" y="2616"/>
                </a:lnTo>
                <a:lnTo>
                  <a:pt x="3484" y="2616"/>
                </a:lnTo>
                <a:lnTo>
                  <a:pt x="3484" y="2618"/>
                </a:lnTo>
                <a:lnTo>
                  <a:pt x="3484" y="2620"/>
                </a:lnTo>
                <a:lnTo>
                  <a:pt x="3484" y="2622"/>
                </a:lnTo>
                <a:lnTo>
                  <a:pt x="3484" y="2624"/>
                </a:lnTo>
                <a:lnTo>
                  <a:pt x="3490" y="2626"/>
                </a:lnTo>
                <a:lnTo>
                  <a:pt x="3508" y="2626"/>
                </a:lnTo>
                <a:lnTo>
                  <a:pt x="3514" y="2626"/>
                </a:lnTo>
                <a:lnTo>
                  <a:pt x="3518" y="2630"/>
                </a:lnTo>
                <a:lnTo>
                  <a:pt x="3526" y="2644"/>
                </a:lnTo>
                <a:lnTo>
                  <a:pt x="3532" y="2654"/>
                </a:lnTo>
                <a:lnTo>
                  <a:pt x="3536" y="2658"/>
                </a:lnTo>
                <a:lnTo>
                  <a:pt x="3538" y="2658"/>
                </a:lnTo>
                <a:lnTo>
                  <a:pt x="3540" y="2656"/>
                </a:lnTo>
                <a:lnTo>
                  <a:pt x="3542" y="2656"/>
                </a:lnTo>
                <a:lnTo>
                  <a:pt x="3544" y="2660"/>
                </a:lnTo>
                <a:lnTo>
                  <a:pt x="3544" y="2666"/>
                </a:lnTo>
                <a:lnTo>
                  <a:pt x="3544" y="2670"/>
                </a:lnTo>
                <a:lnTo>
                  <a:pt x="3546" y="2674"/>
                </a:lnTo>
                <a:lnTo>
                  <a:pt x="3552" y="2682"/>
                </a:lnTo>
                <a:lnTo>
                  <a:pt x="3558" y="2688"/>
                </a:lnTo>
                <a:lnTo>
                  <a:pt x="3560" y="2694"/>
                </a:lnTo>
                <a:lnTo>
                  <a:pt x="3560" y="2696"/>
                </a:lnTo>
                <a:lnTo>
                  <a:pt x="3558" y="2696"/>
                </a:lnTo>
                <a:lnTo>
                  <a:pt x="3554" y="2694"/>
                </a:lnTo>
                <a:lnTo>
                  <a:pt x="3548" y="2690"/>
                </a:lnTo>
                <a:lnTo>
                  <a:pt x="3546" y="2688"/>
                </a:lnTo>
                <a:lnTo>
                  <a:pt x="3544" y="2690"/>
                </a:lnTo>
                <a:lnTo>
                  <a:pt x="3544" y="2692"/>
                </a:lnTo>
                <a:lnTo>
                  <a:pt x="3544" y="2694"/>
                </a:lnTo>
                <a:lnTo>
                  <a:pt x="3546" y="2700"/>
                </a:lnTo>
                <a:lnTo>
                  <a:pt x="3548" y="2704"/>
                </a:lnTo>
                <a:lnTo>
                  <a:pt x="3548" y="2708"/>
                </a:lnTo>
                <a:lnTo>
                  <a:pt x="3546" y="2710"/>
                </a:lnTo>
                <a:lnTo>
                  <a:pt x="3542" y="2710"/>
                </a:lnTo>
                <a:lnTo>
                  <a:pt x="3538" y="2710"/>
                </a:lnTo>
                <a:lnTo>
                  <a:pt x="3530" y="2704"/>
                </a:lnTo>
                <a:lnTo>
                  <a:pt x="3520" y="2698"/>
                </a:lnTo>
                <a:lnTo>
                  <a:pt x="3516" y="2698"/>
                </a:lnTo>
                <a:lnTo>
                  <a:pt x="3514" y="2700"/>
                </a:lnTo>
                <a:lnTo>
                  <a:pt x="3510" y="2702"/>
                </a:lnTo>
                <a:lnTo>
                  <a:pt x="3510" y="2698"/>
                </a:lnTo>
                <a:lnTo>
                  <a:pt x="3508" y="2694"/>
                </a:lnTo>
                <a:lnTo>
                  <a:pt x="3508" y="2692"/>
                </a:lnTo>
                <a:lnTo>
                  <a:pt x="3506" y="2694"/>
                </a:lnTo>
                <a:lnTo>
                  <a:pt x="3502" y="2694"/>
                </a:lnTo>
                <a:lnTo>
                  <a:pt x="3502" y="2692"/>
                </a:lnTo>
                <a:lnTo>
                  <a:pt x="3504" y="2688"/>
                </a:lnTo>
                <a:lnTo>
                  <a:pt x="3506" y="2684"/>
                </a:lnTo>
                <a:lnTo>
                  <a:pt x="3502" y="2682"/>
                </a:lnTo>
                <a:lnTo>
                  <a:pt x="3498" y="2682"/>
                </a:lnTo>
                <a:lnTo>
                  <a:pt x="3496" y="2678"/>
                </a:lnTo>
                <a:lnTo>
                  <a:pt x="3496" y="2674"/>
                </a:lnTo>
                <a:lnTo>
                  <a:pt x="3494" y="2668"/>
                </a:lnTo>
                <a:lnTo>
                  <a:pt x="3494" y="2666"/>
                </a:lnTo>
                <a:lnTo>
                  <a:pt x="3492" y="2666"/>
                </a:lnTo>
                <a:lnTo>
                  <a:pt x="3486" y="2666"/>
                </a:lnTo>
                <a:lnTo>
                  <a:pt x="3482" y="2664"/>
                </a:lnTo>
                <a:lnTo>
                  <a:pt x="3480" y="2664"/>
                </a:lnTo>
                <a:lnTo>
                  <a:pt x="3478" y="2664"/>
                </a:lnTo>
                <a:lnTo>
                  <a:pt x="3480" y="2668"/>
                </a:lnTo>
                <a:lnTo>
                  <a:pt x="3486" y="2674"/>
                </a:lnTo>
                <a:lnTo>
                  <a:pt x="3492" y="2684"/>
                </a:lnTo>
                <a:lnTo>
                  <a:pt x="3496" y="2694"/>
                </a:lnTo>
                <a:lnTo>
                  <a:pt x="3496" y="2700"/>
                </a:lnTo>
                <a:lnTo>
                  <a:pt x="3494" y="2706"/>
                </a:lnTo>
                <a:lnTo>
                  <a:pt x="3486" y="2714"/>
                </a:lnTo>
                <a:lnTo>
                  <a:pt x="3482" y="2720"/>
                </a:lnTo>
                <a:lnTo>
                  <a:pt x="3480" y="2728"/>
                </a:lnTo>
                <a:lnTo>
                  <a:pt x="3478" y="2736"/>
                </a:lnTo>
                <a:lnTo>
                  <a:pt x="3478" y="2746"/>
                </a:lnTo>
                <a:lnTo>
                  <a:pt x="3478" y="2764"/>
                </a:lnTo>
                <a:lnTo>
                  <a:pt x="3476" y="2772"/>
                </a:lnTo>
                <a:lnTo>
                  <a:pt x="3474" y="2776"/>
                </a:lnTo>
                <a:lnTo>
                  <a:pt x="3470" y="2780"/>
                </a:lnTo>
                <a:lnTo>
                  <a:pt x="3464" y="2784"/>
                </a:lnTo>
                <a:lnTo>
                  <a:pt x="3450" y="2792"/>
                </a:lnTo>
                <a:lnTo>
                  <a:pt x="3444" y="2778"/>
                </a:lnTo>
                <a:lnTo>
                  <a:pt x="3440" y="2758"/>
                </a:lnTo>
                <a:lnTo>
                  <a:pt x="3438" y="2748"/>
                </a:lnTo>
                <a:lnTo>
                  <a:pt x="3434" y="2740"/>
                </a:lnTo>
                <a:lnTo>
                  <a:pt x="3430" y="2736"/>
                </a:lnTo>
                <a:lnTo>
                  <a:pt x="3424" y="2734"/>
                </a:lnTo>
                <a:lnTo>
                  <a:pt x="3418" y="2736"/>
                </a:lnTo>
                <a:lnTo>
                  <a:pt x="3414" y="2740"/>
                </a:lnTo>
                <a:lnTo>
                  <a:pt x="3408" y="2748"/>
                </a:lnTo>
                <a:lnTo>
                  <a:pt x="3404" y="2754"/>
                </a:lnTo>
                <a:lnTo>
                  <a:pt x="3402" y="2758"/>
                </a:lnTo>
                <a:lnTo>
                  <a:pt x="3398" y="2758"/>
                </a:lnTo>
                <a:lnTo>
                  <a:pt x="3394" y="2758"/>
                </a:lnTo>
                <a:lnTo>
                  <a:pt x="3392" y="2756"/>
                </a:lnTo>
                <a:lnTo>
                  <a:pt x="3388" y="2750"/>
                </a:lnTo>
                <a:lnTo>
                  <a:pt x="3390" y="2742"/>
                </a:lnTo>
                <a:lnTo>
                  <a:pt x="3392" y="2738"/>
                </a:lnTo>
                <a:lnTo>
                  <a:pt x="3394" y="2734"/>
                </a:lnTo>
                <a:lnTo>
                  <a:pt x="3402" y="2730"/>
                </a:lnTo>
                <a:lnTo>
                  <a:pt x="3406" y="2724"/>
                </a:lnTo>
                <a:lnTo>
                  <a:pt x="3410" y="2716"/>
                </a:lnTo>
                <a:lnTo>
                  <a:pt x="3412" y="2704"/>
                </a:lnTo>
                <a:lnTo>
                  <a:pt x="3414" y="2698"/>
                </a:lnTo>
                <a:lnTo>
                  <a:pt x="3412" y="2692"/>
                </a:lnTo>
                <a:lnTo>
                  <a:pt x="3410" y="2684"/>
                </a:lnTo>
                <a:lnTo>
                  <a:pt x="3408" y="2680"/>
                </a:lnTo>
                <a:lnTo>
                  <a:pt x="3408" y="2678"/>
                </a:lnTo>
                <a:lnTo>
                  <a:pt x="3412" y="2676"/>
                </a:lnTo>
                <a:lnTo>
                  <a:pt x="3414" y="2676"/>
                </a:lnTo>
                <a:lnTo>
                  <a:pt x="3414" y="2672"/>
                </a:lnTo>
                <a:lnTo>
                  <a:pt x="3412" y="2666"/>
                </a:lnTo>
                <a:lnTo>
                  <a:pt x="3402" y="2660"/>
                </a:lnTo>
                <a:lnTo>
                  <a:pt x="3392" y="2656"/>
                </a:lnTo>
                <a:lnTo>
                  <a:pt x="3384" y="2652"/>
                </a:lnTo>
                <a:lnTo>
                  <a:pt x="3380" y="2648"/>
                </a:lnTo>
                <a:lnTo>
                  <a:pt x="3378" y="2644"/>
                </a:lnTo>
                <a:lnTo>
                  <a:pt x="3374" y="2644"/>
                </a:lnTo>
                <a:lnTo>
                  <a:pt x="3366" y="2642"/>
                </a:lnTo>
                <a:lnTo>
                  <a:pt x="3362" y="2638"/>
                </a:lnTo>
                <a:lnTo>
                  <a:pt x="3358" y="2636"/>
                </a:lnTo>
                <a:lnTo>
                  <a:pt x="3356" y="2636"/>
                </a:lnTo>
                <a:lnTo>
                  <a:pt x="3352" y="2638"/>
                </a:lnTo>
                <a:lnTo>
                  <a:pt x="3346" y="2642"/>
                </a:lnTo>
                <a:lnTo>
                  <a:pt x="3342" y="2646"/>
                </a:lnTo>
                <a:lnTo>
                  <a:pt x="3342" y="2648"/>
                </a:lnTo>
                <a:lnTo>
                  <a:pt x="3342" y="2652"/>
                </a:lnTo>
                <a:lnTo>
                  <a:pt x="3344" y="2654"/>
                </a:lnTo>
                <a:lnTo>
                  <a:pt x="3346" y="2656"/>
                </a:lnTo>
                <a:lnTo>
                  <a:pt x="3340" y="2658"/>
                </a:lnTo>
                <a:lnTo>
                  <a:pt x="3334" y="2662"/>
                </a:lnTo>
                <a:lnTo>
                  <a:pt x="3330" y="2666"/>
                </a:lnTo>
                <a:lnTo>
                  <a:pt x="3328" y="2670"/>
                </a:lnTo>
                <a:lnTo>
                  <a:pt x="3328" y="2676"/>
                </a:lnTo>
                <a:lnTo>
                  <a:pt x="3326" y="2686"/>
                </a:lnTo>
                <a:lnTo>
                  <a:pt x="3324" y="2690"/>
                </a:lnTo>
                <a:lnTo>
                  <a:pt x="3322" y="2692"/>
                </a:lnTo>
                <a:lnTo>
                  <a:pt x="3320" y="2690"/>
                </a:lnTo>
                <a:lnTo>
                  <a:pt x="3318" y="2686"/>
                </a:lnTo>
                <a:lnTo>
                  <a:pt x="3318" y="2678"/>
                </a:lnTo>
                <a:lnTo>
                  <a:pt x="3318" y="2674"/>
                </a:lnTo>
                <a:lnTo>
                  <a:pt x="3318" y="2672"/>
                </a:lnTo>
                <a:lnTo>
                  <a:pt x="3314" y="2676"/>
                </a:lnTo>
                <a:lnTo>
                  <a:pt x="3308" y="2682"/>
                </a:lnTo>
                <a:lnTo>
                  <a:pt x="3300" y="2692"/>
                </a:lnTo>
                <a:lnTo>
                  <a:pt x="3296" y="2694"/>
                </a:lnTo>
                <a:lnTo>
                  <a:pt x="3294" y="2696"/>
                </a:lnTo>
                <a:lnTo>
                  <a:pt x="3296" y="2704"/>
                </a:lnTo>
                <a:lnTo>
                  <a:pt x="3296" y="2712"/>
                </a:lnTo>
                <a:lnTo>
                  <a:pt x="3294" y="2716"/>
                </a:lnTo>
                <a:lnTo>
                  <a:pt x="3290" y="2724"/>
                </a:lnTo>
                <a:lnTo>
                  <a:pt x="3288" y="2732"/>
                </a:lnTo>
                <a:lnTo>
                  <a:pt x="3286" y="2736"/>
                </a:lnTo>
                <a:lnTo>
                  <a:pt x="3288" y="2740"/>
                </a:lnTo>
                <a:lnTo>
                  <a:pt x="3288" y="2748"/>
                </a:lnTo>
                <a:lnTo>
                  <a:pt x="3286" y="2752"/>
                </a:lnTo>
                <a:lnTo>
                  <a:pt x="3284" y="2756"/>
                </a:lnTo>
                <a:lnTo>
                  <a:pt x="3288" y="2768"/>
                </a:lnTo>
                <a:lnTo>
                  <a:pt x="3292" y="2780"/>
                </a:lnTo>
                <a:lnTo>
                  <a:pt x="3294" y="2792"/>
                </a:lnTo>
                <a:lnTo>
                  <a:pt x="3296" y="2802"/>
                </a:lnTo>
                <a:lnTo>
                  <a:pt x="3296" y="2812"/>
                </a:lnTo>
                <a:lnTo>
                  <a:pt x="3294" y="2820"/>
                </a:lnTo>
                <a:lnTo>
                  <a:pt x="3290" y="2830"/>
                </a:lnTo>
                <a:lnTo>
                  <a:pt x="3282" y="2848"/>
                </a:lnTo>
                <a:lnTo>
                  <a:pt x="3276" y="2856"/>
                </a:lnTo>
                <a:lnTo>
                  <a:pt x="3272" y="2862"/>
                </a:lnTo>
                <a:lnTo>
                  <a:pt x="3266" y="2866"/>
                </a:lnTo>
                <a:lnTo>
                  <a:pt x="3260" y="2868"/>
                </a:lnTo>
                <a:lnTo>
                  <a:pt x="3254" y="2868"/>
                </a:lnTo>
                <a:lnTo>
                  <a:pt x="3248" y="2866"/>
                </a:lnTo>
                <a:lnTo>
                  <a:pt x="3242" y="2860"/>
                </a:lnTo>
                <a:lnTo>
                  <a:pt x="3236" y="2852"/>
                </a:lnTo>
                <a:lnTo>
                  <a:pt x="3232" y="2844"/>
                </a:lnTo>
                <a:lnTo>
                  <a:pt x="3230" y="2836"/>
                </a:lnTo>
                <a:lnTo>
                  <a:pt x="3230" y="2824"/>
                </a:lnTo>
                <a:lnTo>
                  <a:pt x="3230" y="2810"/>
                </a:lnTo>
                <a:lnTo>
                  <a:pt x="3230" y="2804"/>
                </a:lnTo>
                <a:lnTo>
                  <a:pt x="3230" y="2796"/>
                </a:lnTo>
                <a:lnTo>
                  <a:pt x="3228" y="2782"/>
                </a:lnTo>
                <a:lnTo>
                  <a:pt x="3230" y="2774"/>
                </a:lnTo>
                <a:lnTo>
                  <a:pt x="3232" y="2764"/>
                </a:lnTo>
                <a:lnTo>
                  <a:pt x="3234" y="2748"/>
                </a:lnTo>
                <a:lnTo>
                  <a:pt x="3234" y="2740"/>
                </a:lnTo>
                <a:lnTo>
                  <a:pt x="3236" y="2736"/>
                </a:lnTo>
                <a:lnTo>
                  <a:pt x="3238" y="2732"/>
                </a:lnTo>
                <a:lnTo>
                  <a:pt x="3240" y="2730"/>
                </a:lnTo>
                <a:lnTo>
                  <a:pt x="3244" y="2728"/>
                </a:lnTo>
                <a:lnTo>
                  <a:pt x="3242" y="2724"/>
                </a:lnTo>
                <a:lnTo>
                  <a:pt x="3242" y="2720"/>
                </a:lnTo>
                <a:lnTo>
                  <a:pt x="3242" y="2714"/>
                </a:lnTo>
                <a:lnTo>
                  <a:pt x="3246" y="2704"/>
                </a:lnTo>
                <a:lnTo>
                  <a:pt x="3250" y="2694"/>
                </a:lnTo>
                <a:lnTo>
                  <a:pt x="3248" y="2690"/>
                </a:lnTo>
                <a:lnTo>
                  <a:pt x="3246" y="2688"/>
                </a:lnTo>
                <a:lnTo>
                  <a:pt x="3240" y="2688"/>
                </a:lnTo>
                <a:lnTo>
                  <a:pt x="3238" y="2690"/>
                </a:lnTo>
                <a:lnTo>
                  <a:pt x="3234" y="2696"/>
                </a:lnTo>
                <a:lnTo>
                  <a:pt x="3230" y="2704"/>
                </a:lnTo>
                <a:lnTo>
                  <a:pt x="3226" y="2706"/>
                </a:lnTo>
                <a:lnTo>
                  <a:pt x="3224" y="2706"/>
                </a:lnTo>
                <a:lnTo>
                  <a:pt x="3224" y="2698"/>
                </a:lnTo>
                <a:lnTo>
                  <a:pt x="3228" y="2688"/>
                </a:lnTo>
                <a:lnTo>
                  <a:pt x="3230" y="2684"/>
                </a:lnTo>
                <a:lnTo>
                  <a:pt x="3234" y="2682"/>
                </a:lnTo>
                <a:lnTo>
                  <a:pt x="3238" y="2678"/>
                </a:lnTo>
                <a:lnTo>
                  <a:pt x="3238" y="2676"/>
                </a:lnTo>
                <a:lnTo>
                  <a:pt x="3240" y="2672"/>
                </a:lnTo>
                <a:lnTo>
                  <a:pt x="3244" y="2666"/>
                </a:lnTo>
                <a:lnTo>
                  <a:pt x="3252" y="2654"/>
                </a:lnTo>
                <a:lnTo>
                  <a:pt x="3258" y="2640"/>
                </a:lnTo>
                <a:lnTo>
                  <a:pt x="3264" y="2630"/>
                </a:lnTo>
                <a:lnTo>
                  <a:pt x="3266" y="2630"/>
                </a:lnTo>
                <a:lnTo>
                  <a:pt x="3266" y="2632"/>
                </a:lnTo>
                <a:lnTo>
                  <a:pt x="3268" y="2634"/>
                </a:lnTo>
                <a:lnTo>
                  <a:pt x="3270" y="2636"/>
                </a:lnTo>
                <a:lnTo>
                  <a:pt x="3274" y="2632"/>
                </a:lnTo>
                <a:lnTo>
                  <a:pt x="3278" y="2630"/>
                </a:lnTo>
                <a:lnTo>
                  <a:pt x="3280" y="2632"/>
                </a:lnTo>
                <a:lnTo>
                  <a:pt x="3280" y="2636"/>
                </a:lnTo>
                <a:lnTo>
                  <a:pt x="3278" y="2640"/>
                </a:lnTo>
                <a:lnTo>
                  <a:pt x="3280" y="2642"/>
                </a:lnTo>
                <a:lnTo>
                  <a:pt x="3284" y="2636"/>
                </a:lnTo>
                <a:lnTo>
                  <a:pt x="3292" y="2628"/>
                </a:lnTo>
                <a:lnTo>
                  <a:pt x="3296" y="2624"/>
                </a:lnTo>
                <a:lnTo>
                  <a:pt x="3302" y="2624"/>
                </a:lnTo>
                <a:lnTo>
                  <a:pt x="3310" y="2624"/>
                </a:lnTo>
                <a:lnTo>
                  <a:pt x="3316" y="2622"/>
                </a:lnTo>
                <a:lnTo>
                  <a:pt x="3322" y="2618"/>
                </a:lnTo>
                <a:lnTo>
                  <a:pt x="3324" y="2616"/>
                </a:lnTo>
                <a:lnTo>
                  <a:pt x="3328" y="2616"/>
                </a:lnTo>
                <a:lnTo>
                  <a:pt x="3336" y="2620"/>
                </a:lnTo>
                <a:lnTo>
                  <a:pt x="3346" y="2626"/>
                </a:lnTo>
                <a:lnTo>
                  <a:pt x="3352" y="2628"/>
                </a:lnTo>
                <a:lnTo>
                  <a:pt x="3356" y="2628"/>
                </a:lnTo>
                <a:lnTo>
                  <a:pt x="3358" y="2628"/>
                </a:lnTo>
                <a:lnTo>
                  <a:pt x="3358" y="2626"/>
                </a:lnTo>
                <a:lnTo>
                  <a:pt x="3358" y="2620"/>
                </a:lnTo>
                <a:lnTo>
                  <a:pt x="3360" y="2620"/>
                </a:lnTo>
                <a:lnTo>
                  <a:pt x="3362" y="2620"/>
                </a:lnTo>
                <a:lnTo>
                  <a:pt x="3370" y="2624"/>
                </a:lnTo>
                <a:lnTo>
                  <a:pt x="3380" y="2624"/>
                </a:lnTo>
                <a:lnTo>
                  <a:pt x="3386" y="2624"/>
                </a:lnTo>
                <a:lnTo>
                  <a:pt x="3388" y="2622"/>
                </a:lnTo>
                <a:lnTo>
                  <a:pt x="3388" y="2618"/>
                </a:lnTo>
                <a:lnTo>
                  <a:pt x="3384" y="2614"/>
                </a:lnTo>
                <a:lnTo>
                  <a:pt x="3380" y="2612"/>
                </a:lnTo>
                <a:lnTo>
                  <a:pt x="3378" y="2610"/>
                </a:lnTo>
                <a:lnTo>
                  <a:pt x="3376" y="2602"/>
                </a:lnTo>
                <a:lnTo>
                  <a:pt x="3374" y="2598"/>
                </a:lnTo>
                <a:lnTo>
                  <a:pt x="3374" y="2596"/>
                </a:lnTo>
                <a:lnTo>
                  <a:pt x="3368" y="2596"/>
                </a:lnTo>
                <a:lnTo>
                  <a:pt x="3360" y="2596"/>
                </a:lnTo>
                <a:lnTo>
                  <a:pt x="3348" y="2594"/>
                </a:lnTo>
                <a:lnTo>
                  <a:pt x="3346" y="2592"/>
                </a:lnTo>
                <a:lnTo>
                  <a:pt x="3344" y="2590"/>
                </a:lnTo>
                <a:lnTo>
                  <a:pt x="3346" y="2582"/>
                </a:lnTo>
                <a:lnTo>
                  <a:pt x="3346" y="2578"/>
                </a:lnTo>
                <a:lnTo>
                  <a:pt x="3344" y="2578"/>
                </a:lnTo>
                <a:lnTo>
                  <a:pt x="3342" y="2578"/>
                </a:lnTo>
                <a:lnTo>
                  <a:pt x="3330" y="2582"/>
                </a:lnTo>
                <a:lnTo>
                  <a:pt x="3314" y="2584"/>
                </a:lnTo>
                <a:lnTo>
                  <a:pt x="3300" y="2586"/>
                </a:lnTo>
                <a:lnTo>
                  <a:pt x="3294" y="2588"/>
                </a:lnTo>
                <a:lnTo>
                  <a:pt x="3288" y="2590"/>
                </a:lnTo>
                <a:lnTo>
                  <a:pt x="3282" y="2596"/>
                </a:lnTo>
                <a:lnTo>
                  <a:pt x="3274" y="2596"/>
                </a:lnTo>
                <a:lnTo>
                  <a:pt x="3268" y="2594"/>
                </a:lnTo>
                <a:lnTo>
                  <a:pt x="3258" y="2594"/>
                </a:lnTo>
                <a:lnTo>
                  <a:pt x="3254" y="2594"/>
                </a:lnTo>
                <a:lnTo>
                  <a:pt x="3250" y="2592"/>
                </a:lnTo>
                <a:lnTo>
                  <a:pt x="3244" y="2584"/>
                </a:lnTo>
                <a:lnTo>
                  <a:pt x="3238" y="2576"/>
                </a:lnTo>
                <a:lnTo>
                  <a:pt x="3234" y="2572"/>
                </a:lnTo>
                <a:lnTo>
                  <a:pt x="3228" y="2568"/>
                </a:lnTo>
                <a:lnTo>
                  <a:pt x="3222" y="2568"/>
                </a:lnTo>
                <a:lnTo>
                  <a:pt x="3218" y="2568"/>
                </a:lnTo>
                <a:lnTo>
                  <a:pt x="3212" y="2572"/>
                </a:lnTo>
                <a:lnTo>
                  <a:pt x="3208" y="2574"/>
                </a:lnTo>
                <a:lnTo>
                  <a:pt x="3206" y="2574"/>
                </a:lnTo>
                <a:lnTo>
                  <a:pt x="3206" y="2572"/>
                </a:lnTo>
                <a:lnTo>
                  <a:pt x="3204" y="2566"/>
                </a:lnTo>
                <a:lnTo>
                  <a:pt x="3202" y="2558"/>
                </a:lnTo>
                <a:lnTo>
                  <a:pt x="3200" y="2554"/>
                </a:lnTo>
                <a:lnTo>
                  <a:pt x="3198" y="2554"/>
                </a:lnTo>
                <a:lnTo>
                  <a:pt x="3192" y="2558"/>
                </a:lnTo>
                <a:lnTo>
                  <a:pt x="3180" y="2566"/>
                </a:lnTo>
                <a:lnTo>
                  <a:pt x="3176" y="2570"/>
                </a:lnTo>
                <a:lnTo>
                  <a:pt x="3172" y="2574"/>
                </a:lnTo>
                <a:lnTo>
                  <a:pt x="3164" y="2574"/>
                </a:lnTo>
                <a:lnTo>
                  <a:pt x="3156" y="2576"/>
                </a:lnTo>
                <a:lnTo>
                  <a:pt x="3152" y="2578"/>
                </a:lnTo>
                <a:lnTo>
                  <a:pt x="3146" y="2582"/>
                </a:lnTo>
                <a:lnTo>
                  <a:pt x="3134" y="2588"/>
                </a:lnTo>
                <a:lnTo>
                  <a:pt x="3126" y="2588"/>
                </a:lnTo>
                <a:lnTo>
                  <a:pt x="3120" y="2588"/>
                </a:lnTo>
                <a:lnTo>
                  <a:pt x="3110" y="2588"/>
                </a:lnTo>
                <a:lnTo>
                  <a:pt x="3106" y="2588"/>
                </a:lnTo>
                <a:lnTo>
                  <a:pt x="3106" y="2586"/>
                </a:lnTo>
                <a:lnTo>
                  <a:pt x="3108" y="2580"/>
                </a:lnTo>
                <a:lnTo>
                  <a:pt x="3112" y="2572"/>
                </a:lnTo>
                <a:lnTo>
                  <a:pt x="3112" y="2570"/>
                </a:lnTo>
                <a:lnTo>
                  <a:pt x="3108" y="2568"/>
                </a:lnTo>
                <a:lnTo>
                  <a:pt x="3104" y="2568"/>
                </a:lnTo>
                <a:lnTo>
                  <a:pt x="3098" y="2570"/>
                </a:lnTo>
                <a:lnTo>
                  <a:pt x="3088" y="2576"/>
                </a:lnTo>
                <a:lnTo>
                  <a:pt x="3076" y="2580"/>
                </a:lnTo>
                <a:lnTo>
                  <a:pt x="3070" y="2582"/>
                </a:lnTo>
                <a:lnTo>
                  <a:pt x="3064" y="2582"/>
                </a:lnTo>
                <a:lnTo>
                  <a:pt x="3060" y="2580"/>
                </a:lnTo>
                <a:lnTo>
                  <a:pt x="3058" y="2578"/>
                </a:lnTo>
                <a:lnTo>
                  <a:pt x="3060" y="2574"/>
                </a:lnTo>
                <a:lnTo>
                  <a:pt x="3064" y="2570"/>
                </a:lnTo>
                <a:lnTo>
                  <a:pt x="3076" y="2560"/>
                </a:lnTo>
                <a:lnTo>
                  <a:pt x="3092" y="2546"/>
                </a:lnTo>
                <a:close/>
                <a:moveTo>
                  <a:pt x="4624" y="6618"/>
                </a:moveTo>
                <a:lnTo>
                  <a:pt x="4624" y="6618"/>
                </a:lnTo>
                <a:lnTo>
                  <a:pt x="4628" y="6626"/>
                </a:lnTo>
                <a:lnTo>
                  <a:pt x="4624" y="6618"/>
                </a:lnTo>
                <a:close/>
                <a:moveTo>
                  <a:pt x="3752" y="4008"/>
                </a:moveTo>
                <a:lnTo>
                  <a:pt x="3752" y="4008"/>
                </a:lnTo>
                <a:lnTo>
                  <a:pt x="3760" y="4004"/>
                </a:lnTo>
                <a:lnTo>
                  <a:pt x="3768" y="4002"/>
                </a:lnTo>
                <a:lnTo>
                  <a:pt x="3776" y="4002"/>
                </a:lnTo>
                <a:lnTo>
                  <a:pt x="3782" y="4002"/>
                </a:lnTo>
                <a:lnTo>
                  <a:pt x="3786" y="3998"/>
                </a:lnTo>
                <a:lnTo>
                  <a:pt x="3788" y="3994"/>
                </a:lnTo>
                <a:lnTo>
                  <a:pt x="3790" y="3992"/>
                </a:lnTo>
                <a:lnTo>
                  <a:pt x="3786" y="3990"/>
                </a:lnTo>
                <a:lnTo>
                  <a:pt x="3778" y="3990"/>
                </a:lnTo>
                <a:lnTo>
                  <a:pt x="3774" y="3988"/>
                </a:lnTo>
                <a:lnTo>
                  <a:pt x="3770" y="3984"/>
                </a:lnTo>
                <a:lnTo>
                  <a:pt x="3766" y="3978"/>
                </a:lnTo>
                <a:lnTo>
                  <a:pt x="3760" y="3974"/>
                </a:lnTo>
                <a:lnTo>
                  <a:pt x="3752" y="3970"/>
                </a:lnTo>
                <a:lnTo>
                  <a:pt x="3736" y="3968"/>
                </a:lnTo>
                <a:lnTo>
                  <a:pt x="3722" y="3966"/>
                </a:lnTo>
                <a:lnTo>
                  <a:pt x="3722" y="3964"/>
                </a:lnTo>
                <a:lnTo>
                  <a:pt x="3726" y="3960"/>
                </a:lnTo>
                <a:lnTo>
                  <a:pt x="3726" y="3958"/>
                </a:lnTo>
                <a:lnTo>
                  <a:pt x="3728" y="3954"/>
                </a:lnTo>
                <a:lnTo>
                  <a:pt x="3726" y="3950"/>
                </a:lnTo>
                <a:lnTo>
                  <a:pt x="3724" y="3948"/>
                </a:lnTo>
                <a:lnTo>
                  <a:pt x="3720" y="3948"/>
                </a:lnTo>
                <a:lnTo>
                  <a:pt x="3712" y="3948"/>
                </a:lnTo>
                <a:lnTo>
                  <a:pt x="3708" y="3948"/>
                </a:lnTo>
                <a:lnTo>
                  <a:pt x="3706" y="3944"/>
                </a:lnTo>
                <a:lnTo>
                  <a:pt x="3702" y="3942"/>
                </a:lnTo>
                <a:lnTo>
                  <a:pt x="3700" y="3942"/>
                </a:lnTo>
                <a:lnTo>
                  <a:pt x="3696" y="3942"/>
                </a:lnTo>
                <a:lnTo>
                  <a:pt x="3692" y="3944"/>
                </a:lnTo>
                <a:lnTo>
                  <a:pt x="3690" y="3944"/>
                </a:lnTo>
                <a:lnTo>
                  <a:pt x="3688" y="3940"/>
                </a:lnTo>
                <a:lnTo>
                  <a:pt x="3684" y="3936"/>
                </a:lnTo>
                <a:lnTo>
                  <a:pt x="3682" y="3936"/>
                </a:lnTo>
                <a:lnTo>
                  <a:pt x="3678" y="3934"/>
                </a:lnTo>
                <a:lnTo>
                  <a:pt x="3670" y="3928"/>
                </a:lnTo>
                <a:lnTo>
                  <a:pt x="3656" y="3912"/>
                </a:lnTo>
                <a:lnTo>
                  <a:pt x="3650" y="3910"/>
                </a:lnTo>
                <a:lnTo>
                  <a:pt x="3650" y="3914"/>
                </a:lnTo>
                <a:lnTo>
                  <a:pt x="3650" y="3916"/>
                </a:lnTo>
                <a:lnTo>
                  <a:pt x="3650" y="3918"/>
                </a:lnTo>
                <a:lnTo>
                  <a:pt x="3646" y="3916"/>
                </a:lnTo>
                <a:lnTo>
                  <a:pt x="3644" y="3912"/>
                </a:lnTo>
                <a:lnTo>
                  <a:pt x="3644" y="3906"/>
                </a:lnTo>
                <a:lnTo>
                  <a:pt x="3644" y="3902"/>
                </a:lnTo>
                <a:lnTo>
                  <a:pt x="3642" y="3902"/>
                </a:lnTo>
                <a:lnTo>
                  <a:pt x="3636" y="3900"/>
                </a:lnTo>
                <a:lnTo>
                  <a:pt x="3626" y="3898"/>
                </a:lnTo>
                <a:lnTo>
                  <a:pt x="3618" y="3894"/>
                </a:lnTo>
                <a:lnTo>
                  <a:pt x="3610" y="3890"/>
                </a:lnTo>
                <a:lnTo>
                  <a:pt x="3602" y="3884"/>
                </a:lnTo>
                <a:lnTo>
                  <a:pt x="3594" y="3882"/>
                </a:lnTo>
                <a:lnTo>
                  <a:pt x="3584" y="3882"/>
                </a:lnTo>
                <a:lnTo>
                  <a:pt x="3580" y="3880"/>
                </a:lnTo>
                <a:lnTo>
                  <a:pt x="3576" y="3880"/>
                </a:lnTo>
                <a:lnTo>
                  <a:pt x="3572" y="3876"/>
                </a:lnTo>
                <a:lnTo>
                  <a:pt x="3566" y="3868"/>
                </a:lnTo>
                <a:lnTo>
                  <a:pt x="3560" y="3862"/>
                </a:lnTo>
                <a:lnTo>
                  <a:pt x="3554" y="3858"/>
                </a:lnTo>
                <a:lnTo>
                  <a:pt x="3550" y="3856"/>
                </a:lnTo>
                <a:lnTo>
                  <a:pt x="3544" y="3856"/>
                </a:lnTo>
                <a:lnTo>
                  <a:pt x="3536" y="3854"/>
                </a:lnTo>
                <a:lnTo>
                  <a:pt x="3534" y="3854"/>
                </a:lnTo>
                <a:lnTo>
                  <a:pt x="3530" y="3850"/>
                </a:lnTo>
                <a:lnTo>
                  <a:pt x="3526" y="3846"/>
                </a:lnTo>
                <a:lnTo>
                  <a:pt x="3524" y="3846"/>
                </a:lnTo>
                <a:lnTo>
                  <a:pt x="3520" y="3846"/>
                </a:lnTo>
                <a:lnTo>
                  <a:pt x="3514" y="3848"/>
                </a:lnTo>
                <a:lnTo>
                  <a:pt x="3510" y="3848"/>
                </a:lnTo>
                <a:lnTo>
                  <a:pt x="3506" y="3844"/>
                </a:lnTo>
                <a:lnTo>
                  <a:pt x="3502" y="3840"/>
                </a:lnTo>
                <a:lnTo>
                  <a:pt x="3498" y="3842"/>
                </a:lnTo>
                <a:lnTo>
                  <a:pt x="3496" y="3844"/>
                </a:lnTo>
                <a:lnTo>
                  <a:pt x="3492" y="3846"/>
                </a:lnTo>
                <a:lnTo>
                  <a:pt x="3486" y="3846"/>
                </a:lnTo>
                <a:lnTo>
                  <a:pt x="3478" y="3844"/>
                </a:lnTo>
                <a:lnTo>
                  <a:pt x="3468" y="3842"/>
                </a:lnTo>
                <a:lnTo>
                  <a:pt x="3462" y="3842"/>
                </a:lnTo>
                <a:lnTo>
                  <a:pt x="3458" y="3842"/>
                </a:lnTo>
                <a:lnTo>
                  <a:pt x="3456" y="3844"/>
                </a:lnTo>
                <a:lnTo>
                  <a:pt x="3448" y="3850"/>
                </a:lnTo>
                <a:lnTo>
                  <a:pt x="3444" y="3850"/>
                </a:lnTo>
                <a:lnTo>
                  <a:pt x="3436" y="3852"/>
                </a:lnTo>
                <a:lnTo>
                  <a:pt x="3420" y="3854"/>
                </a:lnTo>
                <a:lnTo>
                  <a:pt x="3406" y="3858"/>
                </a:lnTo>
                <a:lnTo>
                  <a:pt x="3394" y="3864"/>
                </a:lnTo>
                <a:lnTo>
                  <a:pt x="3386" y="3870"/>
                </a:lnTo>
                <a:lnTo>
                  <a:pt x="3380" y="3876"/>
                </a:lnTo>
                <a:lnTo>
                  <a:pt x="3376" y="3882"/>
                </a:lnTo>
                <a:lnTo>
                  <a:pt x="3374" y="3888"/>
                </a:lnTo>
                <a:lnTo>
                  <a:pt x="3374" y="3894"/>
                </a:lnTo>
                <a:lnTo>
                  <a:pt x="3374" y="3898"/>
                </a:lnTo>
                <a:lnTo>
                  <a:pt x="3372" y="3902"/>
                </a:lnTo>
                <a:lnTo>
                  <a:pt x="3364" y="3904"/>
                </a:lnTo>
                <a:lnTo>
                  <a:pt x="3354" y="3904"/>
                </a:lnTo>
                <a:lnTo>
                  <a:pt x="3352" y="3906"/>
                </a:lnTo>
                <a:lnTo>
                  <a:pt x="3352" y="3910"/>
                </a:lnTo>
                <a:lnTo>
                  <a:pt x="3352" y="3912"/>
                </a:lnTo>
                <a:lnTo>
                  <a:pt x="3354" y="3912"/>
                </a:lnTo>
                <a:lnTo>
                  <a:pt x="3360" y="3914"/>
                </a:lnTo>
                <a:lnTo>
                  <a:pt x="3364" y="3912"/>
                </a:lnTo>
                <a:lnTo>
                  <a:pt x="3366" y="3912"/>
                </a:lnTo>
                <a:lnTo>
                  <a:pt x="3368" y="3914"/>
                </a:lnTo>
                <a:lnTo>
                  <a:pt x="3370" y="3916"/>
                </a:lnTo>
                <a:lnTo>
                  <a:pt x="3374" y="3914"/>
                </a:lnTo>
                <a:lnTo>
                  <a:pt x="3380" y="3910"/>
                </a:lnTo>
                <a:lnTo>
                  <a:pt x="3390" y="3908"/>
                </a:lnTo>
                <a:lnTo>
                  <a:pt x="3390" y="3904"/>
                </a:lnTo>
                <a:lnTo>
                  <a:pt x="3394" y="3900"/>
                </a:lnTo>
                <a:lnTo>
                  <a:pt x="3402" y="3894"/>
                </a:lnTo>
                <a:lnTo>
                  <a:pt x="3414" y="3890"/>
                </a:lnTo>
                <a:lnTo>
                  <a:pt x="3420" y="3886"/>
                </a:lnTo>
                <a:lnTo>
                  <a:pt x="3426" y="3880"/>
                </a:lnTo>
                <a:lnTo>
                  <a:pt x="3434" y="3876"/>
                </a:lnTo>
                <a:lnTo>
                  <a:pt x="3442" y="3872"/>
                </a:lnTo>
                <a:lnTo>
                  <a:pt x="3450" y="3870"/>
                </a:lnTo>
                <a:lnTo>
                  <a:pt x="3460" y="3868"/>
                </a:lnTo>
                <a:lnTo>
                  <a:pt x="3474" y="3870"/>
                </a:lnTo>
                <a:lnTo>
                  <a:pt x="3482" y="3874"/>
                </a:lnTo>
                <a:lnTo>
                  <a:pt x="3484" y="3876"/>
                </a:lnTo>
                <a:lnTo>
                  <a:pt x="3482" y="3876"/>
                </a:lnTo>
                <a:lnTo>
                  <a:pt x="3474" y="3880"/>
                </a:lnTo>
                <a:lnTo>
                  <a:pt x="3466" y="3884"/>
                </a:lnTo>
                <a:lnTo>
                  <a:pt x="3466" y="3886"/>
                </a:lnTo>
                <a:lnTo>
                  <a:pt x="3468" y="3888"/>
                </a:lnTo>
                <a:lnTo>
                  <a:pt x="3478" y="3894"/>
                </a:lnTo>
                <a:lnTo>
                  <a:pt x="3486" y="3898"/>
                </a:lnTo>
                <a:lnTo>
                  <a:pt x="3496" y="3900"/>
                </a:lnTo>
                <a:lnTo>
                  <a:pt x="3514" y="3900"/>
                </a:lnTo>
                <a:lnTo>
                  <a:pt x="3524" y="3900"/>
                </a:lnTo>
                <a:lnTo>
                  <a:pt x="3532" y="3902"/>
                </a:lnTo>
                <a:lnTo>
                  <a:pt x="3536" y="3904"/>
                </a:lnTo>
                <a:lnTo>
                  <a:pt x="3540" y="3908"/>
                </a:lnTo>
                <a:lnTo>
                  <a:pt x="3550" y="3914"/>
                </a:lnTo>
                <a:lnTo>
                  <a:pt x="3556" y="3918"/>
                </a:lnTo>
                <a:lnTo>
                  <a:pt x="3564" y="3922"/>
                </a:lnTo>
                <a:lnTo>
                  <a:pt x="3574" y="3924"/>
                </a:lnTo>
                <a:lnTo>
                  <a:pt x="3580" y="3926"/>
                </a:lnTo>
                <a:lnTo>
                  <a:pt x="3592" y="3926"/>
                </a:lnTo>
                <a:lnTo>
                  <a:pt x="3596" y="3926"/>
                </a:lnTo>
                <a:lnTo>
                  <a:pt x="3600" y="3926"/>
                </a:lnTo>
                <a:lnTo>
                  <a:pt x="3604" y="3930"/>
                </a:lnTo>
                <a:lnTo>
                  <a:pt x="3606" y="3934"/>
                </a:lnTo>
                <a:lnTo>
                  <a:pt x="3610" y="3946"/>
                </a:lnTo>
                <a:lnTo>
                  <a:pt x="3616" y="3958"/>
                </a:lnTo>
                <a:lnTo>
                  <a:pt x="3620" y="3962"/>
                </a:lnTo>
                <a:lnTo>
                  <a:pt x="3624" y="3966"/>
                </a:lnTo>
                <a:lnTo>
                  <a:pt x="3630" y="3968"/>
                </a:lnTo>
                <a:lnTo>
                  <a:pt x="3638" y="3968"/>
                </a:lnTo>
                <a:lnTo>
                  <a:pt x="3654" y="3970"/>
                </a:lnTo>
                <a:lnTo>
                  <a:pt x="3662" y="3972"/>
                </a:lnTo>
                <a:lnTo>
                  <a:pt x="3666" y="3974"/>
                </a:lnTo>
                <a:lnTo>
                  <a:pt x="3668" y="3978"/>
                </a:lnTo>
                <a:lnTo>
                  <a:pt x="3668" y="3982"/>
                </a:lnTo>
                <a:lnTo>
                  <a:pt x="3666" y="3986"/>
                </a:lnTo>
                <a:lnTo>
                  <a:pt x="3662" y="3990"/>
                </a:lnTo>
                <a:lnTo>
                  <a:pt x="3648" y="4000"/>
                </a:lnTo>
                <a:lnTo>
                  <a:pt x="3642" y="4004"/>
                </a:lnTo>
                <a:lnTo>
                  <a:pt x="3640" y="4008"/>
                </a:lnTo>
                <a:lnTo>
                  <a:pt x="3642" y="4010"/>
                </a:lnTo>
                <a:lnTo>
                  <a:pt x="3648" y="4010"/>
                </a:lnTo>
                <a:lnTo>
                  <a:pt x="3678" y="4008"/>
                </a:lnTo>
                <a:lnTo>
                  <a:pt x="3698" y="4006"/>
                </a:lnTo>
                <a:lnTo>
                  <a:pt x="3712" y="4006"/>
                </a:lnTo>
                <a:lnTo>
                  <a:pt x="3720" y="4008"/>
                </a:lnTo>
                <a:lnTo>
                  <a:pt x="3728" y="4010"/>
                </a:lnTo>
                <a:lnTo>
                  <a:pt x="3732" y="4012"/>
                </a:lnTo>
                <a:lnTo>
                  <a:pt x="3736" y="4012"/>
                </a:lnTo>
                <a:lnTo>
                  <a:pt x="3742" y="4012"/>
                </a:lnTo>
                <a:lnTo>
                  <a:pt x="3752" y="4008"/>
                </a:lnTo>
                <a:close/>
                <a:moveTo>
                  <a:pt x="3664" y="4082"/>
                </a:moveTo>
                <a:lnTo>
                  <a:pt x="3664" y="4082"/>
                </a:lnTo>
                <a:lnTo>
                  <a:pt x="3646" y="4080"/>
                </a:lnTo>
                <a:lnTo>
                  <a:pt x="3634" y="4078"/>
                </a:lnTo>
                <a:lnTo>
                  <a:pt x="3624" y="4082"/>
                </a:lnTo>
                <a:lnTo>
                  <a:pt x="3618" y="4088"/>
                </a:lnTo>
                <a:lnTo>
                  <a:pt x="3616" y="4092"/>
                </a:lnTo>
                <a:lnTo>
                  <a:pt x="3614" y="4094"/>
                </a:lnTo>
                <a:lnTo>
                  <a:pt x="3626" y="4098"/>
                </a:lnTo>
                <a:lnTo>
                  <a:pt x="3632" y="4102"/>
                </a:lnTo>
                <a:lnTo>
                  <a:pt x="3634" y="4106"/>
                </a:lnTo>
                <a:lnTo>
                  <a:pt x="3638" y="4110"/>
                </a:lnTo>
                <a:lnTo>
                  <a:pt x="3652" y="4116"/>
                </a:lnTo>
                <a:lnTo>
                  <a:pt x="3664" y="4118"/>
                </a:lnTo>
                <a:lnTo>
                  <a:pt x="3668" y="4116"/>
                </a:lnTo>
                <a:lnTo>
                  <a:pt x="3670" y="4112"/>
                </a:lnTo>
                <a:lnTo>
                  <a:pt x="3672" y="4110"/>
                </a:lnTo>
                <a:lnTo>
                  <a:pt x="3676" y="4110"/>
                </a:lnTo>
                <a:lnTo>
                  <a:pt x="3688" y="4110"/>
                </a:lnTo>
                <a:lnTo>
                  <a:pt x="3696" y="4112"/>
                </a:lnTo>
                <a:lnTo>
                  <a:pt x="3702" y="4112"/>
                </a:lnTo>
                <a:lnTo>
                  <a:pt x="3702" y="4110"/>
                </a:lnTo>
                <a:lnTo>
                  <a:pt x="3702" y="4106"/>
                </a:lnTo>
                <a:lnTo>
                  <a:pt x="3698" y="4100"/>
                </a:lnTo>
                <a:lnTo>
                  <a:pt x="3692" y="4092"/>
                </a:lnTo>
                <a:lnTo>
                  <a:pt x="3680" y="4088"/>
                </a:lnTo>
                <a:lnTo>
                  <a:pt x="3664" y="4082"/>
                </a:lnTo>
                <a:close/>
                <a:moveTo>
                  <a:pt x="4016" y="4068"/>
                </a:moveTo>
                <a:lnTo>
                  <a:pt x="4016" y="4068"/>
                </a:lnTo>
                <a:lnTo>
                  <a:pt x="4004" y="4058"/>
                </a:lnTo>
                <a:lnTo>
                  <a:pt x="4000" y="4054"/>
                </a:lnTo>
                <a:lnTo>
                  <a:pt x="3992" y="4054"/>
                </a:lnTo>
                <a:lnTo>
                  <a:pt x="3982" y="4054"/>
                </a:lnTo>
                <a:lnTo>
                  <a:pt x="3976" y="4052"/>
                </a:lnTo>
                <a:lnTo>
                  <a:pt x="3974" y="4050"/>
                </a:lnTo>
                <a:lnTo>
                  <a:pt x="3974" y="4048"/>
                </a:lnTo>
                <a:lnTo>
                  <a:pt x="3976" y="4046"/>
                </a:lnTo>
                <a:lnTo>
                  <a:pt x="3980" y="4046"/>
                </a:lnTo>
                <a:lnTo>
                  <a:pt x="3988" y="4042"/>
                </a:lnTo>
                <a:lnTo>
                  <a:pt x="3988" y="4040"/>
                </a:lnTo>
                <a:lnTo>
                  <a:pt x="3982" y="4038"/>
                </a:lnTo>
                <a:lnTo>
                  <a:pt x="3970" y="4040"/>
                </a:lnTo>
                <a:lnTo>
                  <a:pt x="3964" y="4040"/>
                </a:lnTo>
                <a:lnTo>
                  <a:pt x="3960" y="4038"/>
                </a:lnTo>
                <a:lnTo>
                  <a:pt x="3958" y="4034"/>
                </a:lnTo>
                <a:lnTo>
                  <a:pt x="3956" y="4030"/>
                </a:lnTo>
                <a:lnTo>
                  <a:pt x="3954" y="4024"/>
                </a:lnTo>
                <a:lnTo>
                  <a:pt x="3952" y="4022"/>
                </a:lnTo>
                <a:lnTo>
                  <a:pt x="3948" y="4022"/>
                </a:lnTo>
                <a:lnTo>
                  <a:pt x="3944" y="4022"/>
                </a:lnTo>
                <a:lnTo>
                  <a:pt x="3938" y="4022"/>
                </a:lnTo>
                <a:lnTo>
                  <a:pt x="3928" y="4016"/>
                </a:lnTo>
                <a:lnTo>
                  <a:pt x="3918" y="4010"/>
                </a:lnTo>
                <a:lnTo>
                  <a:pt x="3914" y="4008"/>
                </a:lnTo>
                <a:lnTo>
                  <a:pt x="3910" y="4010"/>
                </a:lnTo>
                <a:lnTo>
                  <a:pt x="3906" y="4012"/>
                </a:lnTo>
                <a:lnTo>
                  <a:pt x="3902" y="4012"/>
                </a:lnTo>
                <a:lnTo>
                  <a:pt x="3894" y="4010"/>
                </a:lnTo>
                <a:lnTo>
                  <a:pt x="3888" y="4012"/>
                </a:lnTo>
                <a:lnTo>
                  <a:pt x="3886" y="4014"/>
                </a:lnTo>
                <a:lnTo>
                  <a:pt x="3882" y="4018"/>
                </a:lnTo>
                <a:lnTo>
                  <a:pt x="3874" y="4016"/>
                </a:lnTo>
                <a:lnTo>
                  <a:pt x="3868" y="4018"/>
                </a:lnTo>
                <a:lnTo>
                  <a:pt x="3862" y="4016"/>
                </a:lnTo>
                <a:lnTo>
                  <a:pt x="3856" y="4014"/>
                </a:lnTo>
                <a:lnTo>
                  <a:pt x="3844" y="4008"/>
                </a:lnTo>
                <a:lnTo>
                  <a:pt x="3830" y="4008"/>
                </a:lnTo>
                <a:lnTo>
                  <a:pt x="3818" y="4010"/>
                </a:lnTo>
                <a:lnTo>
                  <a:pt x="3814" y="4012"/>
                </a:lnTo>
                <a:lnTo>
                  <a:pt x="3812" y="4016"/>
                </a:lnTo>
                <a:lnTo>
                  <a:pt x="3814" y="4022"/>
                </a:lnTo>
                <a:lnTo>
                  <a:pt x="3818" y="4024"/>
                </a:lnTo>
                <a:lnTo>
                  <a:pt x="3826" y="4024"/>
                </a:lnTo>
                <a:lnTo>
                  <a:pt x="3838" y="4028"/>
                </a:lnTo>
                <a:lnTo>
                  <a:pt x="3842" y="4032"/>
                </a:lnTo>
                <a:lnTo>
                  <a:pt x="3844" y="4034"/>
                </a:lnTo>
                <a:lnTo>
                  <a:pt x="3842" y="4040"/>
                </a:lnTo>
                <a:lnTo>
                  <a:pt x="3840" y="4044"/>
                </a:lnTo>
                <a:lnTo>
                  <a:pt x="3842" y="4050"/>
                </a:lnTo>
                <a:lnTo>
                  <a:pt x="3844" y="4056"/>
                </a:lnTo>
                <a:lnTo>
                  <a:pt x="3852" y="4064"/>
                </a:lnTo>
                <a:lnTo>
                  <a:pt x="3860" y="4074"/>
                </a:lnTo>
                <a:lnTo>
                  <a:pt x="3860" y="4076"/>
                </a:lnTo>
                <a:lnTo>
                  <a:pt x="3854" y="4076"/>
                </a:lnTo>
                <a:lnTo>
                  <a:pt x="3846" y="4078"/>
                </a:lnTo>
                <a:lnTo>
                  <a:pt x="3838" y="4080"/>
                </a:lnTo>
                <a:lnTo>
                  <a:pt x="3828" y="4080"/>
                </a:lnTo>
                <a:lnTo>
                  <a:pt x="3804" y="4076"/>
                </a:lnTo>
                <a:lnTo>
                  <a:pt x="3794" y="4074"/>
                </a:lnTo>
                <a:lnTo>
                  <a:pt x="3784" y="4072"/>
                </a:lnTo>
                <a:lnTo>
                  <a:pt x="3776" y="4074"/>
                </a:lnTo>
                <a:lnTo>
                  <a:pt x="3774" y="4074"/>
                </a:lnTo>
                <a:lnTo>
                  <a:pt x="3772" y="4078"/>
                </a:lnTo>
                <a:lnTo>
                  <a:pt x="3770" y="4082"/>
                </a:lnTo>
                <a:lnTo>
                  <a:pt x="3770" y="4086"/>
                </a:lnTo>
                <a:lnTo>
                  <a:pt x="3772" y="4088"/>
                </a:lnTo>
                <a:lnTo>
                  <a:pt x="3776" y="4090"/>
                </a:lnTo>
                <a:lnTo>
                  <a:pt x="3784" y="4092"/>
                </a:lnTo>
                <a:lnTo>
                  <a:pt x="3788" y="4094"/>
                </a:lnTo>
                <a:lnTo>
                  <a:pt x="3794" y="4100"/>
                </a:lnTo>
                <a:lnTo>
                  <a:pt x="3798" y="4102"/>
                </a:lnTo>
                <a:lnTo>
                  <a:pt x="3800" y="4102"/>
                </a:lnTo>
                <a:lnTo>
                  <a:pt x="3802" y="4098"/>
                </a:lnTo>
                <a:lnTo>
                  <a:pt x="3804" y="4094"/>
                </a:lnTo>
                <a:lnTo>
                  <a:pt x="3808" y="4094"/>
                </a:lnTo>
                <a:lnTo>
                  <a:pt x="3816" y="4094"/>
                </a:lnTo>
                <a:lnTo>
                  <a:pt x="3828" y="4098"/>
                </a:lnTo>
                <a:lnTo>
                  <a:pt x="3836" y="4100"/>
                </a:lnTo>
                <a:lnTo>
                  <a:pt x="3842" y="4098"/>
                </a:lnTo>
                <a:lnTo>
                  <a:pt x="3852" y="4096"/>
                </a:lnTo>
                <a:lnTo>
                  <a:pt x="3858" y="4096"/>
                </a:lnTo>
                <a:lnTo>
                  <a:pt x="3864" y="4096"/>
                </a:lnTo>
                <a:lnTo>
                  <a:pt x="3872" y="4098"/>
                </a:lnTo>
                <a:lnTo>
                  <a:pt x="3882" y="4102"/>
                </a:lnTo>
                <a:lnTo>
                  <a:pt x="3886" y="4110"/>
                </a:lnTo>
                <a:lnTo>
                  <a:pt x="3890" y="4114"/>
                </a:lnTo>
                <a:lnTo>
                  <a:pt x="3894" y="4118"/>
                </a:lnTo>
                <a:lnTo>
                  <a:pt x="3896" y="4118"/>
                </a:lnTo>
                <a:lnTo>
                  <a:pt x="3900" y="4116"/>
                </a:lnTo>
                <a:lnTo>
                  <a:pt x="3902" y="4112"/>
                </a:lnTo>
                <a:lnTo>
                  <a:pt x="3908" y="4104"/>
                </a:lnTo>
                <a:lnTo>
                  <a:pt x="3914" y="4094"/>
                </a:lnTo>
                <a:lnTo>
                  <a:pt x="3920" y="4086"/>
                </a:lnTo>
                <a:lnTo>
                  <a:pt x="3926" y="4084"/>
                </a:lnTo>
                <a:lnTo>
                  <a:pt x="3928" y="4086"/>
                </a:lnTo>
                <a:lnTo>
                  <a:pt x="3930" y="4088"/>
                </a:lnTo>
                <a:lnTo>
                  <a:pt x="3932" y="4094"/>
                </a:lnTo>
                <a:lnTo>
                  <a:pt x="3936" y="4096"/>
                </a:lnTo>
                <a:lnTo>
                  <a:pt x="3942" y="4092"/>
                </a:lnTo>
                <a:lnTo>
                  <a:pt x="3952" y="4086"/>
                </a:lnTo>
                <a:lnTo>
                  <a:pt x="3956" y="4084"/>
                </a:lnTo>
                <a:lnTo>
                  <a:pt x="3964" y="4082"/>
                </a:lnTo>
                <a:lnTo>
                  <a:pt x="3978" y="4082"/>
                </a:lnTo>
                <a:lnTo>
                  <a:pt x="3992" y="4084"/>
                </a:lnTo>
                <a:lnTo>
                  <a:pt x="4002" y="4090"/>
                </a:lnTo>
                <a:lnTo>
                  <a:pt x="4004" y="4090"/>
                </a:lnTo>
                <a:lnTo>
                  <a:pt x="4008" y="4090"/>
                </a:lnTo>
                <a:lnTo>
                  <a:pt x="4012" y="4088"/>
                </a:lnTo>
                <a:lnTo>
                  <a:pt x="4016" y="4086"/>
                </a:lnTo>
                <a:lnTo>
                  <a:pt x="4018" y="4082"/>
                </a:lnTo>
                <a:lnTo>
                  <a:pt x="4018" y="4078"/>
                </a:lnTo>
                <a:lnTo>
                  <a:pt x="4018" y="4072"/>
                </a:lnTo>
                <a:lnTo>
                  <a:pt x="4016" y="4068"/>
                </a:lnTo>
                <a:close/>
                <a:moveTo>
                  <a:pt x="4132" y="7870"/>
                </a:moveTo>
                <a:lnTo>
                  <a:pt x="4132" y="7870"/>
                </a:lnTo>
                <a:lnTo>
                  <a:pt x="4124" y="7870"/>
                </a:lnTo>
                <a:lnTo>
                  <a:pt x="4118" y="7870"/>
                </a:lnTo>
                <a:lnTo>
                  <a:pt x="4112" y="7866"/>
                </a:lnTo>
                <a:lnTo>
                  <a:pt x="4106" y="7864"/>
                </a:lnTo>
                <a:lnTo>
                  <a:pt x="4098" y="7860"/>
                </a:lnTo>
                <a:lnTo>
                  <a:pt x="4090" y="7854"/>
                </a:lnTo>
                <a:lnTo>
                  <a:pt x="4080" y="7846"/>
                </a:lnTo>
                <a:lnTo>
                  <a:pt x="4070" y="7840"/>
                </a:lnTo>
                <a:lnTo>
                  <a:pt x="4058" y="7832"/>
                </a:lnTo>
                <a:lnTo>
                  <a:pt x="4046" y="7820"/>
                </a:lnTo>
                <a:lnTo>
                  <a:pt x="4034" y="7808"/>
                </a:lnTo>
                <a:lnTo>
                  <a:pt x="4028" y="7798"/>
                </a:lnTo>
                <a:lnTo>
                  <a:pt x="4026" y="7788"/>
                </a:lnTo>
                <a:lnTo>
                  <a:pt x="4024" y="7786"/>
                </a:lnTo>
                <a:lnTo>
                  <a:pt x="4020" y="7786"/>
                </a:lnTo>
                <a:lnTo>
                  <a:pt x="4012" y="7784"/>
                </a:lnTo>
                <a:lnTo>
                  <a:pt x="4010" y="7782"/>
                </a:lnTo>
                <a:lnTo>
                  <a:pt x="4010" y="7778"/>
                </a:lnTo>
                <a:lnTo>
                  <a:pt x="4012" y="7774"/>
                </a:lnTo>
                <a:lnTo>
                  <a:pt x="4018" y="7768"/>
                </a:lnTo>
                <a:lnTo>
                  <a:pt x="4018" y="7770"/>
                </a:lnTo>
                <a:lnTo>
                  <a:pt x="4020" y="7772"/>
                </a:lnTo>
                <a:lnTo>
                  <a:pt x="4022" y="7776"/>
                </a:lnTo>
                <a:lnTo>
                  <a:pt x="4024" y="7776"/>
                </a:lnTo>
                <a:lnTo>
                  <a:pt x="4024" y="7772"/>
                </a:lnTo>
                <a:lnTo>
                  <a:pt x="4020" y="7762"/>
                </a:lnTo>
                <a:lnTo>
                  <a:pt x="4006" y="7748"/>
                </a:lnTo>
                <a:lnTo>
                  <a:pt x="4006" y="7884"/>
                </a:lnTo>
                <a:lnTo>
                  <a:pt x="4014" y="7882"/>
                </a:lnTo>
                <a:lnTo>
                  <a:pt x="4016" y="7880"/>
                </a:lnTo>
                <a:lnTo>
                  <a:pt x="4020" y="7878"/>
                </a:lnTo>
                <a:lnTo>
                  <a:pt x="4026" y="7880"/>
                </a:lnTo>
                <a:lnTo>
                  <a:pt x="4040" y="7884"/>
                </a:lnTo>
                <a:lnTo>
                  <a:pt x="4056" y="7886"/>
                </a:lnTo>
                <a:lnTo>
                  <a:pt x="4074" y="7888"/>
                </a:lnTo>
                <a:lnTo>
                  <a:pt x="4080" y="7888"/>
                </a:lnTo>
                <a:lnTo>
                  <a:pt x="4084" y="7890"/>
                </a:lnTo>
                <a:lnTo>
                  <a:pt x="4092" y="7894"/>
                </a:lnTo>
                <a:lnTo>
                  <a:pt x="4096" y="7894"/>
                </a:lnTo>
                <a:lnTo>
                  <a:pt x="4098" y="7892"/>
                </a:lnTo>
                <a:lnTo>
                  <a:pt x="4104" y="7890"/>
                </a:lnTo>
                <a:lnTo>
                  <a:pt x="4110" y="7888"/>
                </a:lnTo>
                <a:lnTo>
                  <a:pt x="4116" y="7886"/>
                </a:lnTo>
                <a:lnTo>
                  <a:pt x="4120" y="7884"/>
                </a:lnTo>
                <a:lnTo>
                  <a:pt x="4122" y="7886"/>
                </a:lnTo>
                <a:lnTo>
                  <a:pt x="4126" y="7890"/>
                </a:lnTo>
                <a:lnTo>
                  <a:pt x="4128" y="7888"/>
                </a:lnTo>
                <a:lnTo>
                  <a:pt x="4130" y="7886"/>
                </a:lnTo>
                <a:lnTo>
                  <a:pt x="4134" y="7886"/>
                </a:lnTo>
                <a:lnTo>
                  <a:pt x="4136" y="7886"/>
                </a:lnTo>
                <a:lnTo>
                  <a:pt x="4138" y="7886"/>
                </a:lnTo>
                <a:lnTo>
                  <a:pt x="4144" y="7878"/>
                </a:lnTo>
                <a:lnTo>
                  <a:pt x="4146" y="7872"/>
                </a:lnTo>
                <a:lnTo>
                  <a:pt x="4144" y="7868"/>
                </a:lnTo>
                <a:lnTo>
                  <a:pt x="4140" y="7868"/>
                </a:lnTo>
                <a:lnTo>
                  <a:pt x="4132" y="7870"/>
                </a:lnTo>
                <a:close/>
                <a:moveTo>
                  <a:pt x="3988" y="7750"/>
                </a:moveTo>
                <a:lnTo>
                  <a:pt x="3988" y="7750"/>
                </a:lnTo>
                <a:lnTo>
                  <a:pt x="3984" y="7750"/>
                </a:lnTo>
                <a:lnTo>
                  <a:pt x="3982" y="7748"/>
                </a:lnTo>
                <a:lnTo>
                  <a:pt x="3980" y="7742"/>
                </a:lnTo>
                <a:lnTo>
                  <a:pt x="3976" y="7738"/>
                </a:lnTo>
                <a:lnTo>
                  <a:pt x="3974" y="7736"/>
                </a:lnTo>
                <a:lnTo>
                  <a:pt x="3972" y="7736"/>
                </a:lnTo>
                <a:lnTo>
                  <a:pt x="3968" y="7740"/>
                </a:lnTo>
                <a:lnTo>
                  <a:pt x="3964" y="7746"/>
                </a:lnTo>
                <a:lnTo>
                  <a:pt x="3960" y="7754"/>
                </a:lnTo>
                <a:lnTo>
                  <a:pt x="3956" y="7758"/>
                </a:lnTo>
                <a:lnTo>
                  <a:pt x="3952" y="7758"/>
                </a:lnTo>
                <a:lnTo>
                  <a:pt x="3946" y="7754"/>
                </a:lnTo>
                <a:lnTo>
                  <a:pt x="3942" y="7752"/>
                </a:lnTo>
                <a:lnTo>
                  <a:pt x="3936" y="7752"/>
                </a:lnTo>
                <a:lnTo>
                  <a:pt x="3934" y="7754"/>
                </a:lnTo>
                <a:lnTo>
                  <a:pt x="3936" y="7756"/>
                </a:lnTo>
                <a:lnTo>
                  <a:pt x="3938" y="7756"/>
                </a:lnTo>
                <a:lnTo>
                  <a:pt x="3940" y="7760"/>
                </a:lnTo>
                <a:lnTo>
                  <a:pt x="3940" y="7762"/>
                </a:lnTo>
                <a:lnTo>
                  <a:pt x="3944" y="7762"/>
                </a:lnTo>
                <a:lnTo>
                  <a:pt x="3946" y="7764"/>
                </a:lnTo>
                <a:lnTo>
                  <a:pt x="3946" y="7768"/>
                </a:lnTo>
                <a:lnTo>
                  <a:pt x="3942" y="7772"/>
                </a:lnTo>
                <a:lnTo>
                  <a:pt x="3940" y="7772"/>
                </a:lnTo>
                <a:lnTo>
                  <a:pt x="3936" y="7766"/>
                </a:lnTo>
                <a:lnTo>
                  <a:pt x="3934" y="7766"/>
                </a:lnTo>
                <a:lnTo>
                  <a:pt x="3932" y="7772"/>
                </a:lnTo>
                <a:lnTo>
                  <a:pt x="3932" y="7782"/>
                </a:lnTo>
                <a:lnTo>
                  <a:pt x="3936" y="7792"/>
                </a:lnTo>
                <a:lnTo>
                  <a:pt x="3940" y="7796"/>
                </a:lnTo>
                <a:lnTo>
                  <a:pt x="3944" y="7796"/>
                </a:lnTo>
                <a:lnTo>
                  <a:pt x="3958" y="7792"/>
                </a:lnTo>
                <a:lnTo>
                  <a:pt x="3970" y="7788"/>
                </a:lnTo>
                <a:lnTo>
                  <a:pt x="3974" y="7788"/>
                </a:lnTo>
                <a:lnTo>
                  <a:pt x="3978" y="7792"/>
                </a:lnTo>
                <a:lnTo>
                  <a:pt x="3978" y="7798"/>
                </a:lnTo>
                <a:lnTo>
                  <a:pt x="3974" y="7802"/>
                </a:lnTo>
                <a:lnTo>
                  <a:pt x="3968" y="7804"/>
                </a:lnTo>
                <a:lnTo>
                  <a:pt x="3962" y="7806"/>
                </a:lnTo>
                <a:lnTo>
                  <a:pt x="3948" y="7812"/>
                </a:lnTo>
                <a:lnTo>
                  <a:pt x="3944" y="7816"/>
                </a:lnTo>
                <a:lnTo>
                  <a:pt x="3944" y="7822"/>
                </a:lnTo>
                <a:lnTo>
                  <a:pt x="3948" y="7830"/>
                </a:lnTo>
                <a:lnTo>
                  <a:pt x="3954" y="7836"/>
                </a:lnTo>
                <a:lnTo>
                  <a:pt x="3962" y="7842"/>
                </a:lnTo>
                <a:lnTo>
                  <a:pt x="3970" y="7846"/>
                </a:lnTo>
                <a:lnTo>
                  <a:pt x="3984" y="7852"/>
                </a:lnTo>
                <a:lnTo>
                  <a:pt x="3990" y="7856"/>
                </a:lnTo>
                <a:lnTo>
                  <a:pt x="3992" y="7858"/>
                </a:lnTo>
                <a:lnTo>
                  <a:pt x="3978" y="7856"/>
                </a:lnTo>
                <a:lnTo>
                  <a:pt x="3972" y="7852"/>
                </a:lnTo>
                <a:lnTo>
                  <a:pt x="3970" y="7850"/>
                </a:lnTo>
                <a:lnTo>
                  <a:pt x="3968" y="7852"/>
                </a:lnTo>
                <a:lnTo>
                  <a:pt x="3966" y="7854"/>
                </a:lnTo>
                <a:lnTo>
                  <a:pt x="3964" y="7852"/>
                </a:lnTo>
                <a:lnTo>
                  <a:pt x="3958" y="7850"/>
                </a:lnTo>
                <a:lnTo>
                  <a:pt x="3952" y="7846"/>
                </a:lnTo>
                <a:lnTo>
                  <a:pt x="3950" y="7846"/>
                </a:lnTo>
                <a:lnTo>
                  <a:pt x="3946" y="7848"/>
                </a:lnTo>
                <a:lnTo>
                  <a:pt x="3944" y="7850"/>
                </a:lnTo>
                <a:lnTo>
                  <a:pt x="3944" y="7852"/>
                </a:lnTo>
                <a:lnTo>
                  <a:pt x="3946" y="7854"/>
                </a:lnTo>
                <a:lnTo>
                  <a:pt x="3946" y="7856"/>
                </a:lnTo>
                <a:lnTo>
                  <a:pt x="3944" y="7856"/>
                </a:lnTo>
                <a:lnTo>
                  <a:pt x="3938" y="7852"/>
                </a:lnTo>
                <a:lnTo>
                  <a:pt x="3918" y="7838"/>
                </a:lnTo>
                <a:lnTo>
                  <a:pt x="3914" y="7836"/>
                </a:lnTo>
                <a:lnTo>
                  <a:pt x="3912" y="7838"/>
                </a:lnTo>
                <a:lnTo>
                  <a:pt x="3914" y="7840"/>
                </a:lnTo>
                <a:lnTo>
                  <a:pt x="3920" y="7846"/>
                </a:lnTo>
                <a:lnTo>
                  <a:pt x="3924" y="7848"/>
                </a:lnTo>
                <a:lnTo>
                  <a:pt x="3926" y="7850"/>
                </a:lnTo>
                <a:lnTo>
                  <a:pt x="3922" y="7850"/>
                </a:lnTo>
                <a:lnTo>
                  <a:pt x="3918" y="7850"/>
                </a:lnTo>
                <a:lnTo>
                  <a:pt x="3914" y="7852"/>
                </a:lnTo>
                <a:lnTo>
                  <a:pt x="3912" y="7856"/>
                </a:lnTo>
                <a:lnTo>
                  <a:pt x="3910" y="7858"/>
                </a:lnTo>
                <a:lnTo>
                  <a:pt x="3904" y="7858"/>
                </a:lnTo>
                <a:lnTo>
                  <a:pt x="3896" y="7852"/>
                </a:lnTo>
                <a:lnTo>
                  <a:pt x="3894" y="7854"/>
                </a:lnTo>
                <a:lnTo>
                  <a:pt x="3894" y="7856"/>
                </a:lnTo>
                <a:lnTo>
                  <a:pt x="3892" y="7856"/>
                </a:lnTo>
                <a:lnTo>
                  <a:pt x="3888" y="7856"/>
                </a:lnTo>
                <a:lnTo>
                  <a:pt x="3878" y="7854"/>
                </a:lnTo>
                <a:lnTo>
                  <a:pt x="3876" y="7854"/>
                </a:lnTo>
                <a:lnTo>
                  <a:pt x="3876" y="7856"/>
                </a:lnTo>
                <a:lnTo>
                  <a:pt x="3880" y="7858"/>
                </a:lnTo>
                <a:lnTo>
                  <a:pt x="3882" y="7862"/>
                </a:lnTo>
                <a:lnTo>
                  <a:pt x="3882" y="7864"/>
                </a:lnTo>
                <a:lnTo>
                  <a:pt x="3878" y="7862"/>
                </a:lnTo>
                <a:lnTo>
                  <a:pt x="3874" y="7860"/>
                </a:lnTo>
                <a:lnTo>
                  <a:pt x="3870" y="7858"/>
                </a:lnTo>
                <a:lnTo>
                  <a:pt x="3870" y="7860"/>
                </a:lnTo>
                <a:lnTo>
                  <a:pt x="3872" y="7864"/>
                </a:lnTo>
                <a:lnTo>
                  <a:pt x="3872" y="7868"/>
                </a:lnTo>
                <a:lnTo>
                  <a:pt x="3872" y="7870"/>
                </a:lnTo>
                <a:lnTo>
                  <a:pt x="3876" y="7870"/>
                </a:lnTo>
                <a:lnTo>
                  <a:pt x="3880" y="7870"/>
                </a:lnTo>
                <a:lnTo>
                  <a:pt x="3886" y="7870"/>
                </a:lnTo>
                <a:lnTo>
                  <a:pt x="3890" y="7870"/>
                </a:lnTo>
                <a:lnTo>
                  <a:pt x="3890" y="7872"/>
                </a:lnTo>
                <a:lnTo>
                  <a:pt x="3892" y="7872"/>
                </a:lnTo>
                <a:lnTo>
                  <a:pt x="3894" y="7868"/>
                </a:lnTo>
                <a:lnTo>
                  <a:pt x="3896" y="7864"/>
                </a:lnTo>
                <a:lnTo>
                  <a:pt x="3898" y="7862"/>
                </a:lnTo>
                <a:lnTo>
                  <a:pt x="3900" y="7864"/>
                </a:lnTo>
                <a:lnTo>
                  <a:pt x="3900" y="7866"/>
                </a:lnTo>
                <a:lnTo>
                  <a:pt x="3898" y="7870"/>
                </a:lnTo>
                <a:lnTo>
                  <a:pt x="3900" y="7872"/>
                </a:lnTo>
                <a:lnTo>
                  <a:pt x="3904" y="7872"/>
                </a:lnTo>
                <a:lnTo>
                  <a:pt x="3908" y="7870"/>
                </a:lnTo>
                <a:lnTo>
                  <a:pt x="3912" y="7868"/>
                </a:lnTo>
                <a:lnTo>
                  <a:pt x="3910" y="7872"/>
                </a:lnTo>
                <a:lnTo>
                  <a:pt x="3908" y="7876"/>
                </a:lnTo>
                <a:lnTo>
                  <a:pt x="3910" y="7876"/>
                </a:lnTo>
                <a:lnTo>
                  <a:pt x="3912" y="7876"/>
                </a:lnTo>
                <a:lnTo>
                  <a:pt x="3916" y="7876"/>
                </a:lnTo>
                <a:lnTo>
                  <a:pt x="3918" y="7880"/>
                </a:lnTo>
                <a:lnTo>
                  <a:pt x="3920" y="7882"/>
                </a:lnTo>
                <a:lnTo>
                  <a:pt x="3924" y="7880"/>
                </a:lnTo>
                <a:lnTo>
                  <a:pt x="3928" y="7880"/>
                </a:lnTo>
                <a:lnTo>
                  <a:pt x="3934" y="7880"/>
                </a:lnTo>
                <a:lnTo>
                  <a:pt x="3938" y="7882"/>
                </a:lnTo>
                <a:lnTo>
                  <a:pt x="3942" y="7880"/>
                </a:lnTo>
                <a:lnTo>
                  <a:pt x="3946" y="7880"/>
                </a:lnTo>
                <a:lnTo>
                  <a:pt x="3948" y="7880"/>
                </a:lnTo>
                <a:lnTo>
                  <a:pt x="3950" y="7882"/>
                </a:lnTo>
                <a:lnTo>
                  <a:pt x="3952" y="7882"/>
                </a:lnTo>
                <a:lnTo>
                  <a:pt x="3954" y="7880"/>
                </a:lnTo>
                <a:lnTo>
                  <a:pt x="3958" y="7880"/>
                </a:lnTo>
                <a:lnTo>
                  <a:pt x="3960" y="7880"/>
                </a:lnTo>
                <a:lnTo>
                  <a:pt x="3962" y="7876"/>
                </a:lnTo>
                <a:lnTo>
                  <a:pt x="3962" y="7874"/>
                </a:lnTo>
                <a:lnTo>
                  <a:pt x="3964" y="7876"/>
                </a:lnTo>
                <a:lnTo>
                  <a:pt x="3966" y="7880"/>
                </a:lnTo>
                <a:lnTo>
                  <a:pt x="3974" y="7884"/>
                </a:lnTo>
                <a:lnTo>
                  <a:pt x="3994" y="7888"/>
                </a:lnTo>
                <a:lnTo>
                  <a:pt x="3998" y="7888"/>
                </a:lnTo>
                <a:lnTo>
                  <a:pt x="4000" y="7886"/>
                </a:lnTo>
                <a:lnTo>
                  <a:pt x="4000" y="7882"/>
                </a:lnTo>
                <a:lnTo>
                  <a:pt x="4002" y="7882"/>
                </a:lnTo>
                <a:lnTo>
                  <a:pt x="4006" y="7884"/>
                </a:lnTo>
                <a:lnTo>
                  <a:pt x="4006" y="7748"/>
                </a:lnTo>
                <a:lnTo>
                  <a:pt x="4004" y="7744"/>
                </a:lnTo>
                <a:lnTo>
                  <a:pt x="4000" y="7744"/>
                </a:lnTo>
                <a:lnTo>
                  <a:pt x="3996" y="7744"/>
                </a:lnTo>
                <a:lnTo>
                  <a:pt x="3992" y="7748"/>
                </a:lnTo>
                <a:lnTo>
                  <a:pt x="3988" y="7750"/>
                </a:lnTo>
                <a:close/>
                <a:moveTo>
                  <a:pt x="3812" y="7278"/>
                </a:moveTo>
                <a:lnTo>
                  <a:pt x="3812" y="7278"/>
                </a:lnTo>
                <a:lnTo>
                  <a:pt x="3812" y="7282"/>
                </a:lnTo>
                <a:lnTo>
                  <a:pt x="3814" y="7286"/>
                </a:lnTo>
                <a:lnTo>
                  <a:pt x="3814" y="7288"/>
                </a:lnTo>
                <a:lnTo>
                  <a:pt x="3814" y="7290"/>
                </a:lnTo>
                <a:lnTo>
                  <a:pt x="3816" y="7292"/>
                </a:lnTo>
                <a:lnTo>
                  <a:pt x="3820" y="7294"/>
                </a:lnTo>
                <a:lnTo>
                  <a:pt x="3826" y="7292"/>
                </a:lnTo>
                <a:lnTo>
                  <a:pt x="3834" y="7286"/>
                </a:lnTo>
                <a:lnTo>
                  <a:pt x="3836" y="7282"/>
                </a:lnTo>
                <a:lnTo>
                  <a:pt x="3834" y="7280"/>
                </a:lnTo>
                <a:lnTo>
                  <a:pt x="3834" y="7278"/>
                </a:lnTo>
                <a:lnTo>
                  <a:pt x="3838" y="7278"/>
                </a:lnTo>
                <a:lnTo>
                  <a:pt x="3840" y="7274"/>
                </a:lnTo>
                <a:lnTo>
                  <a:pt x="3840" y="7270"/>
                </a:lnTo>
                <a:lnTo>
                  <a:pt x="3834" y="7264"/>
                </a:lnTo>
                <a:lnTo>
                  <a:pt x="3830" y="7262"/>
                </a:lnTo>
                <a:lnTo>
                  <a:pt x="3826" y="7264"/>
                </a:lnTo>
                <a:lnTo>
                  <a:pt x="3826" y="7266"/>
                </a:lnTo>
                <a:lnTo>
                  <a:pt x="3824" y="7266"/>
                </a:lnTo>
                <a:lnTo>
                  <a:pt x="3822" y="7266"/>
                </a:lnTo>
                <a:lnTo>
                  <a:pt x="3820" y="7266"/>
                </a:lnTo>
                <a:lnTo>
                  <a:pt x="3820" y="7268"/>
                </a:lnTo>
                <a:lnTo>
                  <a:pt x="3820" y="7272"/>
                </a:lnTo>
                <a:lnTo>
                  <a:pt x="3818" y="7276"/>
                </a:lnTo>
                <a:lnTo>
                  <a:pt x="3816" y="7276"/>
                </a:lnTo>
                <a:lnTo>
                  <a:pt x="3814" y="7276"/>
                </a:lnTo>
                <a:lnTo>
                  <a:pt x="3812" y="7278"/>
                </a:lnTo>
                <a:close/>
                <a:moveTo>
                  <a:pt x="3916" y="7824"/>
                </a:moveTo>
                <a:lnTo>
                  <a:pt x="3916" y="7824"/>
                </a:lnTo>
                <a:lnTo>
                  <a:pt x="3916" y="7830"/>
                </a:lnTo>
                <a:lnTo>
                  <a:pt x="3920" y="7834"/>
                </a:lnTo>
                <a:lnTo>
                  <a:pt x="3938" y="7846"/>
                </a:lnTo>
                <a:lnTo>
                  <a:pt x="3940" y="7846"/>
                </a:lnTo>
                <a:lnTo>
                  <a:pt x="3940" y="7844"/>
                </a:lnTo>
                <a:lnTo>
                  <a:pt x="3938" y="7840"/>
                </a:lnTo>
                <a:lnTo>
                  <a:pt x="3934" y="7836"/>
                </a:lnTo>
                <a:lnTo>
                  <a:pt x="3926" y="7830"/>
                </a:lnTo>
                <a:lnTo>
                  <a:pt x="3928" y="7828"/>
                </a:lnTo>
                <a:lnTo>
                  <a:pt x="3930" y="7830"/>
                </a:lnTo>
                <a:lnTo>
                  <a:pt x="3936" y="7834"/>
                </a:lnTo>
                <a:lnTo>
                  <a:pt x="3938" y="7834"/>
                </a:lnTo>
                <a:lnTo>
                  <a:pt x="3938" y="7830"/>
                </a:lnTo>
                <a:lnTo>
                  <a:pt x="3936" y="7826"/>
                </a:lnTo>
                <a:lnTo>
                  <a:pt x="3932" y="7822"/>
                </a:lnTo>
                <a:lnTo>
                  <a:pt x="3932" y="7816"/>
                </a:lnTo>
                <a:lnTo>
                  <a:pt x="3932" y="7804"/>
                </a:lnTo>
                <a:lnTo>
                  <a:pt x="3930" y="7802"/>
                </a:lnTo>
                <a:lnTo>
                  <a:pt x="3926" y="7806"/>
                </a:lnTo>
                <a:lnTo>
                  <a:pt x="3924" y="7810"/>
                </a:lnTo>
                <a:lnTo>
                  <a:pt x="3922" y="7816"/>
                </a:lnTo>
                <a:lnTo>
                  <a:pt x="3924" y="7820"/>
                </a:lnTo>
                <a:lnTo>
                  <a:pt x="3922" y="7820"/>
                </a:lnTo>
                <a:lnTo>
                  <a:pt x="3918" y="7820"/>
                </a:lnTo>
                <a:lnTo>
                  <a:pt x="3916" y="7824"/>
                </a:lnTo>
                <a:close/>
                <a:moveTo>
                  <a:pt x="3886" y="7846"/>
                </a:moveTo>
                <a:lnTo>
                  <a:pt x="3886" y="7846"/>
                </a:lnTo>
                <a:lnTo>
                  <a:pt x="3890" y="7846"/>
                </a:lnTo>
                <a:lnTo>
                  <a:pt x="3890" y="7844"/>
                </a:lnTo>
                <a:lnTo>
                  <a:pt x="3892" y="7842"/>
                </a:lnTo>
                <a:lnTo>
                  <a:pt x="3896" y="7842"/>
                </a:lnTo>
                <a:lnTo>
                  <a:pt x="3898" y="7846"/>
                </a:lnTo>
                <a:lnTo>
                  <a:pt x="3898" y="7848"/>
                </a:lnTo>
                <a:lnTo>
                  <a:pt x="3898" y="7850"/>
                </a:lnTo>
                <a:lnTo>
                  <a:pt x="3904" y="7852"/>
                </a:lnTo>
                <a:lnTo>
                  <a:pt x="3906" y="7852"/>
                </a:lnTo>
                <a:lnTo>
                  <a:pt x="3908" y="7848"/>
                </a:lnTo>
                <a:lnTo>
                  <a:pt x="3908" y="7838"/>
                </a:lnTo>
                <a:lnTo>
                  <a:pt x="3908" y="7834"/>
                </a:lnTo>
                <a:lnTo>
                  <a:pt x="3904" y="7834"/>
                </a:lnTo>
                <a:lnTo>
                  <a:pt x="3902" y="7834"/>
                </a:lnTo>
                <a:lnTo>
                  <a:pt x="3900" y="7830"/>
                </a:lnTo>
                <a:lnTo>
                  <a:pt x="3896" y="7828"/>
                </a:lnTo>
                <a:lnTo>
                  <a:pt x="3890" y="7826"/>
                </a:lnTo>
                <a:lnTo>
                  <a:pt x="3886" y="7828"/>
                </a:lnTo>
                <a:lnTo>
                  <a:pt x="3884" y="7828"/>
                </a:lnTo>
                <a:lnTo>
                  <a:pt x="3886" y="7832"/>
                </a:lnTo>
                <a:lnTo>
                  <a:pt x="3886" y="7836"/>
                </a:lnTo>
                <a:lnTo>
                  <a:pt x="3884" y="7840"/>
                </a:lnTo>
                <a:lnTo>
                  <a:pt x="3884" y="7842"/>
                </a:lnTo>
                <a:lnTo>
                  <a:pt x="3886" y="7846"/>
                </a:lnTo>
                <a:close/>
                <a:moveTo>
                  <a:pt x="3794" y="7210"/>
                </a:moveTo>
                <a:lnTo>
                  <a:pt x="3794" y="7210"/>
                </a:lnTo>
                <a:lnTo>
                  <a:pt x="3800" y="7210"/>
                </a:lnTo>
                <a:lnTo>
                  <a:pt x="3802" y="7208"/>
                </a:lnTo>
                <a:lnTo>
                  <a:pt x="3802" y="7206"/>
                </a:lnTo>
                <a:lnTo>
                  <a:pt x="3802" y="7204"/>
                </a:lnTo>
                <a:lnTo>
                  <a:pt x="3800" y="7198"/>
                </a:lnTo>
                <a:lnTo>
                  <a:pt x="3800" y="7196"/>
                </a:lnTo>
                <a:lnTo>
                  <a:pt x="3804" y="7194"/>
                </a:lnTo>
                <a:lnTo>
                  <a:pt x="3808" y="7194"/>
                </a:lnTo>
                <a:lnTo>
                  <a:pt x="3808" y="7188"/>
                </a:lnTo>
                <a:lnTo>
                  <a:pt x="3804" y="7184"/>
                </a:lnTo>
                <a:lnTo>
                  <a:pt x="3804" y="7182"/>
                </a:lnTo>
                <a:lnTo>
                  <a:pt x="3806" y="7182"/>
                </a:lnTo>
                <a:lnTo>
                  <a:pt x="3810" y="7180"/>
                </a:lnTo>
                <a:lnTo>
                  <a:pt x="3810" y="7178"/>
                </a:lnTo>
                <a:lnTo>
                  <a:pt x="3802" y="7168"/>
                </a:lnTo>
                <a:lnTo>
                  <a:pt x="3798" y="7162"/>
                </a:lnTo>
                <a:lnTo>
                  <a:pt x="3800" y="7160"/>
                </a:lnTo>
                <a:lnTo>
                  <a:pt x="3802" y="7160"/>
                </a:lnTo>
                <a:lnTo>
                  <a:pt x="3804" y="7158"/>
                </a:lnTo>
                <a:lnTo>
                  <a:pt x="3802" y="7156"/>
                </a:lnTo>
                <a:lnTo>
                  <a:pt x="3802" y="7152"/>
                </a:lnTo>
                <a:lnTo>
                  <a:pt x="3802" y="7150"/>
                </a:lnTo>
                <a:lnTo>
                  <a:pt x="3812" y="7148"/>
                </a:lnTo>
                <a:lnTo>
                  <a:pt x="3814" y="7148"/>
                </a:lnTo>
                <a:lnTo>
                  <a:pt x="3816" y="7146"/>
                </a:lnTo>
                <a:lnTo>
                  <a:pt x="3816" y="7142"/>
                </a:lnTo>
                <a:lnTo>
                  <a:pt x="3810" y="7130"/>
                </a:lnTo>
                <a:lnTo>
                  <a:pt x="3808" y="7122"/>
                </a:lnTo>
                <a:lnTo>
                  <a:pt x="3804" y="7122"/>
                </a:lnTo>
                <a:lnTo>
                  <a:pt x="3800" y="7122"/>
                </a:lnTo>
                <a:lnTo>
                  <a:pt x="3794" y="7122"/>
                </a:lnTo>
                <a:lnTo>
                  <a:pt x="3794" y="7120"/>
                </a:lnTo>
                <a:lnTo>
                  <a:pt x="3792" y="7118"/>
                </a:lnTo>
                <a:lnTo>
                  <a:pt x="3790" y="7118"/>
                </a:lnTo>
                <a:lnTo>
                  <a:pt x="3786" y="7120"/>
                </a:lnTo>
                <a:lnTo>
                  <a:pt x="3786" y="7122"/>
                </a:lnTo>
                <a:lnTo>
                  <a:pt x="3786" y="7128"/>
                </a:lnTo>
                <a:lnTo>
                  <a:pt x="3788" y="7134"/>
                </a:lnTo>
                <a:lnTo>
                  <a:pt x="3786" y="7140"/>
                </a:lnTo>
                <a:lnTo>
                  <a:pt x="3782" y="7146"/>
                </a:lnTo>
                <a:lnTo>
                  <a:pt x="3780" y="7152"/>
                </a:lnTo>
                <a:lnTo>
                  <a:pt x="3780" y="7160"/>
                </a:lnTo>
                <a:lnTo>
                  <a:pt x="3782" y="7166"/>
                </a:lnTo>
                <a:lnTo>
                  <a:pt x="3782" y="7172"/>
                </a:lnTo>
                <a:lnTo>
                  <a:pt x="3778" y="7186"/>
                </a:lnTo>
                <a:lnTo>
                  <a:pt x="3774" y="7198"/>
                </a:lnTo>
                <a:lnTo>
                  <a:pt x="3776" y="7202"/>
                </a:lnTo>
                <a:lnTo>
                  <a:pt x="3776" y="7204"/>
                </a:lnTo>
                <a:lnTo>
                  <a:pt x="3784" y="7208"/>
                </a:lnTo>
                <a:lnTo>
                  <a:pt x="3794" y="7210"/>
                </a:lnTo>
                <a:close/>
                <a:moveTo>
                  <a:pt x="3820" y="7234"/>
                </a:moveTo>
                <a:lnTo>
                  <a:pt x="3820" y="7234"/>
                </a:lnTo>
                <a:lnTo>
                  <a:pt x="3818" y="7238"/>
                </a:lnTo>
                <a:lnTo>
                  <a:pt x="3818" y="7240"/>
                </a:lnTo>
                <a:lnTo>
                  <a:pt x="3820" y="7242"/>
                </a:lnTo>
                <a:lnTo>
                  <a:pt x="3822" y="7242"/>
                </a:lnTo>
                <a:lnTo>
                  <a:pt x="3822" y="7238"/>
                </a:lnTo>
                <a:lnTo>
                  <a:pt x="3822" y="7234"/>
                </a:lnTo>
                <a:lnTo>
                  <a:pt x="3820" y="7234"/>
                </a:lnTo>
                <a:close/>
                <a:moveTo>
                  <a:pt x="3798" y="7230"/>
                </a:moveTo>
                <a:lnTo>
                  <a:pt x="3798" y="7230"/>
                </a:lnTo>
                <a:lnTo>
                  <a:pt x="3796" y="7228"/>
                </a:lnTo>
                <a:lnTo>
                  <a:pt x="3794" y="7228"/>
                </a:lnTo>
                <a:lnTo>
                  <a:pt x="3792" y="7230"/>
                </a:lnTo>
                <a:lnTo>
                  <a:pt x="3788" y="7230"/>
                </a:lnTo>
                <a:lnTo>
                  <a:pt x="3784" y="7230"/>
                </a:lnTo>
                <a:lnTo>
                  <a:pt x="3782" y="7232"/>
                </a:lnTo>
                <a:lnTo>
                  <a:pt x="3784" y="7234"/>
                </a:lnTo>
                <a:lnTo>
                  <a:pt x="3788" y="7238"/>
                </a:lnTo>
                <a:lnTo>
                  <a:pt x="3790" y="7238"/>
                </a:lnTo>
                <a:lnTo>
                  <a:pt x="3792" y="7236"/>
                </a:lnTo>
                <a:lnTo>
                  <a:pt x="3798" y="7236"/>
                </a:lnTo>
                <a:lnTo>
                  <a:pt x="3798" y="7234"/>
                </a:lnTo>
                <a:lnTo>
                  <a:pt x="3798" y="7230"/>
                </a:lnTo>
                <a:close/>
                <a:moveTo>
                  <a:pt x="3790" y="7312"/>
                </a:moveTo>
                <a:lnTo>
                  <a:pt x="3790" y="7312"/>
                </a:lnTo>
                <a:lnTo>
                  <a:pt x="3792" y="7312"/>
                </a:lnTo>
                <a:lnTo>
                  <a:pt x="3796" y="7312"/>
                </a:lnTo>
                <a:lnTo>
                  <a:pt x="3798" y="7314"/>
                </a:lnTo>
                <a:lnTo>
                  <a:pt x="3802" y="7314"/>
                </a:lnTo>
                <a:lnTo>
                  <a:pt x="3802" y="7312"/>
                </a:lnTo>
                <a:lnTo>
                  <a:pt x="3798" y="7302"/>
                </a:lnTo>
                <a:lnTo>
                  <a:pt x="3796" y="7300"/>
                </a:lnTo>
                <a:lnTo>
                  <a:pt x="3794" y="7300"/>
                </a:lnTo>
                <a:lnTo>
                  <a:pt x="3790" y="7302"/>
                </a:lnTo>
                <a:lnTo>
                  <a:pt x="3786" y="7302"/>
                </a:lnTo>
                <a:lnTo>
                  <a:pt x="3782" y="7302"/>
                </a:lnTo>
                <a:lnTo>
                  <a:pt x="3780" y="7304"/>
                </a:lnTo>
                <a:lnTo>
                  <a:pt x="3782" y="7306"/>
                </a:lnTo>
                <a:lnTo>
                  <a:pt x="3784" y="7308"/>
                </a:lnTo>
                <a:lnTo>
                  <a:pt x="3788" y="7308"/>
                </a:lnTo>
                <a:lnTo>
                  <a:pt x="3790" y="7312"/>
                </a:lnTo>
                <a:close/>
                <a:moveTo>
                  <a:pt x="3774" y="7298"/>
                </a:moveTo>
                <a:lnTo>
                  <a:pt x="3774" y="7298"/>
                </a:lnTo>
                <a:lnTo>
                  <a:pt x="3774" y="7300"/>
                </a:lnTo>
                <a:lnTo>
                  <a:pt x="3778" y="7298"/>
                </a:lnTo>
                <a:lnTo>
                  <a:pt x="3782" y="7298"/>
                </a:lnTo>
                <a:lnTo>
                  <a:pt x="3790" y="7296"/>
                </a:lnTo>
                <a:lnTo>
                  <a:pt x="3792" y="7296"/>
                </a:lnTo>
                <a:lnTo>
                  <a:pt x="3790" y="7296"/>
                </a:lnTo>
                <a:lnTo>
                  <a:pt x="3786" y="7292"/>
                </a:lnTo>
                <a:lnTo>
                  <a:pt x="3782" y="7290"/>
                </a:lnTo>
                <a:lnTo>
                  <a:pt x="3778" y="7292"/>
                </a:lnTo>
                <a:lnTo>
                  <a:pt x="3774" y="7298"/>
                </a:lnTo>
                <a:close/>
                <a:moveTo>
                  <a:pt x="3778" y="7284"/>
                </a:moveTo>
                <a:lnTo>
                  <a:pt x="3778" y="7284"/>
                </a:lnTo>
                <a:lnTo>
                  <a:pt x="3782" y="7284"/>
                </a:lnTo>
                <a:lnTo>
                  <a:pt x="3786" y="7284"/>
                </a:lnTo>
                <a:lnTo>
                  <a:pt x="3792" y="7282"/>
                </a:lnTo>
                <a:lnTo>
                  <a:pt x="3794" y="7280"/>
                </a:lnTo>
                <a:lnTo>
                  <a:pt x="3794" y="7278"/>
                </a:lnTo>
                <a:lnTo>
                  <a:pt x="3792" y="7278"/>
                </a:lnTo>
                <a:lnTo>
                  <a:pt x="3788" y="7276"/>
                </a:lnTo>
                <a:lnTo>
                  <a:pt x="3778" y="7276"/>
                </a:lnTo>
                <a:lnTo>
                  <a:pt x="3774" y="7278"/>
                </a:lnTo>
                <a:lnTo>
                  <a:pt x="3772" y="7280"/>
                </a:lnTo>
                <a:lnTo>
                  <a:pt x="3774" y="7282"/>
                </a:lnTo>
                <a:lnTo>
                  <a:pt x="3778" y="7284"/>
                </a:lnTo>
                <a:close/>
                <a:moveTo>
                  <a:pt x="3800" y="7272"/>
                </a:moveTo>
                <a:lnTo>
                  <a:pt x="3800" y="7272"/>
                </a:lnTo>
                <a:lnTo>
                  <a:pt x="3796" y="7274"/>
                </a:lnTo>
                <a:lnTo>
                  <a:pt x="3796" y="7276"/>
                </a:lnTo>
                <a:lnTo>
                  <a:pt x="3798" y="7282"/>
                </a:lnTo>
                <a:lnTo>
                  <a:pt x="3800" y="7284"/>
                </a:lnTo>
                <a:lnTo>
                  <a:pt x="3804" y="7282"/>
                </a:lnTo>
                <a:lnTo>
                  <a:pt x="3806" y="7280"/>
                </a:lnTo>
                <a:lnTo>
                  <a:pt x="3806" y="7276"/>
                </a:lnTo>
                <a:lnTo>
                  <a:pt x="3802" y="7274"/>
                </a:lnTo>
                <a:lnTo>
                  <a:pt x="3800" y="7272"/>
                </a:lnTo>
                <a:close/>
                <a:moveTo>
                  <a:pt x="3804" y="7324"/>
                </a:moveTo>
                <a:lnTo>
                  <a:pt x="3804" y="7324"/>
                </a:lnTo>
                <a:lnTo>
                  <a:pt x="3800" y="7326"/>
                </a:lnTo>
                <a:lnTo>
                  <a:pt x="3798" y="7330"/>
                </a:lnTo>
                <a:lnTo>
                  <a:pt x="3798" y="7336"/>
                </a:lnTo>
                <a:lnTo>
                  <a:pt x="3800" y="7340"/>
                </a:lnTo>
                <a:lnTo>
                  <a:pt x="3802" y="7342"/>
                </a:lnTo>
                <a:lnTo>
                  <a:pt x="3804" y="7340"/>
                </a:lnTo>
                <a:lnTo>
                  <a:pt x="3804" y="7334"/>
                </a:lnTo>
                <a:lnTo>
                  <a:pt x="3806" y="7328"/>
                </a:lnTo>
                <a:lnTo>
                  <a:pt x="3806" y="7326"/>
                </a:lnTo>
                <a:lnTo>
                  <a:pt x="3804" y="7324"/>
                </a:lnTo>
                <a:close/>
                <a:moveTo>
                  <a:pt x="3774" y="7342"/>
                </a:moveTo>
                <a:lnTo>
                  <a:pt x="3774" y="7342"/>
                </a:lnTo>
                <a:lnTo>
                  <a:pt x="3776" y="7340"/>
                </a:lnTo>
                <a:lnTo>
                  <a:pt x="3780" y="7334"/>
                </a:lnTo>
                <a:lnTo>
                  <a:pt x="3782" y="7332"/>
                </a:lnTo>
                <a:lnTo>
                  <a:pt x="3780" y="7330"/>
                </a:lnTo>
                <a:lnTo>
                  <a:pt x="3776" y="7326"/>
                </a:lnTo>
                <a:lnTo>
                  <a:pt x="3772" y="7326"/>
                </a:lnTo>
                <a:lnTo>
                  <a:pt x="3770" y="7328"/>
                </a:lnTo>
                <a:lnTo>
                  <a:pt x="3770" y="7330"/>
                </a:lnTo>
                <a:lnTo>
                  <a:pt x="3770" y="7332"/>
                </a:lnTo>
                <a:lnTo>
                  <a:pt x="3772" y="7336"/>
                </a:lnTo>
                <a:lnTo>
                  <a:pt x="3772" y="7340"/>
                </a:lnTo>
                <a:lnTo>
                  <a:pt x="3772" y="7342"/>
                </a:lnTo>
                <a:lnTo>
                  <a:pt x="3774" y="7342"/>
                </a:lnTo>
                <a:close/>
                <a:moveTo>
                  <a:pt x="3792" y="7332"/>
                </a:moveTo>
                <a:lnTo>
                  <a:pt x="3792" y="7332"/>
                </a:lnTo>
                <a:lnTo>
                  <a:pt x="3790" y="7332"/>
                </a:lnTo>
                <a:lnTo>
                  <a:pt x="3786" y="7332"/>
                </a:lnTo>
                <a:lnTo>
                  <a:pt x="3786" y="7336"/>
                </a:lnTo>
                <a:lnTo>
                  <a:pt x="3786" y="7338"/>
                </a:lnTo>
                <a:lnTo>
                  <a:pt x="3788" y="7340"/>
                </a:lnTo>
                <a:lnTo>
                  <a:pt x="3792" y="7338"/>
                </a:lnTo>
                <a:lnTo>
                  <a:pt x="3792" y="7336"/>
                </a:lnTo>
                <a:lnTo>
                  <a:pt x="3792" y="7332"/>
                </a:lnTo>
                <a:close/>
                <a:moveTo>
                  <a:pt x="3796" y="7352"/>
                </a:moveTo>
                <a:lnTo>
                  <a:pt x="3796" y="7352"/>
                </a:lnTo>
                <a:lnTo>
                  <a:pt x="3800" y="7348"/>
                </a:lnTo>
                <a:lnTo>
                  <a:pt x="3802" y="7346"/>
                </a:lnTo>
                <a:lnTo>
                  <a:pt x="3800" y="7344"/>
                </a:lnTo>
                <a:lnTo>
                  <a:pt x="3796" y="7344"/>
                </a:lnTo>
                <a:lnTo>
                  <a:pt x="3794" y="7346"/>
                </a:lnTo>
                <a:lnTo>
                  <a:pt x="3792" y="7350"/>
                </a:lnTo>
                <a:lnTo>
                  <a:pt x="3792" y="7354"/>
                </a:lnTo>
                <a:lnTo>
                  <a:pt x="3796" y="7352"/>
                </a:lnTo>
                <a:close/>
                <a:moveTo>
                  <a:pt x="3746" y="7354"/>
                </a:moveTo>
                <a:lnTo>
                  <a:pt x="3746" y="7354"/>
                </a:lnTo>
                <a:lnTo>
                  <a:pt x="3746" y="7356"/>
                </a:lnTo>
                <a:lnTo>
                  <a:pt x="3746" y="7358"/>
                </a:lnTo>
                <a:lnTo>
                  <a:pt x="3744" y="7358"/>
                </a:lnTo>
                <a:lnTo>
                  <a:pt x="3746" y="7360"/>
                </a:lnTo>
                <a:lnTo>
                  <a:pt x="3748" y="7362"/>
                </a:lnTo>
                <a:lnTo>
                  <a:pt x="3750" y="7362"/>
                </a:lnTo>
                <a:lnTo>
                  <a:pt x="3756" y="7358"/>
                </a:lnTo>
                <a:lnTo>
                  <a:pt x="3758" y="7354"/>
                </a:lnTo>
                <a:lnTo>
                  <a:pt x="3758" y="7350"/>
                </a:lnTo>
                <a:lnTo>
                  <a:pt x="3758" y="7348"/>
                </a:lnTo>
                <a:lnTo>
                  <a:pt x="3758" y="7346"/>
                </a:lnTo>
                <a:lnTo>
                  <a:pt x="3754" y="7346"/>
                </a:lnTo>
                <a:lnTo>
                  <a:pt x="3746" y="7348"/>
                </a:lnTo>
                <a:lnTo>
                  <a:pt x="3744" y="7350"/>
                </a:lnTo>
                <a:lnTo>
                  <a:pt x="3746" y="7354"/>
                </a:lnTo>
                <a:close/>
                <a:moveTo>
                  <a:pt x="3772" y="7272"/>
                </a:moveTo>
                <a:lnTo>
                  <a:pt x="3772" y="7272"/>
                </a:lnTo>
                <a:lnTo>
                  <a:pt x="3776" y="7270"/>
                </a:lnTo>
                <a:lnTo>
                  <a:pt x="3778" y="7268"/>
                </a:lnTo>
                <a:lnTo>
                  <a:pt x="3780" y="7266"/>
                </a:lnTo>
                <a:lnTo>
                  <a:pt x="3778" y="7264"/>
                </a:lnTo>
                <a:lnTo>
                  <a:pt x="3776" y="7264"/>
                </a:lnTo>
                <a:lnTo>
                  <a:pt x="3770" y="7266"/>
                </a:lnTo>
                <a:lnTo>
                  <a:pt x="3768" y="7268"/>
                </a:lnTo>
                <a:lnTo>
                  <a:pt x="3768" y="7270"/>
                </a:lnTo>
                <a:lnTo>
                  <a:pt x="3768" y="7272"/>
                </a:lnTo>
                <a:lnTo>
                  <a:pt x="3772" y="7272"/>
                </a:lnTo>
                <a:close/>
                <a:moveTo>
                  <a:pt x="3786" y="7272"/>
                </a:moveTo>
                <a:lnTo>
                  <a:pt x="3786" y="7272"/>
                </a:lnTo>
                <a:lnTo>
                  <a:pt x="3792" y="7272"/>
                </a:lnTo>
                <a:lnTo>
                  <a:pt x="3792" y="7268"/>
                </a:lnTo>
                <a:lnTo>
                  <a:pt x="3790" y="7268"/>
                </a:lnTo>
                <a:lnTo>
                  <a:pt x="3786" y="7268"/>
                </a:lnTo>
                <a:lnTo>
                  <a:pt x="3778" y="7272"/>
                </a:lnTo>
                <a:lnTo>
                  <a:pt x="3786" y="7272"/>
                </a:lnTo>
                <a:close/>
                <a:moveTo>
                  <a:pt x="3786" y="7256"/>
                </a:moveTo>
                <a:lnTo>
                  <a:pt x="3786" y="7256"/>
                </a:lnTo>
                <a:lnTo>
                  <a:pt x="3788" y="7260"/>
                </a:lnTo>
                <a:lnTo>
                  <a:pt x="3790" y="7258"/>
                </a:lnTo>
                <a:lnTo>
                  <a:pt x="3792" y="7256"/>
                </a:lnTo>
                <a:lnTo>
                  <a:pt x="3790" y="7252"/>
                </a:lnTo>
                <a:lnTo>
                  <a:pt x="3786" y="7252"/>
                </a:lnTo>
                <a:lnTo>
                  <a:pt x="3786" y="7256"/>
                </a:lnTo>
                <a:close/>
                <a:moveTo>
                  <a:pt x="3800" y="7238"/>
                </a:moveTo>
                <a:lnTo>
                  <a:pt x="3800" y="7238"/>
                </a:lnTo>
                <a:lnTo>
                  <a:pt x="3800" y="7242"/>
                </a:lnTo>
                <a:lnTo>
                  <a:pt x="3800" y="7244"/>
                </a:lnTo>
                <a:lnTo>
                  <a:pt x="3802" y="7248"/>
                </a:lnTo>
                <a:lnTo>
                  <a:pt x="3804" y="7248"/>
                </a:lnTo>
                <a:lnTo>
                  <a:pt x="3806" y="7246"/>
                </a:lnTo>
                <a:lnTo>
                  <a:pt x="3804" y="7242"/>
                </a:lnTo>
                <a:lnTo>
                  <a:pt x="3802" y="7240"/>
                </a:lnTo>
                <a:lnTo>
                  <a:pt x="3800" y="7238"/>
                </a:lnTo>
                <a:close/>
                <a:moveTo>
                  <a:pt x="3756" y="7220"/>
                </a:moveTo>
                <a:lnTo>
                  <a:pt x="3756" y="7220"/>
                </a:lnTo>
                <a:lnTo>
                  <a:pt x="3758" y="7222"/>
                </a:lnTo>
                <a:lnTo>
                  <a:pt x="3762" y="7220"/>
                </a:lnTo>
                <a:lnTo>
                  <a:pt x="3764" y="7220"/>
                </a:lnTo>
                <a:lnTo>
                  <a:pt x="3762" y="7216"/>
                </a:lnTo>
                <a:lnTo>
                  <a:pt x="3760" y="7216"/>
                </a:lnTo>
                <a:lnTo>
                  <a:pt x="3756" y="7216"/>
                </a:lnTo>
                <a:lnTo>
                  <a:pt x="3754" y="7218"/>
                </a:lnTo>
                <a:lnTo>
                  <a:pt x="3756" y="7220"/>
                </a:lnTo>
                <a:close/>
                <a:moveTo>
                  <a:pt x="3762" y="7342"/>
                </a:moveTo>
                <a:lnTo>
                  <a:pt x="3762" y="7342"/>
                </a:lnTo>
                <a:lnTo>
                  <a:pt x="3766" y="7340"/>
                </a:lnTo>
                <a:lnTo>
                  <a:pt x="3766" y="7338"/>
                </a:lnTo>
                <a:lnTo>
                  <a:pt x="3766" y="7334"/>
                </a:lnTo>
                <a:lnTo>
                  <a:pt x="3764" y="7332"/>
                </a:lnTo>
                <a:lnTo>
                  <a:pt x="3762" y="7334"/>
                </a:lnTo>
                <a:lnTo>
                  <a:pt x="3760" y="7338"/>
                </a:lnTo>
                <a:lnTo>
                  <a:pt x="3760" y="7340"/>
                </a:lnTo>
                <a:lnTo>
                  <a:pt x="3762" y="7342"/>
                </a:lnTo>
                <a:close/>
                <a:moveTo>
                  <a:pt x="3790" y="7328"/>
                </a:moveTo>
                <a:lnTo>
                  <a:pt x="3790" y="7328"/>
                </a:lnTo>
                <a:lnTo>
                  <a:pt x="3792" y="7328"/>
                </a:lnTo>
                <a:lnTo>
                  <a:pt x="3794" y="7326"/>
                </a:lnTo>
                <a:lnTo>
                  <a:pt x="3796" y="7324"/>
                </a:lnTo>
                <a:lnTo>
                  <a:pt x="3794" y="7324"/>
                </a:lnTo>
                <a:lnTo>
                  <a:pt x="3790" y="7322"/>
                </a:lnTo>
                <a:lnTo>
                  <a:pt x="3788" y="7322"/>
                </a:lnTo>
                <a:lnTo>
                  <a:pt x="3786" y="7324"/>
                </a:lnTo>
                <a:lnTo>
                  <a:pt x="3786" y="7328"/>
                </a:lnTo>
                <a:lnTo>
                  <a:pt x="3790" y="7328"/>
                </a:lnTo>
                <a:close/>
                <a:moveTo>
                  <a:pt x="3800" y="7296"/>
                </a:moveTo>
                <a:lnTo>
                  <a:pt x="3800" y="7296"/>
                </a:lnTo>
                <a:lnTo>
                  <a:pt x="3800" y="7294"/>
                </a:lnTo>
                <a:lnTo>
                  <a:pt x="3798" y="7290"/>
                </a:lnTo>
                <a:lnTo>
                  <a:pt x="3796" y="7286"/>
                </a:lnTo>
                <a:lnTo>
                  <a:pt x="3794" y="7286"/>
                </a:lnTo>
                <a:lnTo>
                  <a:pt x="3792" y="7290"/>
                </a:lnTo>
                <a:lnTo>
                  <a:pt x="3794" y="7292"/>
                </a:lnTo>
                <a:lnTo>
                  <a:pt x="3796" y="7296"/>
                </a:lnTo>
                <a:lnTo>
                  <a:pt x="3800" y="7296"/>
                </a:lnTo>
                <a:close/>
                <a:moveTo>
                  <a:pt x="4018" y="7914"/>
                </a:moveTo>
                <a:lnTo>
                  <a:pt x="4018" y="7914"/>
                </a:lnTo>
                <a:lnTo>
                  <a:pt x="4014" y="7912"/>
                </a:lnTo>
                <a:lnTo>
                  <a:pt x="4016" y="7910"/>
                </a:lnTo>
                <a:lnTo>
                  <a:pt x="4020" y="7910"/>
                </a:lnTo>
                <a:lnTo>
                  <a:pt x="4022" y="7908"/>
                </a:lnTo>
                <a:lnTo>
                  <a:pt x="4020" y="7908"/>
                </a:lnTo>
                <a:lnTo>
                  <a:pt x="4016" y="7904"/>
                </a:lnTo>
                <a:lnTo>
                  <a:pt x="4006" y="7904"/>
                </a:lnTo>
                <a:lnTo>
                  <a:pt x="4002" y="7902"/>
                </a:lnTo>
                <a:lnTo>
                  <a:pt x="4010" y="7900"/>
                </a:lnTo>
                <a:lnTo>
                  <a:pt x="4016" y="7898"/>
                </a:lnTo>
                <a:lnTo>
                  <a:pt x="4018" y="7896"/>
                </a:lnTo>
                <a:lnTo>
                  <a:pt x="4016" y="7892"/>
                </a:lnTo>
                <a:lnTo>
                  <a:pt x="4014" y="7890"/>
                </a:lnTo>
                <a:lnTo>
                  <a:pt x="4008" y="7890"/>
                </a:lnTo>
                <a:lnTo>
                  <a:pt x="4002" y="7890"/>
                </a:lnTo>
                <a:lnTo>
                  <a:pt x="3994" y="7892"/>
                </a:lnTo>
                <a:lnTo>
                  <a:pt x="3988" y="7892"/>
                </a:lnTo>
                <a:lnTo>
                  <a:pt x="3982" y="7892"/>
                </a:lnTo>
                <a:lnTo>
                  <a:pt x="3976" y="7894"/>
                </a:lnTo>
                <a:lnTo>
                  <a:pt x="3958" y="7898"/>
                </a:lnTo>
                <a:lnTo>
                  <a:pt x="3952" y="7900"/>
                </a:lnTo>
                <a:lnTo>
                  <a:pt x="3950" y="7900"/>
                </a:lnTo>
                <a:lnTo>
                  <a:pt x="3950" y="7902"/>
                </a:lnTo>
                <a:lnTo>
                  <a:pt x="3960" y="7908"/>
                </a:lnTo>
                <a:lnTo>
                  <a:pt x="3962" y="7908"/>
                </a:lnTo>
                <a:lnTo>
                  <a:pt x="3962" y="7910"/>
                </a:lnTo>
                <a:lnTo>
                  <a:pt x="3960" y="7910"/>
                </a:lnTo>
                <a:lnTo>
                  <a:pt x="3958" y="7912"/>
                </a:lnTo>
                <a:lnTo>
                  <a:pt x="3966" y="7916"/>
                </a:lnTo>
                <a:lnTo>
                  <a:pt x="3972" y="7918"/>
                </a:lnTo>
                <a:lnTo>
                  <a:pt x="3976" y="7920"/>
                </a:lnTo>
                <a:lnTo>
                  <a:pt x="3982" y="7924"/>
                </a:lnTo>
                <a:lnTo>
                  <a:pt x="3986" y="7924"/>
                </a:lnTo>
                <a:lnTo>
                  <a:pt x="3986" y="7922"/>
                </a:lnTo>
                <a:lnTo>
                  <a:pt x="3978" y="7912"/>
                </a:lnTo>
                <a:lnTo>
                  <a:pt x="3976" y="7908"/>
                </a:lnTo>
                <a:lnTo>
                  <a:pt x="3978" y="7906"/>
                </a:lnTo>
                <a:lnTo>
                  <a:pt x="3982" y="7906"/>
                </a:lnTo>
                <a:lnTo>
                  <a:pt x="3986" y="7908"/>
                </a:lnTo>
                <a:lnTo>
                  <a:pt x="3990" y="7908"/>
                </a:lnTo>
                <a:lnTo>
                  <a:pt x="3994" y="7908"/>
                </a:lnTo>
                <a:lnTo>
                  <a:pt x="3996" y="7906"/>
                </a:lnTo>
                <a:lnTo>
                  <a:pt x="3996" y="7908"/>
                </a:lnTo>
                <a:lnTo>
                  <a:pt x="3994" y="7916"/>
                </a:lnTo>
                <a:lnTo>
                  <a:pt x="3994" y="7920"/>
                </a:lnTo>
                <a:lnTo>
                  <a:pt x="3996" y="7922"/>
                </a:lnTo>
                <a:lnTo>
                  <a:pt x="3998" y="7924"/>
                </a:lnTo>
                <a:lnTo>
                  <a:pt x="4000" y="7924"/>
                </a:lnTo>
                <a:lnTo>
                  <a:pt x="4002" y="7922"/>
                </a:lnTo>
                <a:lnTo>
                  <a:pt x="4006" y="7920"/>
                </a:lnTo>
                <a:lnTo>
                  <a:pt x="4008" y="7920"/>
                </a:lnTo>
                <a:lnTo>
                  <a:pt x="4008" y="7922"/>
                </a:lnTo>
                <a:lnTo>
                  <a:pt x="4012" y="7924"/>
                </a:lnTo>
                <a:lnTo>
                  <a:pt x="4014" y="7924"/>
                </a:lnTo>
                <a:lnTo>
                  <a:pt x="4018" y="7924"/>
                </a:lnTo>
                <a:lnTo>
                  <a:pt x="4020" y="7928"/>
                </a:lnTo>
                <a:lnTo>
                  <a:pt x="4020" y="7930"/>
                </a:lnTo>
                <a:lnTo>
                  <a:pt x="4022" y="7930"/>
                </a:lnTo>
                <a:lnTo>
                  <a:pt x="4026" y="7934"/>
                </a:lnTo>
                <a:lnTo>
                  <a:pt x="4028" y="7936"/>
                </a:lnTo>
                <a:lnTo>
                  <a:pt x="4030" y="7934"/>
                </a:lnTo>
                <a:lnTo>
                  <a:pt x="4032" y="7930"/>
                </a:lnTo>
                <a:lnTo>
                  <a:pt x="4030" y="7926"/>
                </a:lnTo>
                <a:lnTo>
                  <a:pt x="4028" y="7924"/>
                </a:lnTo>
                <a:lnTo>
                  <a:pt x="4028" y="7922"/>
                </a:lnTo>
                <a:lnTo>
                  <a:pt x="4026" y="7918"/>
                </a:lnTo>
                <a:lnTo>
                  <a:pt x="4018" y="7914"/>
                </a:lnTo>
                <a:close/>
                <a:moveTo>
                  <a:pt x="3972" y="7890"/>
                </a:moveTo>
                <a:lnTo>
                  <a:pt x="3972" y="7890"/>
                </a:lnTo>
                <a:lnTo>
                  <a:pt x="3980" y="7888"/>
                </a:lnTo>
                <a:lnTo>
                  <a:pt x="3968" y="7886"/>
                </a:lnTo>
                <a:lnTo>
                  <a:pt x="3962" y="7884"/>
                </a:lnTo>
                <a:lnTo>
                  <a:pt x="3956" y="7886"/>
                </a:lnTo>
                <a:lnTo>
                  <a:pt x="3946" y="7888"/>
                </a:lnTo>
                <a:lnTo>
                  <a:pt x="3944" y="7890"/>
                </a:lnTo>
                <a:lnTo>
                  <a:pt x="3944" y="7892"/>
                </a:lnTo>
                <a:lnTo>
                  <a:pt x="3952" y="7894"/>
                </a:lnTo>
                <a:lnTo>
                  <a:pt x="3958" y="7894"/>
                </a:lnTo>
                <a:lnTo>
                  <a:pt x="3972" y="7890"/>
                </a:lnTo>
                <a:close/>
                <a:moveTo>
                  <a:pt x="3932" y="7886"/>
                </a:moveTo>
                <a:lnTo>
                  <a:pt x="3932" y="7886"/>
                </a:lnTo>
                <a:lnTo>
                  <a:pt x="3924" y="7888"/>
                </a:lnTo>
                <a:lnTo>
                  <a:pt x="3922" y="7890"/>
                </a:lnTo>
                <a:lnTo>
                  <a:pt x="3918" y="7890"/>
                </a:lnTo>
                <a:lnTo>
                  <a:pt x="3910" y="7890"/>
                </a:lnTo>
                <a:lnTo>
                  <a:pt x="3910" y="7892"/>
                </a:lnTo>
                <a:lnTo>
                  <a:pt x="3910" y="7894"/>
                </a:lnTo>
                <a:lnTo>
                  <a:pt x="3912" y="7896"/>
                </a:lnTo>
                <a:lnTo>
                  <a:pt x="3914" y="7898"/>
                </a:lnTo>
                <a:lnTo>
                  <a:pt x="3924" y="7898"/>
                </a:lnTo>
                <a:lnTo>
                  <a:pt x="3928" y="7900"/>
                </a:lnTo>
                <a:lnTo>
                  <a:pt x="3928" y="7904"/>
                </a:lnTo>
                <a:lnTo>
                  <a:pt x="3928" y="7906"/>
                </a:lnTo>
                <a:lnTo>
                  <a:pt x="3934" y="7904"/>
                </a:lnTo>
                <a:lnTo>
                  <a:pt x="3938" y="7902"/>
                </a:lnTo>
                <a:lnTo>
                  <a:pt x="3938" y="7898"/>
                </a:lnTo>
                <a:lnTo>
                  <a:pt x="3938" y="7896"/>
                </a:lnTo>
                <a:lnTo>
                  <a:pt x="3934" y="7894"/>
                </a:lnTo>
                <a:lnTo>
                  <a:pt x="3928" y="7894"/>
                </a:lnTo>
                <a:lnTo>
                  <a:pt x="3930" y="7892"/>
                </a:lnTo>
                <a:lnTo>
                  <a:pt x="3934" y="7892"/>
                </a:lnTo>
                <a:lnTo>
                  <a:pt x="3940" y="7890"/>
                </a:lnTo>
                <a:lnTo>
                  <a:pt x="3940" y="7888"/>
                </a:lnTo>
                <a:lnTo>
                  <a:pt x="3938" y="7886"/>
                </a:lnTo>
                <a:lnTo>
                  <a:pt x="3932" y="7886"/>
                </a:lnTo>
                <a:close/>
                <a:moveTo>
                  <a:pt x="3908" y="7882"/>
                </a:moveTo>
                <a:lnTo>
                  <a:pt x="3908" y="7882"/>
                </a:lnTo>
                <a:lnTo>
                  <a:pt x="3902" y="7880"/>
                </a:lnTo>
                <a:lnTo>
                  <a:pt x="3898" y="7880"/>
                </a:lnTo>
                <a:lnTo>
                  <a:pt x="3894" y="7882"/>
                </a:lnTo>
                <a:lnTo>
                  <a:pt x="3892" y="7884"/>
                </a:lnTo>
                <a:lnTo>
                  <a:pt x="3892" y="7886"/>
                </a:lnTo>
                <a:lnTo>
                  <a:pt x="3894" y="7886"/>
                </a:lnTo>
                <a:lnTo>
                  <a:pt x="3898" y="7886"/>
                </a:lnTo>
                <a:lnTo>
                  <a:pt x="3902" y="7884"/>
                </a:lnTo>
                <a:lnTo>
                  <a:pt x="3904" y="7884"/>
                </a:lnTo>
                <a:lnTo>
                  <a:pt x="3906" y="7886"/>
                </a:lnTo>
                <a:lnTo>
                  <a:pt x="3910" y="7886"/>
                </a:lnTo>
                <a:lnTo>
                  <a:pt x="3912" y="7886"/>
                </a:lnTo>
                <a:lnTo>
                  <a:pt x="3912" y="7884"/>
                </a:lnTo>
                <a:lnTo>
                  <a:pt x="3910" y="7882"/>
                </a:lnTo>
                <a:lnTo>
                  <a:pt x="3908" y="7882"/>
                </a:lnTo>
                <a:close/>
                <a:moveTo>
                  <a:pt x="4038" y="7944"/>
                </a:moveTo>
                <a:lnTo>
                  <a:pt x="4038" y="7944"/>
                </a:lnTo>
                <a:lnTo>
                  <a:pt x="4040" y="7946"/>
                </a:lnTo>
                <a:lnTo>
                  <a:pt x="4046" y="7946"/>
                </a:lnTo>
                <a:lnTo>
                  <a:pt x="4050" y="7944"/>
                </a:lnTo>
                <a:lnTo>
                  <a:pt x="4052" y="7942"/>
                </a:lnTo>
                <a:lnTo>
                  <a:pt x="4048" y="7940"/>
                </a:lnTo>
                <a:lnTo>
                  <a:pt x="4044" y="7940"/>
                </a:lnTo>
                <a:lnTo>
                  <a:pt x="4038" y="7942"/>
                </a:lnTo>
                <a:lnTo>
                  <a:pt x="4038" y="7944"/>
                </a:lnTo>
                <a:close/>
                <a:moveTo>
                  <a:pt x="4056" y="7930"/>
                </a:moveTo>
                <a:lnTo>
                  <a:pt x="4056" y="7930"/>
                </a:lnTo>
                <a:lnTo>
                  <a:pt x="4054" y="7932"/>
                </a:lnTo>
                <a:lnTo>
                  <a:pt x="4052" y="7932"/>
                </a:lnTo>
                <a:lnTo>
                  <a:pt x="4050" y="7934"/>
                </a:lnTo>
                <a:lnTo>
                  <a:pt x="4050" y="7936"/>
                </a:lnTo>
                <a:lnTo>
                  <a:pt x="4056" y="7940"/>
                </a:lnTo>
                <a:lnTo>
                  <a:pt x="4060" y="7940"/>
                </a:lnTo>
                <a:lnTo>
                  <a:pt x="4060" y="7938"/>
                </a:lnTo>
                <a:lnTo>
                  <a:pt x="4058" y="7932"/>
                </a:lnTo>
                <a:lnTo>
                  <a:pt x="4056" y="7928"/>
                </a:lnTo>
                <a:lnTo>
                  <a:pt x="4056" y="7930"/>
                </a:lnTo>
                <a:close/>
                <a:moveTo>
                  <a:pt x="3872" y="7846"/>
                </a:moveTo>
                <a:lnTo>
                  <a:pt x="3872" y="7846"/>
                </a:lnTo>
                <a:lnTo>
                  <a:pt x="3872" y="7850"/>
                </a:lnTo>
                <a:lnTo>
                  <a:pt x="3874" y="7850"/>
                </a:lnTo>
                <a:lnTo>
                  <a:pt x="3876" y="7850"/>
                </a:lnTo>
                <a:lnTo>
                  <a:pt x="3876" y="7848"/>
                </a:lnTo>
                <a:lnTo>
                  <a:pt x="3876" y="7846"/>
                </a:lnTo>
                <a:lnTo>
                  <a:pt x="3878" y="7844"/>
                </a:lnTo>
                <a:lnTo>
                  <a:pt x="3880" y="7844"/>
                </a:lnTo>
                <a:lnTo>
                  <a:pt x="3880" y="7840"/>
                </a:lnTo>
                <a:lnTo>
                  <a:pt x="3882" y="7838"/>
                </a:lnTo>
                <a:lnTo>
                  <a:pt x="3882" y="7836"/>
                </a:lnTo>
                <a:lnTo>
                  <a:pt x="3882" y="7834"/>
                </a:lnTo>
                <a:lnTo>
                  <a:pt x="3882" y="7832"/>
                </a:lnTo>
                <a:lnTo>
                  <a:pt x="3882" y="7828"/>
                </a:lnTo>
                <a:lnTo>
                  <a:pt x="3884" y="7826"/>
                </a:lnTo>
                <a:lnTo>
                  <a:pt x="3880" y="7824"/>
                </a:lnTo>
                <a:lnTo>
                  <a:pt x="3874" y="7822"/>
                </a:lnTo>
                <a:lnTo>
                  <a:pt x="3872" y="7822"/>
                </a:lnTo>
                <a:lnTo>
                  <a:pt x="3870" y="7824"/>
                </a:lnTo>
                <a:lnTo>
                  <a:pt x="3868" y="7826"/>
                </a:lnTo>
                <a:lnTo>
                  <a:pt x="3866" y="7826"/>
                </a:lnTo>
                <a:lnTo>
                  <a:pt x="3864" y="7824"/>
                </a:lnTo>
                <a:lnTo>
                  <a:pt x="3860" y="7824"/>
                </a:lnTo>
                <a:lnTo>
                  <a:pt x="3860" y="7826"/>
                </a:lnTo>
                <a:lnTo>
                  <a:pt x="3860" y="7828"/>
                </a:lnTo>
                <a:lnTo>
                  <a:pt x="3864" y="7836"/>
                </a:lnTo>
                <a:lnTo>
                  <a:pt x="3872" y="7840"/>
                </a:lnTo>
                <a:lnTo>
                  <a:pt x="3874" y="7842"/>
                </a:lnTo>
                <a:lnTo>
                  <a:pt x="3872" y="7846"/>
                </a:lnTo>
                <a:close/>
                <a:moveTo>
                  <a:pt x="3834" y="7700"/>
                </a:moveTo>
                <a:lnTo>
                  <a:pt x="3834" y="7700"/>
                </a:lnTo>
                <a:lnTo>
                  <a:pt x="3828" y="7706"/>
                </a:lnTo>
                <a:lnTo>
                  <a:pt x="3826" y="7708"/>
                </a:lnTo>
                <a:lnTo>
                  <a:pt x="3826" y="7710"/>
                </a:lnTo>
                <a:lnTo>
                  <a:pt x="3828" y="7710"/>
                </a:lnTo>
                <a:lnTo>
                  <a:pt x="3830" y="7710"/>
                </a:lnTo>
                <a:lnTo>
                  <a:pt x="3834" y="7706"/>
                </a:lnTo>
                <a:lnTo>
                  <a:pt x="3836" y="7702"/>
                </a:lnTo>
                <a:lnTo>
                  <a:pt x="3834" y="7700"/>
                </a:lnTo>
                <a:close/>
                <a:moveTo>
                  <a:pt x="3852" y="7832"/>
                </a:moveTo>
                <a:lnTo>
                  <a:pt x="3852" y="7832"/>
                </a:lnTo>
                <a:lnTo>
                  <a:pt x="3854" y="7834"/>
                </a:lnTo>
                <a:lnTo>
                  <a:pt x="3856" y="7834"/>
                </a:lnTo>
                <a:lnTo>
                  <a:pt x="3854" y="7828"/>
                </a:lnTo>
                <a:lnTo>
                  <a:pt x="3854" y="7826"/>
                </a:lnTo>
                <a:lnTo>
                  <a:pt x="3856" y="7824"/>
                </a:lnTo>
                <a:lnTo>
                  <a:pt x="3858" y="7822"/>
                </a:lnTo>
                <a:lnTo>
                  <a:pt x="3862" y="7820"/>
                </a:lnTo>
                <a:lnTo>
                  <a:pt x="3864" y="7818"/>
                </a:lnTo>
                <a:lnTo>
                  <a:pt x="3862" y="7816"/>
                </a:lnTo>
                <a:lnTo>
                  <a:pt x="3860" y="7814"/>
                </a:lnTo>
                <a:lnTo>
                  <a:pt x="3856" y="7812"/>
                </a:lnTo>
                <a:lnTo>
                  <a:pt x="3854" y="7812"/>
                </a:lnTo>
                <a:lnTo>
                  <a:pt x="3852" y="7808"/>
                </a:lnTo>
                <a:lnTo>
                  <a:pt x="3852" y="7806"/>
                </a:lnTo>
                <a:lnTo>
                  <a:pt x="3848" y="7804"/>
                </a:lnTo>
                <a:lnTo>
                  <a:pt x="3846" y="7802"/>
                </a:lnTo>
                <a:lnTo>
                  <a:pt x="3842" y="7802"/>
                </a:lnTo>
                <a:lnTo>
                  <a:pt x="3840" y="7804"/>
                </a:lnTo>
                <a:lnTo>
                  <a:pt x="3840" y="7802"/>
                </a:lnTo>
                <a:lnTo>
                  <a:pt x="3838" y="7800"/>
                </a:lnTo>
                <a:lnTo>
                  <a:pt x="3836" y="7802"/>
                </a:lnTo>
                <a:lnTo>
                  <a:pt x="3834" y="7804"/>
                </a:lnTo>
                <a:lnTo>
                  <a:pt x="3834" y="7802"/>
                </a:lnTo>
                <a:lnTo>
                  <a:pt x="3834" y="7798"/>
                </a:lnTo>
                <a:lnTo>
                  <a:pt x="3830" y="7794"/>
                </a:lnTo>
                <a:lnTo>
                  <a:pt x="3826" y="7792"/>
                </a:lnTo>
                <a:lnTo>
                  <a:pt x="3824" y="7796"/>
                </a:lnTo>
                <a:lnTo>
                  <a:pt x="3824" y="7798"/>
                </a:lnTo>
                <a:lnTo>
                  <a:pt x="3818" y="7798"/>
                </a:lnTo>
                <a:lnTo>
                  <a:pt x="3816" y="7796"/>
                </a:lnTo>
                <a:lnTo>
                  <a:pt x="3814" y="7798"/>
                </a:lnTo>
                <a:lnTo>
                  <a:pt x="3816" y="7802"/>
                </a:lnTo>
                <a:lnTo>
                  <a:pt x="3818" y="7804"/>
                </a:lnTo>
                <a:lnTo>
                  <a:pt x="3818" y="7806"/>
                </a:lnTo>
                <a:lnTo>
                  <a:pt x="3816" y="7806"/>
                </a:lnTo>
                <a:lnTo>
                  <a:pt x="3810" y="7804"/>
                </a:lnTo>
                <a:lnTo>
                  <a:pt x="3808" y="7804"/>
                </a:lnTo>
                <a:lnTo>
                  <a:pt x="3804" y="7808"/>
                </a:lnTo>
                <a:lnTo>
                  <a:pt x="3804" y="7810"/>
                </a:lnTo>
                <a:lnTo>
                  <a:pt x="3806" y="7810"/>
                </a:lnTo>
                <a:lnTo>
                  <a:pt x="3808" y="7812"/>
                </a:lnTo>
                <a:lnTo>
                  <a:pt x="3808" y="7814"/>
                </a:lnTo>
                <a:lnTo>
                  <a:pt x="3808" y="7816"/>
                </a:lnTo>
                <a:lnTo>
                  <a:pt x="3812" y="7814"/>
                </a:lnTo>
                <a:lnTo>
                  <a:pt x="3816" y="7814"/>
                </a:lnTo>
                <a:lnTo>
                  <a:pt x="3818" y="7814"/>
                </a:lnTo>
                <a:lnTo>
                  <a:pt x="3818" y="7818"/>
                </a:lnTo>
                <a:lnTo>
                  <a:pt x="3818" y="7824"/>
                </a:lnTo>
                <a:lnTo>
                  <a:pt x="3820" y="7828"/>
                </a:lnTo>
                <a:lnTo>
                  <a:pt x="3824" y="7830"/>
                </a:lnTo>
                <a:lnTo>
                  <a:pt x="3826" y="7832"/>
                </a:lnTo>
                <a:lnTo>
                  <a:pt x="3828" y="7830"/>
                </a:lnTo>
                <a:lnTo>
                  <a:pt x="3828" y="7826"/>
                </a:lnTo>
                <a:lnTo>
                  <a:pt x="3828" y="7822"/>
                </a:lnTo>
                <a:lnTo>
                  <a:pt x="3828" y="7820"/>
                </a:lnTo>
                <a:lnTo>
                  <a:pt x="3830" y="7822"/>
                </a:lnTo>
                <a:lnTo>
                  <a:pt x="3834" y="7822"/>
                </a:lnTo>
                <a:lnTo>
                  <a:pt x="3836" y="7822"/>
                </a:lnTo>
                <a:lnTo>
                  <a:pt x="3838" y="7822"/>
                </a:lnTo>
                <a:lnTo>
                  <a:pt x="3838" y="7826"/>
                </a:lnTo>
                <a:lnTo>
                  <a:pt x="3836" y="7830"/>
                </a:lnTo>
                <a:lnTo>
                  <a:pt x="3832" y="7834"/>
                </a:lnTo>
                <a:lnTo>
                  <a:pt x="3830" y="7836"/>
                </a:lnTo>
                <a:lnTo>
                  <a:pt x="3834" y="7838"/>
                </a:lnTo>
                <a:lnTo>
                  <a:pt x="3838" y="7838"/>
                </a:lnTo>
                <a:lnTo>
                  <a:pt x="3842" y="7836"/>
                </a:lnTo>
                <a:lnTo>
                  <a:pt x="3844" y="7834"/>
                </a:lnTo>
                <a:lnTo>
                  <a:pt x="3846" y="7834"/>
                </a:lnTo>
                <a:lnTo>
                  <a:pt x="3848" y="7834"/>
                </a:lnTo>
                <a:lnTo>
                  <a:pt x="3848" y="7832"/>
                </a:lnTo>
                <a:lnTo>
                  <a:pt x="3850" y="7832"/>
                </a:lnTo>
                <a:lnTo>
                  <a:pt x="3852" y="7832"/>
                </a:lnTo>
                <a:close/>
                <a:moveTo>
                  <a:pt x="3856" y="7838"/>
                </a:moveTo>
                <a:lnTo>
                  <a:pt x="3856" y="7838"/>
                </a:lnTo>
                <a:lnTo>
                  <a:pt x="3854" y="7840"/>
                </a:lnTo>
                <a:lnTo>
                  <a:pt x="3850" y="7842"/>
                </a:lnTo>
                <a:lnTo>
                  <a:pt x="3850" y="7846"/>
                </a:lnTo>
                <a:lnTo>
                  <a:pt x="3852" y="7846"/>
                </a:lnTo>
                <a:lnTo>
                  <a:pt x="3854" y="7846"/>
                </a:lnTo>
                <a:lnTo>
                  <a:pt x="3860" y="7842"/>
                </a:lnTo>
                <a:lnTo>
                  <a:pt x="3860" y="7838"/>
                </a:lnTo>
                <a:lnTo>
                  <a:pt x="3860" y="7836"/>
                </a:lnTo>
                <a:lnTo>
                  <a:pt x="3858" y="7836"/>
                </a:lnTo>
                <a:lnTo>
                  <a:pt x="3856" y="7838"/>
                </a:lnTo>
                <a:close/>
                <a:moveTo>
                  <a:pt x="3780" y="7788"/>
                </a:moveTo>
                <a:lnTo>
                  <a:pt x="3780" y="7788"/>
                </a:lnTo>
                <a:lnTo>
                  <a:pt x="3782" y="7788"/>
                </a:lnTo>
                <a:lnTo>
                  <a:pt x="3786" y="7788"/>
                </a:lnTo>
                <a:lnTo>
                  <a:pt x="3786" y="7784"/>
                </a:lnTo>
                <a:lnTo>
                  <a:pt x="3786" y="7782"/>
                </a:lnTo>
                <a:lnTo>
                  <a:pt x="3784" y="7782"/>
                </a:lnTo>
                <a:lnTo>
                  <a:pt x="3782" y="7784"/>
                </a:lnTo>
                <a:lnTo>
                  <a:pt x="3780" y="7786"/>
                </a:lnTo>
                <a:lnTo>
                  <a:pt x="3780" y="7788"/>
                </a:lnTo>
                <a:close/>
                <a:moveTo>
                  <a:pt x="3800" y="7744"/>
                </a:moveTo>
                <a:lnTo>
                  <a:pt x="3800" y="7744"/>
                </a:lnTo>
                <a:lnTo>
                  <a:pt x="3800" y="7742"/>
                </a:lnTo>
                <a:lnTo>
                  <a:pt x="3802" y="7740"/>
                </a:lnTo>
                <a:lnTo>
                  <a:pt x="3802" y="7738"/>
                </a:lnTo>
                <a:lnTo>
                  <a:pt x="3802" y="7734"/>
                </a:lnTo>
                <a:lnTo>
                  <a:pt x="3800" y="7732"/>
                </a:lnTo>
                <a:lnTo>
                  <a:pt x="3798" y="7732"/>
                </a:lnTo>
                <a:lnTo>
                  <a:pt x="3790" y="7740"/>
                </a:lnTo>
                <a:lnTo>
                  <a:pt x="3788" y="7742"/>
                </a:lnTo>
                <a:lnTo>
                  <a:pt x="3788" y="7744"/>
                </a:lnTo>
                <a:lnTo>
                  <a:pt x="3792" y="7752"/>
                </a:lnTo>
                <a:lnTo>
                  <a:pt x="3794" y="7752"/>
                </a:lnTo>
                <a:lnTo>
                  <a:pt x="3796" y="7752"/>
                </a:lnTo>
                <a:lnTo>
                  <a:pt x="3798" y="7748"/>
                </a:lnTo>
                <a:lnTo>
                  <a:pt x="3800" y="7744"/>
                </a:lnTo>
                <a:close/>
                <a:moveTo>
                  <a:pt x="3808" y="7788"/>
                </a:moveTo>
                <a:lnTo>
                  <a:pt x="3808" y="7788"/>
                </a:lnTo>
                <a:lnTo>
                  <a:pt x="3810" y="7790"/>
                </a:lnTo>
                <a:lnTo>
                  <a:pt x="3812" y="7788"/>
                </a:lnTo>
                <a:lnTo>
                  <a:pt x="3814" y="7788"/>
                </a:lnTo>
                <a:lnTo>
                  <a:pt x="3818" y="7790"/>
                </a:lnTo>
                <a:lnTo>
                  <a:pt x="3822" y="7792"/>
                </a:lnTo>
                <a:lnTo>
                  <a:pt x="3824" y="7790"/>
                </a:lnTo>
                <a:lnTo>
                  <a:pt x="3820" y="7786"/>
                </a:lnTo>
                <a:lnTo>
                  <a:pt x="3814" y="7780"/>
                </a:lnTo>
                <a:lnTo>
                  <a:pt x="3812" y="7778"/>
                </a:lnTo>
                <a:lnTo>
                  <a:pt x="3810" y="7778"/>
                </a:lnTo>
                <a:lnTo>
                  <a:pt x="3808" y="7776"/>
                </a:lnTo>
                <a:lnTo>
                  <a:pt x="3806" y="7774"/>
                </a:lnTo>
                <a:lnTo>
                  <a:pt x="3804" y="7772"/>
                </a:lnTo>
                <a:lnTo>
                  <a:pt x="3804" y="7774"/>
                </a:lnTo>
                <a:lnTo>
                  <a:pt x="3802" y="7774"/>
                </a:lnTo>
                <a:lnTo>
                  <a:pt x="3800" y="7774"/>
                </a:lnTo>
                <a:lnTo>
                  <a:pt x="3792" y="7768"/>
                </a:lnTo>
                <a:lnTo>
                  <a:pt x="3780" y="7764"/>
                </a:lnTo>
                <a:lnTo>
                  <a:pt x="3776" y="7762"/>
                </a:lnTo>
                <a:lnTo>
                  <a:pt x="3770" y="7758"/>
                </a:lnTo>
                <a:lnTo>
                  <a:pt x="3764" y="7754"/>
                </a:lnTo>
                <a:lnTo>
                  <a:pt x="3760" y="7752"/>
                </a:lnTo>
                <a:lnTo>
                  <a:pt x="3762" y="7756"/>
                </a:lnTo>
                <a:lnTo>
                  <a:pt x="3766" y="7760"/>
                </a:lnTo>
                <a:lnTo>
                  <a:pt x="3766" y="7762"/>
                </a:lnTo>
                <a:lnTo>
                  <a:pt x="3766" y="7764"/>
                </a:lnTo>
                <a:lnTo>
                  <a:pt x="3768" y="7766"/>
                </a:lnTo>
                <a:lnTo>
                  <a:pt x="3772" y="7768"/>
                </a:lnTo>
                <a:lnTo>
                  <a:pt x="3774" y="7770"/>
                </a:lnTo>
                <a:lnTo>
                  <a:pt x="3778" y="7772"/>
                </a:lnTo>
                <a:lnTo>
                  <a:pt x="3784" y="7774"/>
                </a:lnTo>
                <a:lnTo>
                  <a:pt x="3790" y="7776"/>
                </a:lnTo>
                <a:lnTo>
                  <a:pt x="3792" y="7778"/>
                </a:lnTo>
                <a:lnTo>
                  <a:pt x="3796" y="7780"/>
                </a:lnTo>
                <a:lnTo>
                  <a:pt x="3798" y="7782"/>
                </a:lnTo>
                <a:lnTo>
                  <a:pt x="3800" y="7782"/>
                </a:lnTo>
                <a:lnTo>
                  <a:pt x="3800" y="7780"/>
                </a:lnTo>
                <a:lnTo>
                  <a:pt x="3804" y="7782"/>
                </a:lnTo>
                <a:lnTo>
                  <a:pt x="3806" y="7784"/>
                </a:lnTo>
                <a:lnTo>
                  <a:pt x="3806" y="7786"/>
                </a:lnTo>
                <a:lnTo>
                  <a:pt x="3806" y="7788"/>
                </a:lnTo>
                <a:lnTo>
                  <a:pt x="3808" y="7788"/>
                </a:lnTo>
                <a:close/>
                <a:moveTo>
                  <a:pt x="3790" y="7696"/>
                </a:moveTo>
                <a:lnTo>
                  <a:pt x="3790" y="7696"/>
                </a:lnTo>
                <a:lnTo>
                  <a:pt x="3790" y="7694"/>
                </a:lnTo>
                <a:lnTo>
                  <a:pt x="3790" y="7690"/>
                </a:lnTo>
                <a:lnTo>
                  <a:pt x="3786" y="7680"/>
                </a:lnTo>
                <a:lnTo>
                  <a:pt x="3784" y="7682"/>
                </a:lnTo>
                <a:lnTo>
                  <a:pt x="3784" y="7686"/>
                </a:lnTo>
                <a:lnTo>
                  <a:pt x="3782" y="7688"/>
                </a:lnTo>
                <a:lnTo>
                  <a:pt x="3780" y="7692"/>
                </a:lnTo>
                <a:lnTo>
                  <a:pt x="3784" y="7694"/>
                </a:lnTo>
                <a:lnTo>
                  <a:pt x="3786" y="7696"/>
                </a:lnTo>
                <a:lnTo>
                  <a:pt x="3790" y="7696"/>
                </a:lnTo>
                <a:close/>
                <a:moveTo>
                  <a:pt x="3758" y="7690"/>
                </a:moveTo>
                <a:lnTo>
                  <a:pt x="3758" y="7690"/>
                </a:lnTo>
                <a:lnTo>
                  <a:pt x="3756" y="7686"/>
                </a:lnTo>
                <a:lnTo>
                  <a:pt x="3754" y="7688"/>
                </a:lnTo>
                <a:lnTo>
                  <a:pt x="3754" y="7692"/>
                </a:lnTo>
                <a:lnTo>
                  <a:pt x="3754" y="7696"/>
                </a:lnTo>
                <a:lnTo>
                  <a:pt x="3750" y="7692"/>
                </a:lnTo>
                <a:lnTo>
                  <a:pt x="3750" y="7690"/>
                </a:lnTo>
                <a:lnTo>
                  <a:pt x="3748" y="7690"/>
                </a:lnTo>
                <a:lnTo>
                  <a:pt x="3746" y="7694"/>
                </a:lnTo>
                <a:lnTo>
                  <a:pt x="3746" y="7698"/>
                </a:lnTo>
                <a:lnTo>
                  <a:pt x="3746" y="7702"/>
                </a:lnTo>
                <a:lnTo>
                  <a:pt x="3748" y="7704"/>
                </a:lnTo>
                <a:lnTo>
                  <a:pt x="3748" y="7706"/>
                </a:lnTo>
                <a:lnTo>
                  <a:pt x="3746" y="7708"/>
                </a:lnTo>
                <a:lnTo>
                  <a:pt x="3748" y="7712"/>
                </a:lnTo>
                <a:lnTo>
                  <a:pt x="3750" y="7714"/>
                </a:lnTo>
                <a:lnTo>
                  <a:pt x="3750" y="7716"/>
                </a:lnTo>
                <a:lnTo>
                  <a:pt x="3754" y="7708"/>
                </a:lnTo>
                <a:lnTo>
                  <a:pt x="3758" y="7698"/>
                </a:lnTo>
                <a:lnTo>
                  <a:pt x="3758" y="7694"/>
                </a:lnTo>
                <a:lnTo>
                  <a:pt x="3758" y="7690"/>
                </a:lnTo>
                <a:close/>
                <a:moveTo>
                  <a:pt x="3778" y="7704"/>
                </a:moveTo>
                <a:lnTo>
                  <a:pt x="3778" y="7704"/>
                </a:lnTo>
                <a:lnTo>
                  <a:pt x="3782" y="7704"/>
                </a:lnTo>
                <a:lnTo>
                  <a:pt x="3782" y="7702"/>
                </a:lnTo>
                <a:lnTo>
                  <a:pt x="3782" y="7700"/>
                </a:lnTo>
                <a:lnTo>
                  <a:pt x="3778" y="7694"/>
                </a:lnTo>
                <a:lnTo>
                  <a:pt x="3774" y="7692"/>
                </a:lnTo>
                <a:lnTo>
                  <a:pt x="3772" y="7690"/>
                </a:lnTo>
                <a:lnTo>
                  <a:pt x="3770" y="7692"/>
                </a:lnTo>
                <a:lnTo>
                  <a:pt x="3772" y="7694"/>
                </a:lnTo>
                <a:lnTo>
                  <a:pt x="3772" y="7696"/>
                </a:lnTo>
                <a:lnTo>
                  <a:pt x="3772" y="7698"/>
                </a:lnTo>
                <a:lnTo>
                  <a:pt x="3774" y="7700"/>
                </a:lnTo>
                <a:lnTo>
                  <a:pt x="3778" y="7704"/>
                </a:lnTo>
                <a:close/>
                <a:moveTo>
                  <a:pt x="3786" y="7706"/>
                </a:moveTo>
                <a:lnTo>
                  <a:pt x="3786" y="7706"/>
                </a:lnTo>
                <a:lnTo>
                  <a:pt x="3786" y="7708"/>
                </a:lnTo>
                <a:lnTo>
                  <a:pt x="3788" y="7710"/>
                </a:lnTo>
                <a:lnTo>
                  <a:pt x="3796" y="7716"/>
                </a:lnTo>
                <a:lnTo>
                  <a:pt x="3800" y="7722"/>
                </a:lnTo>
                <a:lnTo>
                  <a:pt x="3802" y="7720"/>
                </a:lnTo>
                <a:lnTo>
                  <a:pt x="3798" y="7714"/>
                </a:lnTo>
                <a:lnTo>
                  <a:pt x="3792" y="7706"/>
                </a:lnTo>
                <a:lnTo>
                  <a:pt x="3788" y="7704"/>
                </a:lnTo>
                <a:lnTo>
                  <a:pt x="3786" y="7706"/>
                </a:lnTo>
                <a:close/>
                <a:moveTo>
                  <a:pt x="3782" y="7732"/>
                </a:moveTo>
                <a:lnTo>
                  <a:pt x="3782" y="7732"/>
                </a:lnTo>
                <a:lnTo>
                  <a:pt x="3784" y="7732"/>
                </a:lnTo>
                <a:lnTo>
                  <a:pt x="3786" y="7732"/>
                </a:lnTo>
                <a:lnTo>
                  <a:pt x="3792" y="7728"/>
                </a:lnTo>
                <a:lnTo>
                  <a:pt x="3794" y="7726"/>
                </a:lnTo>
                <a:lnTo>
                  <a:pt x="3792" y="7724"/>
                </a:lnTo>
                <a:lnTo>
                  <a:pt x="3782" y="7718"/>
                </a:lnTo>
                <a:lnTo>
                  <a:pt x="3778" y="7714"/>
                </a:lnTo>
                <a:lnTo>
                  <a:pt x="3774" y="7714"/>
                </a:lnTo>
                <a:lnTo>
                  <a:pt x="3772" y="7714"/>
                </a:lnTo>
                <a:lnTo>
                  <a:pt x="3774" y="7718"/>
                </a:lnTo>
                <a:lnTo>
                  <a:pt x="3776" y="7718"/>
                </a:lnTo>
                <a:lnTo>
                  <a:pt x="3778" y="7718"/>
                </a:lnTo>
                <a:lnTo>
                  <a:pt x="3780" y="7720"/>
                </a:lnTo>
                <a:lnTo>
                  <a:pt x="3782" y="7722"/>
                </a:lnTo>
                <a:lnTo>
                  <a:pt x="3780" y="7724"/>
                </a:lnTo>
                <a:lnTo>
                  <a:pt x="3780" y="7726"/>
                </a:lnTo>
                <a:lnTo>
                  <a:pt x="3782" y="7732"/>
                </a:lnTo>
                <a:close/>
                <a:moveTo>
                  <a:pt x="3760" y="7702"/>
                </a:moveTo>
                <a:lnTo>
                  <a:pt x="3760" y="7702"/>
                </a:lnTo>
                <a:lnTo>
                  <a:pt x="3756" y="7712"/>
                </a:lnTo>
                <a:lnTo>
                  <a:pt x="3756" y="7716"/>
                </a:lnTo>
                <a:lnTo>
                  <a:pt x="3758" y="7714"/>
                </a:lnTo>
                <a:lnTo>
                  <a:pt x="3760" y="7710"/>
                </a:lnTo>
                <a:lnTo>
                  <a:pt x="3764" y="7704"/>
                </a:lnTo>
                <a:lnTo>
                  <a:pt x="3764" y="7700"/>
                </a:lnTo>
                <a:lnTo>
                  <a:pt x="3764" y="7698"/>
                </a:lnTo>
                <a:lnTo>
                  <a:pt x="3762" y="7698"/>
                </a:lnTo>
                <a:lnTo>
                  <a:pt x="3760" y="7702"/>
                </a:lnTo>
                <a:close/>
                <a:moveTo>
                  <a:pt x="3764" y="7720"/>
                </a:moveTo>
                <a:lnTo>
                  <a:pt x="3764" y="7720"/>
                </a:lnTo>
                <a:lnTo>
                  <a:pt x="3756" y="7720"/>
                </a:lnTo>
                <a:lnTo>
                  <a:pt x="3754" y="7720"/>
                </a:lnTo>
                <a:lnTo>
                  <a:pt x="3752" y="7722"/>
                </a:lnTo>
                <a:lnTo>
                  <a:pt x="3754" y="7724"/>
                </a:lnTo>
                <a:lnTo>
                  <a:pt x="3758" y="7726"/>
                </a:lnTo>
                <a:lnTo>
                  <a:pt x="3762" y="7726"/>
                </a:lnTo>
                <a:lnTo>
                  <a:pt x="3764" y="7724"/>
                </a:lnTo>
                <a:lnTo>
                  <a:pt x="3766" y="7722"/>
                </a:lnTo>
                <a:lnTo>
                  <a:pt x="3764" y="7720"/>
                </a:lnTo>
                <a:close/>
                <a:moveTo>
                  <a:pt x="3744" y="7666"/>
                </a:moveTo>
                <a:lnTo>
                  <a:pt x="3744" y="7666"/>
                </a:lnTo>
                <a:lnTo>
                  <a:pt x="3742" y="7666"/>
                </a:lnTo>
                <a:lnTo>
                  <a:pt x="3740" y="7668"/>
                </a:lnTo>
                <a:lnTo>
                  <a:pt x="3740" y="7676"/>
                </a:lnTo>
                <a:lnTo>
                  <a:pt x="3736" y="7682"/>
                </a:lnTo>
                <a:lnTo>
                  <a:pt x="3736" y="7686"/>
                </a:lnTo>
                <a:lnTo>
                  <a:pt x="3740" y="7686"/>
                </a:lnTo>
                <a:lnTo>
                  <a:pt x="3742" y="7684"/>
                </a:lnTo>
                <a:lnTo>
                  <a:pt x="3744" y="7682"/>
                </a:lnTo>
                <a:lnTo>
                  <a:pt x="3744" y="7678"/>
                </a:lnTo>
                <a:lnTo>
                  <a:pt x="3746" y="7674"/>
                </a:lnTo>
                <a:lnTo>
                  <a:pt x="3748" y="7670"/>
                </a:lnTo>
                <a:lnTo>
                  <a:pt x="3744" y="7666"/>
                </a:lnTo>
                <a:close/>
                <a:moveTo>
                  <a:pt x="3780" y="7668"/>
                </a:moveTo>
                <a:lnTo>
                  <a:pt x="3780" y="7668"/>
                </a:lnTo>
                <a:lnTo>
                  <a:pt x="3778" y="7668"/>
                </a:lnTo>
                <a:lnTo>
                  <a:pt x="3778" y="7670"/>
                </a:lnTo>
                <a:lnTo>
                  <a:pt x="3778" y="7672"/>
                </a:lnTo>
                <a:lnTo>
                  <a:pt x="3782" y="7674"/>
                </a:lnTo>
                <a:lnTo>
                  <a:pt x="3784" y="7674"/>
                </a:lnTo>
                <a:lnTo>
                  <a:pt x="3784" y="7672"/>
                </a:lnTo>
                <a:lnTo>
                  <a:pt x="3782" y="7668"/>
                </a:lnTo>
                <a:lnTo>
                  <a:pt x="3780" y="7668"/>
                </a:lnTo>
                <a:close/>
                <a:moveTo>
                  <a:pt x="3792" y="7664"/>
                </a:moveTo>
                <a:lnTo>
                  <a:pt x="3792" y="7664"/>
                </a:lnTo>
                <a:lnTo>
                  <a:pt x="3790" y="7662"/>
                </a:lnTo>
                <a:lnTo>
                  <a:pt x="3788" y="7662"/>
                </a:lnTo>
                <a:lnTo>
                  <a:pt x="3784" y="7664"/>
                </a:lnTo>
                <a:lnTo>
                  <a:pt x="3784" y="7668"/>
                </a:lnTo>
                <a:lnTo>
                  <a:pt x="3786" y="7670"/>
                </a:lnTo>
                <a:lnTo>
                  <a:pt x="3788" y="7670"/>
                </a:lnTo>
                <a:lnTo>
                  <a:pt x="3790" y="7668"/>
                </a:lnTo>
                <a:lnTo>
                  <a:pt x="3792" y="7664"/>
                </a:lnTo>
                <a:close/>
                <a:moveTo>
                  <a:pt x="3766" y="7668"/>
                </a:moveTo>
                <a:lnTo>
                  <a:pt x="3766" y="7668"/>
                </a:lnTo>
                <a:lnTo>
                  <a:pt x="3766" y="7664"/>
                </a:lnTo>
                <a:lnTo>
                  <a:pt x="3766" y="7662"/>
                </a:lnTo>
                <a:lnTo>
                  <a:pt x="3762" y="7662"/>
                </a:lnTo>
                <a:lnTo>
                  <a:pt x="3758" y="7662"/>
                </a:lnTo>
                <a:lnTo>
                  <a:pt x="3756" y="7664"/>
                </a:lnTo>
                <a:lnTo>
                  <a:pt x="3752" y="7670"/>
                </a:lnTo>
                <a:lnTo>
                  <a:pt x="3748" y="7674"/>
                </a:lnTo>
                <a:lnTo>
                  <a:pt x="3750" y="7676"/>
                </a:lnTo>
                <a:lnTo>
                  <a:pt x="3756" y="7674"/>
                </a:lnTo>
                <a:lnTo>
                  <a:pt x="3758" y="7674"/>
                </a:lnTo>
                <a:lnTo>
                  <a:pt x="3760" y="7670"/>
                </a:lnTo>
                <a:lnTo>
                  <a:pt x="3760" y="7668"/>
                </a:lnTo>
                <a:lnTo>
                  <a:pt x="3762" y="7670"/>
                </a:lnTo>
                <a:lnTo>
                  <a:pt x="3764" y="7672"/>
                </a:lnTo>
                <a:lnTo>
                  <a:pt x="3766" y="7672"/>
                </a:lnTo>
                <a:lnTo>
                  <a:pt x="3766" y="7670"/>
                </a:lnTo>
                <a:lnTo>
                  <a:pt x="3766" y="7668"/>
                </a:lnTo>
                <a:close/>
                <a:moveTo>
                  <a:pt x="3780" y="7662"/>
                </a:moveTo>
                <a:lnTo>
                  <a:pt x="3780" y="7662"/>
                </a:lnTo>
                <a:lnTo>
                  <a:pt x="3780" y="7660"/>
                </a:lnTo>
                <a:lnTo>
                  <a:pt x="3780" y="7652"/>
                </a:lnTo>
                <a:lnTo>
                  <a:pt x="3778" y="7646"/>
                </a:lnTo>
                <a:lnTo>
                  <a:pt x="3776" y="7644"/>
                </a:lnTo>
                <a:lnTo>
                  <a:pt x="3774" y="7648"/>
                </a:lnTo>
                <a:lnTo>
                  <a:pt x="3776" y="7654"/>
                </a:lnTo>
                <a:lnTo>
                  <a:pt x="3776" y="7660"/>
                </a:lnTo>
                <a:lnTo>
                  <a:pt x="3778" y="7662"/>
                </a:lnTo>
                <a:lnTo>
                  <a:pt x="3780" y="7662"/>
                </a:lnTo>
                <a:close/>
                <a:moveTo>
                  <a:pt x="3770" y="7568"/>
                </a:moveTo>
                <a:lnTo>
                  <a:pt x="3770" y="7568"/>
                </a:lnTo>
                <a:lnTo>
                  <a:pt x="3768" y="7570"/>
                </a:lnTo>
                <a:lnTo>
                  <a:pt x="3766" y="7568"/>
                </a:lnTo>
                <a:lnTo>
                  <a:pt x="3768" y="7562"/>
                </a:lnTo>
                <a:lnTo>
                  <a:pt x="3770" y="7558"/>
                </a:lnTo>
                <a:lnTo>
                  <a:pt x="3770" y="7552"/>
                </a:lnTo>
                <a:lnTo>
                  <a:pt x="3770" y="7534"/>
                </a:lnTo>
                <a:lnTo>
                  <a:pt x="3770" y="7520"/>
                </a:lnTo>
                <a:lnTo>
                  <a:pt x="3768" y="7516"/>
                </a:lnTo>
                <a:lnTo>
                  <a:pt x="3766" y="7514"/>
                </a:lnTo>
                <a:lnTo>
                  <a:pt x="3762" y="7514"/>
                </a:lnTo>
                <a:lnTo>
                  <a:pt x="3760" y="7514"/>
                </a:lnTo>
                <a:lnTo>
                  <a:pt x="3758" y="7512"/>
                </a:lnTo>
                <a:lnTo>
                  <a:pt x="3756" y="7514"/>
                </a:lnTo>
                <a:lnTo>
                  <a:pt x="3748" y="7520"/>
                </a:lnTo>
                <a:lnTo>
                  <a:pt x="3746" y="7522"/>
                </a:lnTo>
                <a:lnTo>
                  <a:pt x="3748" y="7524"/>
                </a:lnTo>
                <a:lnTo>
                  <a:pt x="3750" y="7526"/>
                </a:lnTo>
                <a:lnTo>
                  <a:pt x="3750" y="7528"/>
                </a:lnTo>
                <a:lnTo>
                  <a:pt x="3752" y="7530"/>
                </a:lnTo>
                <a:lnTo>
                  <a:pt x="3756" y="7534"/>
                </a:lnTo>
                <a:lnTo>
                  <a:pt x="3756" y="7538"/>
                </a:lnTo>
                <a:lnTo>
                  <a:pt x="3754" y="7548"/>
                </a:lnTo>
                <a:lnTo>
                  <a:pt x="3752" y="7550"/>
                </a:lnTo>
                <a:lnTo>
                  <a:pt x="3748" y="7548"/>
                </a:lnTo>
                <a:lnTo>
                  <a:pt x="3746" y="7546"/>
                </a:lnTo>
                <a:lnTo>
                  <a:pt x="3742" y="7546"/>
                </a:lnTo>
                <a:lnTo>
                  <a:pt x="3740" y="7548"/>
                </a:lnTo>
                <a:lnTo>
                  <a:pt x="3740" y="7546"/>
                </a:lnTo>
                <a:lnTo>
                  <a:pt x="3738" y="7546"/>
                </a:lnTo>
                <a:lnTo>
                  <a:pt x="3734" y="7546"/>
                </a:lnTo>
                <a:lnTo>
                  <a:pt x="3732" y="7548"/>
                </a:lnTo>
                <a:lnTo>
                  <a:pt x="3730" y="7550"/>
                </a:lnTo>
                <a:lnTo>
                  <a:pt x="3732" y="7556"/>
                </a:lnTo>
                <a:lnTo>
                  <a:pt x="3736" y="7560"/>
                </a:lnTo>
                <a:lnTo>
                  <a:pt x="3738" y="7568"/>
                </a:lnTo>
                <a:lnTo>
                  <a:pt x="3740" y="7572"/>
                </a:lnTo>
                <a:lnTo>
                  <a:pt x="3742" y="7578"/>
                </a:lnTo>
                <a:lnTo>
                  <a:pt x="3746" y="7582"/>
                </a:lnTo>
                <a:lnTo>
                  <a:pt x="3748" y="7584"/>
                </a:lnTo>
                <a:lnTo>
                  <a:pt x="3750" y="7580"/>
                </a:lnTo>
                <a:lnTo>
                  <a:pt x="3750" y="7572"/>
                </a:lnTo>
                <a:lnTo>
                  <a:pt x="3748" y="7568"/>
                </a:lnTo>
                <a:lnTo>
                  <a:pt x="3748" y="7564"/>
                </a:lnTo>
                <a:lnTo>
                  <a:pt x="3748" y="7562"/>
                </a:lnTo>
                <a:lnTo>
                  <a:pt x="3750" y="7562"/>
                </a:lnTo>
                <a:lnTo>
                  <a:pt x="3754" y="7564"/>
                </a:lnTo>
                <a:lnTo>
                  <a:pt x="3758" y="7568"/>
                </a:lnTo>
                <a:lnTo>
                  <a:pt x="3756" y="7570"/>
                </a:lnTo>
                <a:lnTo>
                  <a:pt x="3754" y="7572"/>
                </a:lnTo>
                <a:lnTo>
                  <a:pt x="3754" y="7576"/>
                </a:lnTo>
                <a:lnTo>
                  <a:pt x="3756" y="7578"/>
                </a:lnTo>
                <a:lnTo>
                  <a:pt x="3754" y="7580"/>
                </a:lnTo>
                <a:lnTo>
                  <a:pt x="3754" y="7586"/>
                </a:lnTo>
                <a:lnTo>
                  <a:pt x="3754" y="7588"/>
                </a:lnTo>
                <a:lnTo>
                  <a:pt x="3756" y="7590"/>
                </a:lnTo>
                <a:lnTo>
                  <a:pt x="3762" y="7592"/>
                </a:lnTo>
                <a:lnTo>
                  <a:pt x="3766" y="7590"/>
                </a:lnTo>
                <a:lnTo>
                  <a:pt x="3768" y="7588"/>
                </a:lnTo>
                <a:lnTo>
                  <a:pt x="3770" y="7584"/>
                </a:lnTo>
                <a:lnTo>
                  <a:pt x="3770" y="7578"/>
                </a:lnTo>
                <a:lnTo>
                  <a:pt x="3772" y="7574"/>
                </a:lnTo>
                <a:lnTo>
                  <a:pt x="3774" y="7572"/>
                </a:lnTo>
                <a:lnTo>
                  <a:pt x="3774" y="7570"/>
                </a:lnTo>
                <a:lnTo>
                  <a:pt x="3772" y="7568"/>
                </a:lnTo>
                <a:lnTo>
                  <a:pt x="3770" y="7568"/>
                </a:lnTo>
                <a:close/>
                <a:moveTo>
                  <a:pt x="3742" y="7626"/>
                </a:moveTo>
                <a:lnTo>
                  <a:pt x="3742" y="7626"/>
                </a:lnTo>
                <a:lnTo>
                  <a:pt x="3744" y="7622"/>
                </a:lnTo>
                <a:lnTo>
                  <a:pt x="3746" y="7620"/>
                </a:lnTo>
                <a:lnTo>
                  <a:pt x="3742" y="7618"/>
                </a:lnTo>
                <a:lnTo>
                  <a:pt x="3736" y="7618"/>
                </a:lnTo>
                <a:lnTo>
                  <a:pt x="3730" y="7618"/>
                </a:lnTo>
                <a:lnTo>
                  <a:pt x="3730" y="7620"/>
                </a:lnTo>
                <a:lnTo>
                  <a:pt x="3732" y="7624"/>
                </a:lnTo>
                <a:lnTo>
                  <a:pt x="3732" y="7626"/>
                </a:lnTo>
                <a:lnTo>
                  <a:pt x="3728" y="7632"/>
                </a:lnTo>
                <a:lnTo>
                  <a:pt x="3730" y="7634"/>
                </a:lnTo>
                <a:lnTo>
                  <a:pt x="3734" y="7636"/>
                </a:lnTo>
                <a:lnTo>
                  <a:pt x="3738" y="7636"/>
                </a:lnTo>
                <a:lnTo>
                  <a:pt x="3738" y="7634"/>
                </a:lnTo>
                <a:lnTo>
                  <a:pt x="3738" y="7630"/>
                </a:lnTo>
                <a:lnTo>
                  <a:pt x="3742" y="7626"/>
                </a:lnTo>
                <a:close/>
                <a:moveTo>
                  <a:pt x="3778" y="7630"/>
                </a:moveTo>
                <a:lnTo>
                  <a:pt x="3778" y="7630"/>
                </a:lnTo>
                <a:lnTo>
                  <a:pt x="3776" y="7626"/>
                </a:lnTo>
                <a:lnTo>
                  <a:pt x="3776" y="7622"/>
                </a:lnTo>
                <a:lnTo>
                  <a:pt x="3774" y="7620"/>
                </a:lnTo>
                <a:lnTo>
                  <a:pt x="3772" y="7616"/>
                </a:lnTo>
                <a:lnTo>
                  <a:pt x="3768" y="7616"/>
                </a:lnTo>
                <a:lnTo>
                  <a:pt x="3766" y="7616"/>
                </a:lnTo>
                <a:lnTo>
                  <a:pt x="3766" y="7618"/>
                </a:lnTo>
                <a:lnTo>
                  <a:pt x="3770" y="7622"/>
                </a:lnTo>
                <a:lnTo>
                  <a:pt x="3770" y="7624"/>
                </a:lnTo>
                <a:lnTo>
                  <a:pt x="3768" y="7624"/>
                </a:lnTo>
                <a:lnTo>
                  <a:pt x="3768" y="7628"/>
                </a:lnTo>
                <a:lnTo>
                  <a:pt x="3772" y="7636"/>
                </a:lnTo>
                <a:lnTo>
                  <a:pt x="3776" y="7638"/>
                </a:lnTo>
                <a:lnTo>
                  <a:pt x="3780" y="7638"/>
                </a:lnTo>
                <a:lnTo>
                  <a:pt x="3782" y="7638"/>
                </a:lnTo>
                <a:lnTo>
                  <a:pt x="3784" y="7636"/>
                </a:lnTo>
                <a:lnTo>
                  <a:pt x="3778" y="7630"/>
                </a:lnTo>
                <a:close/>
                <a:moveTo>
                  <a:pt x="3736" y="7582"/>
                </a:moveTo>
                <a:lnTo>
                  <a:pt x="3736" y="7582"/>
                </a:lnTo>
                <a:lnTo>
                  <a:pt x="3738" y="7584"/>
                </a:lnTo>
                <a:lnTo>
                  <a:pt x="3740" y="7584"/>
                </a:lnTo>
                <a:lnTo>
                  <a:pt x="3738" y="7576"/>
                </a:lnTo>
                <a:lnTo>
                  <a:pt x="3736" y="7568"/>
                </a:lnTo>
                <a:lnTo>
                  <a:pt x="3734" y="7566"/>
                </a:lnTo>
                <a:lnTo>
                  <a:pt x="3730" y="7566"/>
                </a:lnTo>
                <a:lnTo>
                  <a:pt x="3728" y="7566"/>
                </a:lnTo>
                <a:lnTo>
                  <a:pt x="3726" y="7568"/>
                </a:lnTo>
                <a:lnTo>
                  <a:pt x="3726" y="7578"/>
                </a:lnTo>
                <a:lnTo>
                  <a:pt x="3726" y="7580"/>
                </a:lnTo>
                <a:lnTo>
                  <a:pt x="3728" y="7580"/>
                </a:lnTo>
                <a:lnTo>
                  <a:pt x="3732" y="7576"/>
                </a:lnTo>
                <a:lnTo>
                  <a:pt x="3734" y="7576"/>
                </a:lnTo>
                <a:lnTo>
                  <a:pt x="3734" y="7578"/>
                </a:lnTo>
                <a:lnTo>
                  <a:pt x="3734" y="7580"/>
                </a:lnTo>
                <a:lnTo>
                  <a:pt x="3736" y="7582"/>
                </a:lnTo>
                <a:close/>
                <a:moveTo>
                  <a:pt x="3742" y="7612"/>
                </a:moveTo>
                <a:lnTo>
                  <a:pt x="3742" y="7612"/>
                </a:lnTo>
                <a:lnTo>
                  <a:pt x="3746" y="7610"/>
                </a:lnTo>
                <a:lnTo>
                  <a:pt x="3746" y="7612"/>
                </a:lnTo>
                <a:lnTo>
                  <a:pt x="3748" y="7612"/>
                </a:lnTo>
                <a:lnTo>
                  <a:pt x="3752" y="7610"/>
                </a:lnTo>
                <a:lnTo>
                  <a:pt x="3754" y="7608"/>
                </a:lnTo>
                <a:lnTo>
                  <a:pt x="3752" y="7606"/>
                </a:lnTo>
                <a:lnTo>
                  <a:pt x="3752" y="7604"/>
                </a:lnTo>
                <a:lnTo>
                  <a:pt x="3754" y="7602"/>
                </a:lnTo>
                <a:lnTo>
                  <a:pt x="3758" y="7600"/>
                </a:lnTo>
                <a:lnTo>
                  <a:pt x="3758" y="7598"/>
                </a:lnTo>
                <a:lnTo>
                  <a:pt x="3756" y="7598"/>
                </a:lnTo>
                <a:lnTo>
                  <a:pt x="3752" y="7598"/>
                </a:lnTo>
                <a:lnTo>
                  <a:pt x="3750" y="7600"/>
                </a:lnTo>
                <a:lnTo>
                  <a:pt x="3750" y="7598"/>
                </a:lnTo>
                <a:lnTo>
                  <a:pt x="3750" y="7596"/>
                </a:lnTo>
                <a:lnTo>
                  <a:pt x="3748" y="7594"/>
                </a:lnTo>
                <a:lnTo>
                  <a:pt x="3746" y="7594"/>
                </a:lnTo>
                <a:lnTo>
                  <a:pt x="3742" y="7592"/>
                </a:lnTo>
                <a:lnTo>
                  <a:pt x="3740" y="7590"/>
                </a:lnTo>
                <a:lnTo>
                  <a:pt x="3734" y="7590"/>
                </a:lnTo>
                <a:lnTo>
                  <a:pt x="3732" y="7592"/>
                </a:lnTo>
                <a:lnTo>
                  <a:pt x="3736" y="7596"/>
                </a:lnTo>
                <a:lnTo>
                  <a:pt x="3740" y="7598"/>
                </a:lnTo>
                <a:lnTo>
                  <a:pt x="3742" y="7600"/>
                </a:lnTo>
                <a:lnTo>
                  <a:pt x="3742" y="7602"/>
                </a:lnTo>
                <a:lnTo>
                  <a:pt x="3738" y="7602"/>
                </a:lnTo>
                <a:lnTo>
                  <a:pt x="3736" y="7600"/>
                </a:lnTo>
                <a:lnTo>
                  <a:pt x="3732" y="7600"/>
                </a:lnTo>
                <a:lnTo>
                  <a:pt x="3730" y="7606"/>
                </a:lnTo>
                <a:lnTo>
                  <a:pt x="3730" y="7608"/>
                </a:lnTo>
                <a:lnTo>
                  <a:pt x="3730" y="7610"/>
                </a:lnTo>
                <a:lnTo>
                  <a:pt x="3734" y="7610"/>
                </a:lnTo>
                <a:lnTo>
                  <a:pt x="3738" y="7608"/>
                </a:lnTo>
                <a:lnTo>
                  <a:pt x="3738" y="7610"/>
                </a:lnTo>
                <a:lnTo>
                  <a:pt x="3736" y="7612"/>
                </a:lnTo>
                <a:lnTo>
                  <a:pt x="3738" y="7614"/>
                </a:lnTo>
                <a:lnTo>
                  <a:pt x="3740" y="7614"/>
                </a:lnTo>
                <a:lnTo>
                  <a:pt x="3742" y="7612"/>
                </a:lnTo>
                <a:close/>
                <a:moveTo>
                  <a:pt x="3758" y="7644"/>
                </a:moveTo>
                <a:lnTo>
                  <a:pt x="3758" y="7644"/>
                </a:lnTo>
                <a:lnTo>
                  <a:pt x="3754" y="7644"/>
                </a:lnTo>
                <a:lnTo>
                  <a:pt x="3750" y="7644"/>
                </a:lnTo>
                <a:lnTo>
                  <a:pt x="3750" y="7646"/>
                </a:lnTo>
                <a:lnTo>
                  <a:pt x="3752" y="7646"/>
                </a:lnTo>
                <a:lnTo>
                  <a:pt x="3756" y="7648"/>
                </a:lnTo>
                <a:lnTo>
                  <a:pt x="3756" y="7650"/>
                </a:lnTo>
                <a:lnTo>
                  <a:pt x="3756" y="7652"/>
                </a:lnTo>
                <a:lnTo>
                  <a:pt x="3760" y="7654"/>
                </a:lnTo>
                <a:lnTo>
                  <a:pt x="3762" y="7654"/>
                </a:lnTo>
                <a:lnTo>
                  <a:pt x="3764" y="7652"/>
                </a:lnTo>
                <a:lnTo>
                  <a:pt x="3768" y="7650"/>
                </a:lnTo>
                <a:lnTo>
                  <a:pt x="3770" y="7650"/>
                </a:lnTo>
                <a:lnTo>
                  <a:pt x="3772" y="7650"/>
                </a:lnTo>
                <a:lnTo>
                  <a:pt x="3772" y="7648"/>
                </a:lnTo>
                <a:lnTo>
                  <a:pt x="3772" y="7642"/>
                </a:lnTo>
                <a:lnTo>
                  <a:pt x="3770" y="7638"/>
                </a:lnTo>
                <a:lnTo>
                  <a:pt x="3766" y="7634"/>
                </a:lnTo>
                <a:lnTo>
                  <a:pt x="3764" y="7634"/>
                </a:lnTo>
                <a:lnTo>
                  <a:pt x="3762" y="7636"/>
                </a:lnTo>
                <a:lnTo>
                  <a:pt x="3764" y="7642"/>
                </a:lnTo>
                <a:lnTo>
                  <a:pt x="3764" y="7644"/>
                </a:lnTo>
                <a:lnTo>
                  <a:pt x="3758" y="7644"/>
                </a:lnTo>
                <a:close/>
                <a:moveTo>
                  <a:pt x="3752" y="7630"/>
                </a:moveTo>
                <a:lnTo>
                  <a:pt x="3752" y="7630"/>
                </a:lnTo>
                <a:lnTo>
                  <a:pt x="3750" y="7634"/>
                </a:lnTo>
                <a:lnTo>
                  <a:pt x="3752" y="7636"/>
                </a:lnTo>
                <a:lnTo>
                  <a:pt x="3754" y="7640"/>
                </a:lnTo>
                <a:lnTo>
                  <a:pt x="3758" y="7640"/>
                </a:lnTo>
                <a:lnTo>
                  <a:pt x="3760" y="7640"/>
                </a:lnTo>
                <a:lnTo>
                  <a:pt x="3760" y="7636"/>
                </a:lnTo>
                <a:lnTo>
                  <a:pt x="3756" y="7632"/>
                </a:lnTo>
                <a:lnTo>
                  <a:pt x="3754" y="7630"/>
                </a:lnTo>
                <a:lnTo>
                  <a:pt x="3752" y="7630"/>
                </a:lnTo>
                <a:close/>
                <a:moveTo>
                  <a:pt x="3770" y="7654"/>
                </a:moveTo>
                <a:lnTo>
                  <a:pt x="3770" y="7654"/>
                </a:lnTo>
                <a:lnTo>
                  <a:pt x="3768" y="7654"/>
                </a:lnTo>
                <a:lnTo>
                  <a:pt x="3766" y="7654"/>
                </a:lnTo>
                <a:lnTo>
                  <a:pt x="3766" y="7656"/>
                </a:lnTo>
                <a:lnTo>
                  <a:pt x="3770" y="7660"/>
                </a:lnTo>
                <a:lnTo>
                  <a:pt x="3772" y="7660"/>
                </a:lnTo>
                <a:lnTo>
                  <a:pt x="3772" y="7658"/>
                </a:lnTo>
                <a:lnTo>
                  <a:pt x="3772" y="7656"/>
                </a:lnTo>
                <a:lnTo>
                  <a:pt x="3770" y="7654"/>
                </a:lnTo>
                <a:close/>
                <a:moveTo>
                  <a:pt x="3750" y="7544"/>
                </a:moveTo>
                <a:lnTo>
                  <a:pt x="3750" y="7544"/>
                </a:lnTo>
                <a:lnTo>
                  <a:pt x="3752" y="7542"/>
                </a:lnTo>
                <a:lnTo>
                  <a:pt x="3752" y="7536"/>
                </a:lnTo>
                <a:lnTo>
                  <a:pt x="3750" y="7534"/>
                </a:lnTo>
                <a:lnTo>
                  <a:pt x="3746" y="7534"/>
                </a:lnTo>
                <a:lnTo>
                  <a:pt x="3742" y="7534"/>
                </a:lnTo>
                <a:lnTo>
                  <a:pt x="3740" y="7538"/>
                </a:lnTo>
                <a:lnTo>
                  <a:pt x="3740" y="7540"/>
                </a:lnTo>
                <a:lnTo>
                  <a:pt x="3742" y="7540"/>
                </a:lnTo>
                <a:lnTo>
                  <a:pt x="3746" y="7540"/>
                </a:lnTo>
                <a:lnTo>
                  <a:pt x="3750" y="7544"/>
                </a:lnTo>
                <a:close/>
                <a:moveTo>
                  <a:pt x="3750" y="7500"/>
                </a:moveTo>
                <a:lnTo>
                  <a:pt x="3750" y="7500"/>
                </a:lnTo>
                <a:lnTo>
                  <a:pt x="3748" y="7504"/>
                </a:lnTo>
                <a:lnTo>
                  <a:pt x="3750" y="7506"/>
                </a:lnTo>
                <a:lnTo>
                  <a:pt x="3762" y="7510"/>
                </a:lnTo>
                <a:lnTo>
                  <a:pt x="3768" y="7512"/>
                </a:lnTo>
                <a:lnTo>
                  <a:pt x="3770" y="7508"/>
                </a:lnTo>
                <a:lnTo>
                  <a:pt x="3772" y="7506"/>
                </a:lnTo>
                <a:lnTo>
                  <a:pt x="3770" y="7506"/>
                </a:lnTo>
                <a:lnTo>
                  <a:pt x="3768" y="7506"/>
                </a:lnTo>
                <a:lnTo>
                  <a:pt x="3766" y="7504"/>
                </a:lnTo>
                <a:lnTo>
                  <a:pt x="3766" y="7502"/>
                </a:lnTo>
                <a:lnTo>
                  <a:pt x="3766" y="7500"/>
                </a:lnTo>
                <a:lnTo>
                  <a:pt x="3766" y="7496"/>
                </a:lnTo>
                <a:lnTo>
                  <a:pt x="3766" y="7492"/>
                </a:lnTo>
                <a:lnTo>
                  <a:pt x="3762" y="7482"/>
                </a:lnTo>
                <a:lnTo>
                  <a:pt x="3760" y="7482"/>
                </a:lnTo>
                <a:lnTo>
                  <a:pt x="3758" y="7484"/>
                </a:lnTo>
                <a:lnTo>
                  <a:pt x="3758" y="7490"/>
                </a:lnTo>
                <a:lnTo>
                  <a:pt x="3758" y="7492"/>
                </a:lnTo>
                <a:lnTo>
                  <a:pt x="3760" y="7498"/>
                </a:lnTo>
                <a:lnTo>
                  <a:pt x="3758" y="7500"/>
                </a:lnTo>
                <a:lnTo>
                  <a:pt x="3756" y="7498"/>
                </a:lnTo>
                <a:lnTo>
                  <a:pt x="3754" y="7498"/>
                </a:lnTo>
                <a:lnTo>
                  <a:pt x="3750" y="7500"/>
                </a:lnTo>
                <a:close/>
                <a:moveTo>
                  <a:pt x="3790" y="7468"/>
                </a:moveTo>
                <a:lnTo>
                  <a:pt x="3790" y="7468"/>
                </a:lnTo>
                <a:lnTo>
                  <a:pt x="3794" y="7470"/>
                </a:lnTo>
                <a:lnTo>
                  <a:pt x="3796" y="7466"/>
                </a:lnTo>
                <a:lnTo>
                  <a:pt x="3794" y="7464"/>
                </a:lnTo>
                <a:lnTo>
                  <a:pt x="3788" y="7462"/>
                </a:lnTo>
                <a:lnTo>
                  <a:pt x="3784" y="7462"/>
                </a:lnTo>
                <a:lnTo>
                  <a:pt x="3778" y="7462"/>
                </a:lnTo>
                <a:lnTo>
                  <a:pt x="3772" y="7462"/>
                </a:lnTo>
                <a:lnTo>
                  <a:pt x="3770" y="7464"/>
                </a:lnTo>
                <a:lnTo>
                  <a:pt x="3770" y="7466"/>
                </a:lnTo>
                <a:lnTo>
                  <a:pt x="3772" y="7468"/>
                </a:lnTo>
                <a:lnTo>
                  <a:pt x="3778" y="7468"/>
                </a:lnTo>
                <a:lnTo>
                  <a:pt x="3784" y="7466"/>
                </a:lnTo>
                <a:lnTo>
                  <a:pt x="3790" y="7468"/>
                </a:lnTo>
                <a:close/>
                <a:moveTo>
                  <a:pt x="3742" y="7476"/>
                </a:moveTo>
                <a:lnTo>
                  <a:pt x="3742" y="7476"/>
                </a:lnTo>
                <a:lnTo>
                  <a:pt x="3740" y="7476"/>
                </a:lnTo>
                <a:lnTo>
                  <a:pt x="3738" y="7478"/>
                </a:lnTo>
                <a:lnTo>
                  <a:pt x="3740" y="7482"/>
                </a:lnTo>
                <a:lnTo>
                  <a:pt x="3746" y="7496"/>
                </a:lnTo>
                <a:lnTo>
                  <a:pt x="3748" y="7496"/>
                </a:lnTo>
                <a:lnTo>
                  <a:pt x="3750" y="7496"/>
                </a:lnTo>
                <a:lnTo>
                  <a:pt x="3754" y="7494"/>
                </a:lnTo>
                <a:lnTo>
                  <a:pt x="3754" y="7492"/>
                </a:lnTo>
                <a:lnTo>
                  <a:pt x="3754" y="7490"/>
                </a:lnTo>
                <a:lnTo>
                  <a:pt x="3756" y="7484"/>
                </a:lnTo>
                <a:lnTo>
                  <a:pt x="3754" y="7482"/>
                </a:lnTo>
                <a:lnTo>
                  <a:pt x="3752" y="7480"/>
                </a:lnTo>
                <a:lnTo>
                  <a:pt x="3742" y="7476"/>
                </a:lnTo>
                <a:close/>
                <a:moveTo>
                  <a:pt x="3730" y="7544"/>
                </a:moveTo>
                <a:lnTo>
                  <a:pt x="3730" y="7544"/>
                </a:lnTo>
                <a:lnTo>
                  <a:pt x="3730" y="7542"/>
                </a:lnTo>
                <a:lnTo>
                  <a:pt x="3732" y="7540"/>
                </a:lnTo>
                <a:lnTo>
                  <a:pt x="3734" y="7538"/>
                </a:lnTo>
                <a:lnTo>
                  <a:pt x="3734" y="7534"/>
                </a:lnTo>
                <a:lnTo>
                  <a:pt x="3734" y="7532"/>
                </a:lnTo>
                <a:lnTo>
                  <a:pt x="3732" y="7534"/>
                </a:lnTo>
                <a:lnTo>
                  <a:pt x="3730" y="7536"/>
                </a:lnTo>
                <a:lnTo>
                  <a:pt x="3726" y="7538"/>
                </a:lnTo>
                <a:lnTo>
                  <a:pt x="3724" y="7538"/>
                </a:lnTo>
                <a:lnTo>
                  <a:pt x="3722" y="7540"/>
                </a:lnTo>
                <a:lnTo>
                  <a:pt x="3722" y="7542"/>
                </a:lnTo>
                <a:lnTo>
                  <a:pt x="3724" y="7546"/>
                </a:lnTo>
                <a:lnTo>
                  <a:pt x="3728" y="7548"/>
                </a:lnTo>
                <a:lnTo>
                  <a:pt x="3730" y="7544"/>
                </a:lnTo>
                <a:close/>
                <a:moveTo>
                  <a:pt x="3742" y="7474"/>
                </a:moveTo>
                <a:lnTo>
                  <a:pt x="3742" y="7474"/>
                </a:lnTo>
                <a:lnTo>
                  <a:pt x="3746" y="7472"/>
                </a:lnTo>
                <a:lnTo>
                  <a:pt x="3748" y="7474"/>
                </a:lnTo>
                <a:lnTo>
                  <a:pt x="3750" y="7476"/>
                </a:lnTo>
                <a:lnTo>
                  <a:pt x="3754" y="7476"/>
                </a:lnTo>
                <a:lnTo>
                  <a:pt x="3756" y="7474"/>
                </a:lnTo>
                <a:lnTo>
                  <a:pt x="3758" y="7468"/>
                </a:lnTo>
                <a:lnTo>
                  <a:pt x="3756" y="7462"/>
                </a:lnTo>
                <a:lnTo>
                  <a:pt x="3756" y="7460"/>
                </a:lnTo>
                <a:lnTo>
                  <a:pt x="3754" y="7460"/>
                </a:lnTo>
                <a:lnTo>
                  <a:pt x="3752" y="7464"/>
                </a:lnTo>
                <a:lnTo>
                  <a:pt x="3750" y="7466"/>
                </a:lnTo>
                <a:lnTo>
                  <a:pt x="3744" y="7468"/>
                </a:lnTo>
                <a:lnTo>
                  <a:pt x="3740" y="7470"/>
                </a:lnTo>
                <a:lnTo>
                  <a:pt x="3738" y="7472"/>
                </a:lnTo>
                <a:lnTo>
                  <a:pt x="3738" y="7474"/>
                </a:lnTo>
                <a:lnTo>
                  <a:pt x="3742" y="7474"/>
                </a:lnTo>
                <a:close/>
                <a:moveTo>
                  <a:pt x="3732" y="7494"/>
                </a:moveTo>
                <a:lnTo>
                  <a:pt x="3732" y="7494"/>
                </a:lnTo>
                <a:lnTo>
                  <a:pt x="3734" y="7494"/>
                </a:lnTo>
                <a:lnTo>
                  <a:pt x="3736" y="7494"/>
                </a:lnTo>
                <a:lnTo>
                  <a:pt x="3736" y="7502"/>
                </a:lnTo>
                <a:lnTo>
                  <a:pt x="3738" y="7510"/>
                </a:lnTo>
                <a:lnTo>
                  <a:pt x="3738" y="7512"/>
                </a:lnTo>
                <a:lnTo>
                  <a:pt x="3740" y="7512"/>
                </a:lnTo>
                <a:lnTo>
                  <a:pt x="3744" y="7508"/>
                </a:lnTo>
                <a:lnTo>
                  <a:pt x="3746" y="7504"/>
                </a:lnTo>
                <a:lnTo>
                  <a:pt x="3740" y="7492"/>
                </a:lnTo>
                <a:lnTo>
                  <a:pt x="3738" y="7486"/>
                </a:lnTo>
                <a:lnTo>
                  <a:pt x="3736" y="7480"/>
                </a:lnTo>
                <a:lnTo>
                  <a:pt x="3734" y="7472"/>
                </a:lnTo>
                <a:lnTo>
                  <a:pt x="3732" y="7472"/>
                </a:lnTo>
                <a:lnTo>
                  <a:pt x="3728" y="7474"/>
                </a:lnTo>
                <a:lnTo>
                  <a:pt x="3726" y="7478"/>
                </a:lnTo>
                <a:lnTo>
                  <a:pt x="3726" y="7480"/>
                </a:lnTo>
                <a:lnTo>
                  <a:pt x="3728" y="7484"/>
                </a:lnTo>
                <a:lnTo>
                  <a:pt x="3728" y="7488"/>
                </a:lnTo>
                <a:lnTo>
                  <a:pt x="3726" y="7490"/>
                </a:lnTo>
                <a:lnTo>
                  <a:pt x="3726" y="7494"/>
                </a:lnTo>
                <a:lnTo>
                  <a:pt x="3728" y="7494"/>
                </a:lnTo>
                <a:lnTo>
                  <a:pt x="3732" y="7494"/>
                </a:lnTo>
                <a:close/>
                <a:moveTo>
                  <a:pt x="3722" y="7504"/>
                </a:moveTo>
                <a:lnTo>
                  <a:pt x="3722" y="7504"/>
                </a:lnTo>
                <a:lnTo>
                  <a:pt x="3722" y="7508"/>
                </a:lnTo>
                <a:lnTo>
                  <a:pt x="3724" y="7510"/>
                </a:lnTo>
                <a:lnTo>
                  <a:pt x="3728" y="7510"/>
                </a:lnTo>
                <a:lnTo>
                  <a:pt x="3732" y="7510"/>
                </a:lnTo>
                <a:lnTo>
                  <a:pt x="3734" y="7506"/>
                </a:lnTo>
                <a:lnTo>
                  <a:pt x="3734" y="7502"/>
                </a:lnTo>
                <a:lnTo>
                  <a:pt x="3732" y="7498"/>
                </a:lnTo>
                <a:lnTo>
                  <a:pt x="3730" y="7498"/>
                </a:lnTo>
                <a:lnTo>
                  <a:pt x="3728" y="7500"/>
                </a:lnTo>
                <a:lnTo>
                  <a:pt x="3724" y="7498"/>
                </a:lnTo>
                <a:lnTo>
                  <a:pt x="3722" y="7500"/>
                </a:lnTo>
                <a:lnTo>
                  <a:pt x="3722" y="7504"/>
                </a:lnTo>
                <a:close/>
                <a:moveTo>
                  <a:pt x="3732" y="7530"/>
                </a:moveTo>
                <a:lnTo>
                  <a:pt x="3732" y="7530"/>
                </a:lnTo>
                <a:lnTo>
                  <a:pt x="3734" y="7530"/>
                </a:lnTo>
                <a:lnTo>
                  <a:pt x="3736" y="7530"/>
                </a:lnTo>
                <a:lnTo>
                  <a:pt x="3738" y="7532"/>
                </a:lnTo>
                <a:lnTo>
                  <a:pt x="3738" y="7530"/>
                </a:lnTo>
                <a:lnTo>
                  <a:pt x="3738" y="7524"/>
                </a:lnTo>
                <a:lnTo>
                  <a:pt x="3732" y="7522"/>
                </a:lnTo>
                <a:lnTo>
                  <a:pt x="3728" y="7522"/>
                </a:lnTo>
                <a:lnTo>
                  <a:pt x="3724" y="7522"/>
                </a:lnTo>
                <a:lnTo>
                  <a:pt x="3722" y="7524"/>
                </a:lnTo>
                <a:lnTo>
                  <a:pt x="3722" y="7528"/>
                </a:lnTo>
                <a:lnTo>
                  <a:pt x="3722" y="7530"/>
                </a:lnTo>
                <a:lnTo>
                  <a:pt x="3726" y="7530"/>
                </a:lnTo>
                <a:lnTo>
                  <a:pt x="3732" y="7530"/>
                </a:lnTo>
                <a:close/>
                <a:moveTo>
                  <a:pt x="3746" y="7456"/>
                </a:moveTo>
                <a:lnTo>
                  <a:pt x="3746" y="7456"/>
                </a:lnTo>
                <a:lnTo>
                  <a:pt x="3742" y="7454"/>
                </a:lnTo>
                <a:lnTo>
                  <a:pt x="3740" y="7456"/>
                </a:lnTo>
                <a:lnTo>
                  <a:pt x="3738" y="7458"/>
                </a:lnTo>
                <a:lnTo>
                  <a:pt x="3740" y="7462"/>
                </a:lnTo>
                <a:lnTo>
                  <a:pt x="3742" y="7462"/>
                </a:lnTo>
                <a:lnTo>
                  <a:pt x="3744" y="7462"/>
                </a:lnTo>
                <a:lnTo>
                  <a:pt x="3746" y="7460"/>
                </a:lnTo>
                <a:lnTo>
                  <a:pt x="3746" y="7456"/>
                </a:lnTo>
                <a:close/>
                <a:moveTo>
                  <a:pt x="3788" y="7418"/>
                </a:moveTo>
                <a:lnTo>
                  <a:pt x="3788" y="7418"/>
                </a:lnTo>
                <a:lnTo>
                  <a:pt x="3788" y="7414"/>
                </a:lnTo>
                <a:lnTo>
                  <a:pt x="3784" y="7414"/>
                </a:lnTo>
                <a:lnTo>
                  <a:pt x="3780" y="7414"/>
                </a:lnTo>
                <a:lnTo>
                  <a:pt x="3780" y="7416"/>
                </a:lnTo>
                <a:lnTo>
                  <a:pt x="3780" y="7420"/>
                </a:lnTo>
                <a:lnTo>
                  <a:pt x="3782" y="7420"/>
                </a:lnTo>
                <a:lnTo>
                  <a:pt x="3786" y="7420"/>
                </a:lnTo>
                <a:lnTo>
                  <a:pt x="3788" y="7418"/>
                </a:lnTo>
                <a:close/>
                <a:moveTo>
                  <a:pt x="3732" y="7512"/>
                </a:moveTo>
                <a:lnTo>
                  <a:pt x="3732" y="7512"/>
                </a:lnTo>
                <a:lnTo>
                  <a:pt x="3724" y="7514"/>
                </a:lnTo>
                <a:lnTo>
                  <a:pt x="3722" y="7518"/>
                </a:lnTo>
                <a:lnTo>
                  <a:pt x="3724" y="7518"/>
                </a:lnTo>
                <a:lnTo>
                  <a:pt x="3732" y="7516"/>
                </a:lnTo>
                <a:lnTo>
                  <a:pt x="3736" y="7514"/>
                </a:lnTo>
                <a:lnTo>
                  <a:pt x="3736" y="7512"/>
                </a:lnTo>
                <a:lnTo>
                  <a:pt x="3734" y="7512"/>
                </a:lnTo>
                <a:lnTo>
                  <a:pt x="3732" y="7512"/>
                </a:lnTo>
                <a:close/>
                <a:moveTo>
                  <a:pt x="3746" y="7528"/>
                </a:moveTo>
                <a:lnTo>
                  <a:pt x="3746" y="7528"/>
                </a:lnTo>
                <a:lnTo>
                  <a:pt x="3746" y="7526"/>
                </a:lnTo>
                <a:lnTo>
                  <a:pt x="3740" y="7520"/>
                </a:lnTo>
                <a:lnTo>
                  <a:pt x="3738" y="7518"/>
                </a:lnTo>
                <a:lnTo>
                  <a:pt x="3738" y="7520"/>
                </a:lnTo>
                <a:lnTo>
                  <a:pt x="3740" y="7524"/>
                </a:lnTo>
                <a:lnTo>
                  <a:pt x="3742" y="7528"/>
                </a:lnTo>
                <a:lnTo>
                  <a:pt x="3744" y="7530"/>
                </a:lnTo>
                <a:lnTo>
                  <a:pt x="3746" y="7528"/>
                </a:lnTo>
                <a:close/>
                <a:moveTo>
                  <a:pt x="3772" y="7494"/>
                </a:moveTo>
                <a:lnTo>
                  <a:pt x="3772" y="7494"/>
                </a:lnTo>
                <a:lnTo>
                  <a:pt x="3782" y="7496"/>
                </a:lnTo>
                <a:lnTo>
                  <a:pt x="3786" y="7496"/>
                </a:lnTo>
                <a:lnTo>
                  <a:pt x="3780" y="7492"/>
                </a:lnTo>
                <a:lnTo>
                  <a:pt x="3772" y="7486"/>
                </a:lnTo>
                <a:lnTo>
                  <a:pt x="3768" y="7480"/>
                </a:lnTo>
                <a:lnTo>
                  <a:pt x="3766" y="7482"/>
                </a:lnTo>
                <a:lnTo>
                  <a:pt x="3766" y="7486"/>
                </a:lnTo>
                <a:lnTo>
                  <a:pt x="3768" y="7492"/>
                </a:lnTo>
                <a:lnTo>
                  <a:pt x="3772" y="7494"/>
                </a:lnTo>
                <a:close/>
                <a:moveTo>
                  <a:pt x="4194" y="7874"/>
                </a:moveTo>
                <a:lnTo>
                  <a:pt x="4194" y="7874"/>
                </a:lnTo>
                <a:lnTo>
                  <a:pt x="4188" y="7874"/>
                </a:lnTo>
                <a:lnTo>
                  <a:pt x="4184" y="7874"/>
                </a:lnTo>
                <a:lnTo>
                  <a:pt x="4180" y="7874"/>
                </a:lnTo>
                <a:lnTo>
                  <a:pt x="4176" y="7876"/>
                </a:lnTo>
                <a:lnTo>
                  <a:pt x="4166" y="7878"/>
                </a:lnTo>
                <a:lnTo>
                  <a:pt x="4164" y="7880"/>
                </a:lnTo>
                <a:lnTo>
                  <a:pt x="4166" y="7884"/>
                </a:lnTo>
                <a:lnTo>
                  <a:pt x="4170" y="7884"/>
                </a:lnTo>
                <a:lnTo>
                  <a:pt x="4174" y="7880"/>
                </a:lnTo>
                <a:lnTo>
                  <a:pt x="4178" y="7878"/>
                </a:lnTo>
                <a:lnTo>
                  <a:pt x="4180" y="7878"/>
                </a:lnTo>
                <a:lnTo>
                  <a:pt x="4182" y="7880"/>
                </a:lnTo>
                <a:lnTo>
                  <a:pt x="4186" y="7880"/>
                </a:lnTo>
                <a:lnTo>
                  <a:pt x="4190" y="7878"/>
                </a:lnTo>
                <a:lnTo>
                  <a:pt x="4192" y="7880"/>
                </a:lnTo>
                <a:lnTo>
                  <a:pt x="4196" y="7880"/>
                </a:lnTo>
                <a:lnTo>
                  <a:pt x="4200" y="7878"/>
                </a:lnTo>
                <a:lnTo>
                  <a:pt x="4200" y="7876"/>
                </a:lnTo>
                <a:lnTo>
                  <a:pt x="4198" y="7874"/>
                </a:lnTo>
                <a:lnTo>
                  <a:pt x="4194" y="7874"/>
                </a:lnTo>
                <a:close/>
                <a:moveTo>
                  <a:pt x="4054" y="7888"/>
                </a:moveTo>
                <a:lnTo>
                  <a:pt x="4054" y="7888"/>
                </a:lnTo>
                <a:lnTo>
                  <a:pt x="4026" y="7886"/>
                </a:lnTo>
                <a:lnTo>
                  <a:pt x="4018" y="7888"/>
                </a:lnTo>
                <a:lnTo>
                  <a:pt x="4020" y="7890"/>
                </a:lnTo>
                <a:lnTo>
                  <a:pt x="4022" y="7892"/>
                </a:lnTo>
                <a:lnTo>
                  <a:pt x="4024" y="7894"/>
                </a:lnTo>
                <a:lnTo>
                  <a:pt x="4024" y="7896"/>
                </a:lnTo>
                <a:lnTo>
                  <a:pt x="4024" y="7898"/>
                </a:lnTo>
                <a:lnTo>
                  <a:pt x="4026" y="7906"/>
                </a:lnTo>
                <a:lnTo>
                  <a:pt x="4028" y="7906"/>
                </a:lnTo>
                <a:lnTo>
                  <a:pt x="4032" y="7908"/>
                </a:lnTo>
                <a:lnTo>
                  <a:pt x="4042" y="7908"/>
                </a:lnTo>
                <a:lnTo>
                  <a:pt x="4046" y="7906"/>
                </a:lnTo>
                <a:lnTo>
                  <a:pt x="4046" y="7904"/>
                </a:lnTo>
                <a:lnTo>
                  <a:pt x="4046" y="7902"/>
                </a:lnTo>
                <a:lnTo>
                  <a:pt x="4050" y="7902"/>
                </a:lnTo>
                <a:lnTo>
                  <a:pt x="4054" y="7904"/>
                </a:lnTo>
                <a:lnTo>
                  <a:pt x="4054" y="7906"/>
                </a:lnTo>
                <a:lnTo>
                  <a:pt x="4054" y="7910"/>
                </a:lnTo>
                <a:lnTo>
                  <a:pt x="4058" y="7910"/>
                </a:lnTo>
                <a:lnTo>
                  <a:pt x="4062" y="7910"/>
                </a:lnTo>
                <a:lnTo>
                  <a:pt x="4066" y="7908"/>
                </a:lnTo>
                <a:lnTo>
                  <a:pt x="4068" y="7898"/>
                </a:lnTo>
                <a:lnTo>
                  <a:pt x="4070" y="7894"/>
                </a:lnTo>
                <a:lnTo>
                  <a:pt x="4068" y="7892"/>
                </a:lnTo>
                <a:lnTo>
                  <a:pt x="4064" y="7890"/>
                </a:lnTo>
                <a:lnTo>
                  <a:pt x="4060" y="7888"/>
                </a:lnTo>
                <a:lnTo>
                  <a:pt x="4054" y="7888"/>
                </a:lnTo>
                <a:close/>
                <a:moveTo>
                  <a:pt x="4070" y="7910"/>
                </a:moveTo>
                <a:lnTo>
                  <a:pt x="4070" y="7910"/>
                </a:lnTo>
                <a:lnTo>
                  <a:pt x="4070" y="7912"/>
                </a:lnTo>
                <a:lnTo>
                  <a:pt x="4074" y="7912"/>
                </a:lnTo>
                <a:lnTo>
                  <a:pt x="4076" y="7910"/>
                </a:lnTo>
                <a:lnTo>
                  <a:pt x="4078" y="7908"/>
                </a:lnTo>
                <a:lnTo>
                  <a:pt x="4076" y="7904"/>
                </a:lnTo>
                <a:lnTo>
                  <a:pt x="4074" y="7906"/>
                </a:lnTo>
                <a:lnTo>
                  <a:pt x="4070" y="7908"/>
                </a:lnTo>
                <a:lnTo>
                  <a:pt x="4070" y="7910"/>
                </a:lnTo>
                <a:close/>
                <a:moveTo>
                  <a:pt x="4088" y="7908"/>
                </a:moveTo>
                <a:lnTo>
                  <a:pt x="4088" y="7908"/>
                </a:lnTo>
                <a:lnTo>
                  <a:pt x="4092" y="7908"/>
                </a:lnTo>
                <a:lnTo>
                  <a:pt x="4094" y="7906"/>
                </a:lnTo>
                <a:lnTo>
                  <a:pt x="4094" y="7904"/>
                </a:lnTo>
                <a:lnTo>
                  <a:pt x="4092" y="7902"/>
                </a:lnTo>
                <a:lnTo>
                  <a:pt x="4090" y="7902"/>
                </a:lnTo>
                <a:lnTo>
                  <a:pt x="4088" y="7904"/>
                </a:lnTo>
                <a:lnTo>
                  <a:pt x="4086" y="7906"/>
                </a:lnTo>
                <a:lnTo>
                  <a:pt x="4088" y="7908"/>
                </a:lnTo>
                <a:close/>
                <a:moveTo>
                  <a:pt x="1488" y="2116"/>
                </a:moveTo>
                <a:lnTo>
                  <a:pt x="1488" y="2116"/>
                </a:lnTo>
                <a:lnTo>
                  <a:pt x="1490" y="2118"/>
                </a:lnTo>
                <a:lnTo>
                  <a:pt x="1492" y="2118"/>
                </a:lnTo>
                <a:lnTo>
                  <a:pt x="1494" y="2118"/>
                </a:lnTo>
                <a:lnTo>
                  <a:pt x="1498" y="2114"/>
                </a:lnTo>
                <a:lnTo>
                  <a:pt x="1498" y="2110"/>
                </a:lnTo>
                <a:lnTo>
                  <a:pt x="1496" y="2108"/>
                </a:lnTo>
                <a:lnTo>
                  <a:pt x="1492" y="2110"/>
                </a:lnTo>
                <a:lnTo>
                  <a:pt x="1490" y="2112"/>
                </a:lnTo>
                <a:lnTo>
                  <a:pt x="1488" y="2116"/>
                </a:lnTo>
                <a:close/>
                <a:moveTo>
                  <a:pt x="1514" y="2102"/>
                </a:moveTo>
                <a:lnTo>
                  <a:pt x="1514" y="2102"/>
                </a:lnTo>
                <a:lnTo>
                  <a:pt x="1518" y="2098"/>
                </a:lnTo>
                <a:lnTo>
                  <a:pt x="1522" y="2092"/>
                </a:lnTo>
                <a:lnTo>
                  <a:pt x="1524" y="2088"/>
                </a:lnTo>
                <a:lnTo>
                  <a:pt x="1522" y="2088"/>
                </a:lnTo>
                <a:lnTo>
                  <a:pt x="1516" y="2094"/>
                </a:lnTo>
                <a:lnTo>
                  <a:pt x="1508" y="2100"/>
                </a:lnTo>
                <a:lnTo>
                  <a:pt x="1506" y="2102"/>
                </a:lnTo>
                <a:lnTo>
                  <a:pt x="1508" y="2106"/>
                </a:lnTo>
                <a:lnTo>
                  <a:pt x="1510" y="2106"/>
                </a:lnTo>
                <a:lnTo>
                  <a:pt x="1514" y="2102"/>
                </a:lnTo>
                <a:close/>
                <a:moveTo>
                  <a:pt x="1474" y="2094"/>
                </a:moveTo>
                <a:lnTo>
                  <a:pt x="1474" y="2094"/>
                </a:lnTo>
                <a:lnTo>
                  <a:pt x="1476" y="2096"/>
                </a:lnTo>
                <a:lnTo>
                  <a:pt x="1480" y="2092"/>
                </a:lnTo>
                <a:lnTo>
                  <a:pt x="1478" y="2088"/>
                </a:lnTo>
                <a:lnTo>
                  <a:pt x="1474" y="2088"/>
                </a:lnTo>
                <a:lnTo>
                  <a:pt x="1470" y="2090"/>
                </a:lnTo>
                <a:lnTo>
                  <a:pt x="1470" y="2092"/>
                </a:lnTo>
                <a:lnTo>
                  <a:pt x="1474" y="2094"/>
                </a:lnTo>
                <a:close/>
                <a:moveTo>
                  <a:pt x="1420" y="2104"/>
                </a:moveTo>
                <a:lnTo>
                  <a:pt x="1420" y="2104"/>
                </a:lnTo>
                <a:lnTo>
                  <a:pt x="1418" y="2100"/>
                </a:lnTo>
                <a:lnTo>
                  <a:pt x="1416" y="2096"/>
                </a:lnTo>
                <a:lnTo>
                  <a:pt x="1408" y="2088"/>
                </a:lnTo>
                <a:lnTo>
                  <a:pt x="1406" y="2084"/>
                </a:lnTo>
                <a:lnTo>
                  <a:pt x="1406" y="2082"/>
                </a:lnTo>
                <a:lnTo>
                  <a:pt x="1408" y="2080"/>
                </a:lnTo>
                <a:lnTo>
                  <a:pt x="1406" y="2078"/>
                </a:lnTo>
                <a:lnTo>
                  <a:pt x="1404" y="2072"/>
                </a:lnTo>
                <a:lnTo>
                  <a:pt x="1402" y="2074"/>
                </a:lnTo>
                <a:lnTo>
                  <a:pt x="1400" y="2076"/>
                </a:lnTo>
                <a:lnTo>
                  <a:pt x="1398" y="2080"/>
                </a:lnTo>
                <a:lnTo>
                  <a:pt x="1402" y="2088"/>
                </a:lnTo>
                <a:lnTo>
                  <a:pt x="1410" y="2100"/>
                </a:lnTo>
                <a:lnTo>
                  <a:pt x="1414" y="2106"/>
                </a:lnTo>
                <a:lnTo>
                  <a:pt x="1418" y="2108"/>
                </a:lnTo>
                <a:lnTo>
                  <a:pt x="1420" y="2108"/>
                </a:lnTo>
                <a:lnTo>
                  <a:pt x="1420" y="2104"/>
                </a:lnTo>
                <a:close/>
                <a:moveTo>
                  <a:pt x="628" y="1922"/>
                </a:moveTo>
                <a:lnTo>
                  <a:pt x="628" y="1922"/>
                </a:lnTo>
                <a:lnTo>
                  <a:pt x="624" y="1918"/>
                </a:lnTo>
                <a:lnTo>
                  <a:pt x="624" y="1916"/>
                </a:lnTo>
                <a:lnTo>
                  <a:pt x="624" y="1912"/>
                </a:lnTo>
                <a:lnTo>
                  <a:pt x="622" y="1908"/>
                </a:lnTo>
                <a:lnTo>
                  <a:pt x="618" y="1906"/>
                </a:lnTo>
                <a:lnTo>
                  <a:pt x="616" y="1906"/>
                </a:lnTo>
                <a:lnTo>
                  <a:pt x="612" y="1908"/>
                </a:lnTo>
                <a:lnTo>
                  <a:pt x="608" y="1906"/>
                </a:lnTo>
                <a:lnTo>
                  <a:pt x="602" y="1902"/>
                </a:lnTo>
                <a:lnTo>
                  <a:pt x="596" y="1900"/>
                </a:lnTo>
                <a:lnTo>
                  <a:pt x="592" y="1900"/>
                </a:lnTo>
                <a:lnTo>
                  <a:pt x="592" y="1902"/>
                </a:lnTo>
                <a:lnTo>
                  <a:pt x="592" y="1904"/>
                </a:lnTo>
                <a:lnTo>
                  <a:pt x="594" y="1908"/>
                </a:lnTo>
                <a:lnTo>
                  <a:pt x="592" y="1910"/>
                </a:lnTo>
                <a:lnTo>
                  <a:pt x="588" y="1914"/>
                </a:lnTo>
                <a:lnTo>
                  <a:pt x="580" y="1914"/>
                </a:lnTo>
                <a:lnTo>
                  <a:pt x="578" y="1912"/>
                </a:lnTo>
                <a:lnTo>
                  <a:pt x="574" y="1908"/>
                </a:lnTo>
                <a:lnTo>
                  <a:pt x="570" y="1904"/>
                </a:lnTo>
                <a:lnTo>
                  <a:pt x="568" y="1906"/>
                </a:lnTo>
                <a:lnTo>
                  <a:pt x="566" y="1912"/>
                </a:lnTo>
                <a:lnTo>
                  <a:pt x="564" y="1918"/>
                </a:lnTo>
                <a:lnTo>
                  <a:pt x="564" y="1922"/>
                </a:lnTo>
                <a:lnTo>
                  <a:pt x="562" y="1924"/>
                </a:lnTo>
                <a:lnTo>
                  <a:pt x="558" y="1922"/>
                </a:lnTo>
                <a:lnTo>
                  <a:pt x="550" y="1922"/>
                </a:lnTo>
                <a:lnTo>
                  <a:pt x="544" y="1924"/>
                </a:lnTo>
                <a:lnTo>
                  <a:pt x="538" y="1926"/>
                </a:lnTo>
                <a:lnTo>
                  <a:pt x="534" y="1932"/>
                </a:lnTo>
                <a:lnTo>
                  <a:pt x="530" y="1936"/>
                </a:lnTo>
                <a:lnTo>
                  <a:pt x="530" y="1940"/>
                </a:lnTo>
                <a:lnTo>
                  <a:pt x="530" y="1944"/>
                </a:lnTo>
                <a:lnTo>
                  <a:pt x="534" y="1952"/>
                </a:lnTo>
                <a:lnTo>
                  <a:pt x="538" y="1962"/>
                </a:lnTo>
                <a:lnTo>
                  <a:pt x="542" y="1968"/>
                </a:lnTo>
                <a:lnTo>
                  <a:pt x="544" y="1970"/>
                </a:lnTo>
                <a:lnTo>
                  <a:pt x="548" y="1970"/>
                </a:lnTo>
                <a:lnTo>
                  <a:pt x="550" y="1968"/>
                </a:lnTo>
                <a:lnTo>
                  <a:pt x="556" y="1964"/>
                </a:lnTo>
                <a:lnTo>
                  <a:pt x="560" y="1964"/>
                </a:lnTo>
                <a:lnTo>
                  <a:pt x="562" y="1964"/>
                </a:lnTo>
                <a:lnTo>
                  <a:pt x="564" y="1966"/>
                </a:lnTo>
                <a:lnTo>
                  <a:pt x="562" y="1968"/>
                </a:lnTo>
                <a:lnTo>
                  <a:pt x="560" y="1972"/>
                </a:lnTo>
                <a:lnTo>
                  <a:pt x="556" y="1978"/>
                </a:lnTo>
                <a:lnTo>
                  <a:pt x="556" y="1980"/>
                </a:lnTo>
                <a:lnTo>
                  <a:pt x="560" y="1980"/>
                </a:lnTo>
                <a:lnTo>
                  <a:pt x="566" y="1976"/>
                </a:lnTo>
                <a:lnTo>
                  <a:pt x="574" y="1970"/>
                </a:lnTo>
                <a:lnTo>
                  <a:pt x="576" y="1966"/>
                </a:lnTo>
                <a:lnTo>
                  <a:pt x="576" y="1962"/>
                </a:lnTo>
                <a:lnTo>
                  <a:pt x="578" y="1956"/>
                </a:lnTo>
                <a:lnTo>
                  <a:pt x="580" y="1954"/>
                </a:lnTo>
                <a:lnTo>
                  <a:pt x="586" y="1950"/>
                </a:lnTo>
                <a:lnTo>
                  <a:pt x="596" y="1948"/>
                </a:lnTo>
                <a:lnTo>
                  <a:pt x="610" y="1946"/>
                </a:lnTo>
                <a:lnTo>
                  <a:pt x="620" y="1940"/>
                </a:lnTo>
                <a:lnTo>
                  <a:pt x="628" y="1936"/>
                </a:lnTo>
                <a:lnTo>
                  <a:pt x="632" y="1930"/>
                </a:lnTo>
                <a:lnTo>
                  <a:pt x="632" y="1924"/>
                </a:lnTo>
                <a:lnTo>
                  <a:pt x="632" y="1922"/>
                </a:lnTo>
                <a:lnTo>
                  <a:pt x="628" y="1922"/>
                </a:lnTo>
                <a:close/>
                <a:moveTo>
                  <a:pt x="620" y="1874"/>
                </a:moveTo>
                <a:lnTo>
                  <a:pt x="620" y="1874"/>
                </a:lnTo>
                <a:lnTo>
                  <a:pt x="616" y="1870"/>
                </a:lnTo>
                <a:lnTo>
                  <a:pt x="612" y="1868"/>
                </a:lnTo>
                <a:lnTo>
                  <a:pt x="608" y="1870"/>
                </a:lnTo>
                <a:lnTo>
                  <a:pt x="608" y="1876"/>
                </a:lnTo>
                <a:lnTo>
                  <a:pt x="608" y="1880"/>
                </a:lnTo>
                <a:lnTo>
                  <a:pt x="606" y="1880"/>
                </a:lnTo>
                <a:lnTo>
                  <a:pt x="602" y="1880"/>
                </a:lnTo>
                <a:lnTo>
                  <a:pt x="596" y="1882"/>
                </a:lnTo>
                <a:lnTo>
                  <a:pt x="592" y="1886"/>
                </a:lnTo>
                <a:lnTo>
                  <a:pt x="592" y="1890"/>
                </a:lnTo>
                <a:lnTo>
                  <a:pt x="594" y="1894"/>
                </a:lnTo>
                <a:lnTo>
                  <a:pt x="600" y="1898"/>
                </a:lnTo>
                <a:lnTo>
                  <a:pt x="606" y="1900"/>
                </a:lnTo>
                <a:lnTo>
                  <a:pt x="610" y="1898"/>
                </a:lnTo>
                <a:lnTo>
                  <a:pt x="614" y="1894"/>
                </a:lnTo>
                <a:lnTo>
                  <a:pt x="618" y="1890"/>
                </a:lnTo>
                <a:lnTo>
                  <a:pt x="622" y="1890"/>
                </a:lnTo>
                <a:lnTo>
                  <a:pt x="632" y="1888"/>
                </a:lnTo>
                <a:lnTo>
                  <a:pt x="636" y="1886"/>
                </a:lnTo>
                <a:lnTo>
                  <a:pt x="640" y="1884"/>
                </a:lnTo>
                <a:lnTo>
                  <a:pt x="640" y="1880"/>
                </a:lnTo>
                <a:lnTo>
                  <a:pt x="636" y="1874"/>
                </a:lnTo>
                <a:lnTo>
                  <a:pt x="634" y="1872"/>
                </a:lnTo>
                <a:lnTo>
                  <a:pt x="632" y="1872"/>
                </a:lnTo>
                <a:lnTo>
                  <a:pt x="628" y="1874"/>
                </a:lnTo>
                <a:lnTo>
                  <a:pt x="624" y="1876"/>
                </a:lnTo>
                <a:lnTo>
                  <a:pt x="622" y="1876"/>
                </a:lnTo>
                <a:lnTo>
                  <a:pt x="620" y="1874"/>
                </a:lnTo>
                <a:close/>
                <a:moveTo>
                  <a:pt x="830" y="1754"/>
                </a:moveTo>
                <a:lnTo>
                  <a:pt x="830" y="1754"/>
                </a:lnTo>
                <a:lnTo>
                  <a:pt x="820" y="1766"/>
                </a:lnTo>
                <a:lnTo>
                  <a:pt x="804" y="1784"/>
                </a:lnTo>
                <a:lnTo>
                  <a:pt x="802" y="1786"/>
                </a:lnTo>
                <a:lnTo>
                  <a:pt x="806" y="1786"/>
                </a:lnTo>
                <a:lnTo>
                  <a:pt x="818" y="1782"/>
                </a:lnTo>
                <a:lnTo>
                  <a:pt x="822" y="1780"/>
                </a:lnTo>
                <a:lnTo>
                  <a:pt x="826" y="1776"/>
                </a:lnTo>
                <a:lnTo>
                  <a:pt x="828" y="1772"/>
                </a:lnTo>
                <a:lnTo>
                  <a:pt x="834" y="1764"/>
                </a:lnTo>
                <a:lnTo>
                  <a:pt x="840" y="1756"/>
                </a:lnTo>
                <a:lnTo>
                  <a:pt x="840" y="1752"/>
                </a:lnTo>
                <a:lnTo>
                  <a:pt x="838" y="1752"/>
                </a:lnTo>
                <a:lnTo>
                  <a:pt x="836" y="1750"/>
                </a:lnTo>
                <a:lnTo>
                  <a:pt x="830" y="1754"/>
                </a:lnTo>
                <a:close/>
                <a:moveTo>
                  <a:pt x="864" y="1744"/>
                </a:moveTo>
                <a:lnTo>
                  <a:pt x="864" y="1744"/>
                </a:lnTo>
                <a:lnTo>
                  <a:pt x="856" y="1742"/>
                </a:lnTo>
                <a:lnTo>
                  <a:pt x="852" y="1744"/>
                </a:lnTo>
                <a:lnTo>
                  <a:pt x="852" y="1748"/>
                </a:lnTo>
                <a:lnTo>
                  <a:pt x="852" y="1756"/>
                </a:lnTo>
                <a:lnTo>
                  <a:pt x="856" y="1758"/>
                </a:lnTo>
                <a:lnTo>
                  <a:pt x="860" y="1756"/>
                </a:lnTo>
                <a:lnTo>
                  <a:pt x="870" y="1752"/>
                </a:lnTo>
                <a:lnTo>
                  <a:pt x="874" y="1750"/>
                </a:lnTo>
                <a:lnTo>
                  <a:pt x="874" y="1748"/>
                </a:lnTo>
                <a:lnTo>
                  <a:pt x="872" y="1746"/>
                </a:lnTo>
                <a:lnTo>
                  <a:pt x="864" y="1744"/>
                </a:lnTo>
                <a:close/>
                <a:moveTo>
                  <a:pt x="1368" y="1942"/>
                </a:moveTo>
                <a:lnTo>
                  <a:pt x="1368" y="1942"/>
                </a:lnTo>
                <a:lnTo>
                  <a:pt x="1372" y="1942"/>
                </a:lnTo>
                <a:lnTo>
                  <a:pt x="1372" y="1940"/>
                </a:lnTo>
                <a:lnTo>
                  <a:pt x="1372" y="1934"/>
                </a:lnTo>
                <a:lnTo>
                  <a:pt x="1370" y="1928"/>
                </a:lnTo>
                <a:lnTo>
                  <a:pt x="1370" y="1924"/>
                </a:lnTo>
                <a:lnTo>
                  <a:pt x="1372" y="1922"/>
                </a:lnTo>
                <a:lnTo>
                  <a:pt x="1372" y="1920"/>
                </a:lnTo>
                <a:lnTo>
                  <a:pt x="1370" y="1912"/>
                </a:lnTo>
                <a:lnTo>
                  <a:pt x="1360" y="1892"/>
                </a:lnTo>
                <a:lnTo>
                  <a:pt x="1358" y="1888"/>
                </a:lnTo>
                <a:lnTo>
                  <a:pt x="1356" y="1886"/>
                </a:lnTo>
                <a:lnTo>
                  <a:pt x="1350" y="1886"/>
                </a:lnTo>
                <a:lnTo>
                  <a:pt x="1344" y="1884"/>
                </a:lnTo>
                <a:lnTo>
                  <a:pt x="1342" y="1884"/>
                </a:lnTo>
                <a:lnTo>
                  <a:pt x="1338" y="1880"/>
                </a:lnTo>
                <a:lnTo>
                  <a:pt x="1332" y="1876"/>
                </a:lnTo>
                <a:lnTo>
                  <a:pt x="1332" y="1878"/>
                </a:lnTo>
                <a:lnTo>
                  <a:pt x="1334" y="1894"/>
                </a:lnTo>
                <a:lnTo>
                  <a:pt x="1338" y="1912"/>
                </a:lnTo>
                <a:lnTo>
                  <a:pt x="1340" y="1922"/>
                </a:lnTo>
                <a:lnTo>
                  <a:pt x="1344" y="1932"/>
                </a:lnTo>
                <a:lnTo>
                  <a:pt x="1348" y="1940"/>
                </a:lnTo>
                <a:lnTo>
                  <a:pt x="1346" y="1942"/>
                </a:lnTo>
                <a:lnTo>
                  <a:pt x="1342" y="1946"/>
                </a:lnTo>
                <a:lnTo>
                  <a:pt x="1342" y="1950"/>
                </a:lnTo>
                <a:lnTo>
                  <a:pt x="1342" y="1956"/>
                </a:lnTo>
                <a:lnTo>
                  <a:pt x="1342" y="1960"/>
                </a:lnTo>
                <a:lnTo>
                  <a:pt x="1346" y="1960"/>
                </a:lnTo>
                <a:lnTo>
                  <a:pt x="1358" y="1954"/>
                </a:lnTo>
                <a:lnTo>
                  <a:pt x="1360" y="1952"/>
                </a:lnTo>
                <a:lnTo>
                  <a:pt x="1362" y="1950"/>
                </a:lnTo>
                <a:lnTo>
                  <a:pt x="1362" y="1946"/>
                </a:lnTo>
                <a:lnTo>
                  <a:pt x="1362" y="1944"/>
                </a:lnTo>
                <a:lnTo>
                  <a:pt x="1368" y="1942"/>
                </a:lnTo>
                <a:close/>
                <a:moveTo>
                  <a:pt x="1338" y="1970"/>
                </a:moveTo>
                <a:lnTo>
                  <a:pt x="1338" y="1970"/>
                </a:lnTo>
                <a:lnTo>
                  <a:pt x="1334" y="1956"/>
                </a:lnTo>
                <a:lnTo>
                  <a:pt x="1332" y="1946"/>
                </a:lnTo>
                <a:lnTo>
                  <a:pt x="1326" y="1938"/>
                </a:lnTo>
                <a:lnTo>
                  <a:pt x="1316" y="1932"/>
                </a:lnTo>
                <a:lnTo>
                  <a:pt x="1312" y="1930"/>
                </a:lnTo>
                <a:lnTo>
                  <a:pt x="1308" y="1930"/>
                </a:lnTo>
                <a:lnTo>
                  <a:pt x="1304" y="1932"/>
                </a:lnTo>
                <a:lnTo>
                  <a:pt x="1302" y="1934"/>
                </a:lnTo>
                <a:lnTo>
                  <a:pt x="1302" y="1942"/>
                </a:lnTo>
                <a:lnTo>
                  <a:pt x="1302" y="1946"/>
                </a:lnTo>
                <a:lnTo>
                  <a:pt x="1310" y="1952"/>
                </a:lnTo>
                <a:lnTo>
                  <a:pt x="1312" y="1958"/>
                </a:lnTo>
                <a:lnTo>
                  <a:pt x="1312" y="1966"/>
                </a:lnTo>
                <a:lnTo>
                  <a:pt x="1312" y="1970"/>
                </a:lnTo>
                <a:lnTo>
                  <a:pt x="1312" y="1972"/>
                </a:lnTo>
                <a:lnTo>
                  <a:pt x="1316" y="1976"/>
                </a:lnTo>
                <a:lnTo>
                  <a:pt x="1320" y="1978"/>
                </a:lnTo>
                <a:lnTo>
                  <a:pt x="1320" y="1980"/>
                </a:lnTo>
                <a:lnTo>
                  <a:pt x="1320" y="1984"/>
                </a:lnTo>
                <a:lnTo>
                  <a:pt x="1322" y="1988"/>
                </a:lnTo>
                <a:lnTo>
                  <a:pt x="1324" y="1988"/>
                </a:lnTo>
                <a:lnTo>
                  <a:pt x="1326" y="1988"/>
                </a:lnTo>
                <a:lnTo>
                  <a:pt x="1326" y="1992"/>
                </a:lnTo>
                <a:lnTo>
                  <a:pt x="1326" y="1998"/>
                </a:lnTo>
                <a:lnTo>
                  <a:pt x="1326" y="2002"/>
                </a:lnTo>
                <a:lnTo>
                  <a:pt x="1332" y="2006"/>
                </a:lnTo>
                <a:lnTo>
                  <a:pt x="1338" y="2016"/>
                </a:lnTo>
                <a:lnTo>
                  <a:pt x="1340" y="2016"/>
                </a:lnTo>
                <a:lnTo>
                  <a:pt x="1342" y="2014"/>
                </a:lnTo>
                <a:lnTo>
                  <a:pt x="1342" y="2008"/>
                </a:lnTo>
                <a:lnTo>
                  <a:pt x="1340" y="1998"/>
                </a:lnTo>
                <a:lnTo>
                  <a:pt x="1340" y="1992"/>
                </a:lnTo>
                <a:lnTo>
                  <a:pt x="1340" y="1990"/>
                </a:lnTo>
                <a:lnTo>
                  <a:pt x="1342" y="1984"/>
                </a:lnTo>
                <a:lnTo>
                  <a:pt x="1338" y="1970"/>
                </a:lnTo>
                <a:close/>
                <a:moveTo>
                  <a:pt x="1294" y="1940"/>
                </a:moveTo>
                <a:lnTo>
                  <a:pt x="1294" y="1940"/>
                </a:lnTo>
                <a:lnTo>
                  <a:pt x="1292" y="1942"/>
                </a:lnTo>
                <a:lnTo>
                  <a:pt x="1292" y="1946"/>
                </a:lnTo>
                <a:lnTo>
                  <a:pt x="1292" y="1954"/>
                </a:lnTo>
                <a:lnTo>
                  <a:pt x="1292" y="1962"/>
                </a:lnTo>
                <a:lnTo>
                  <a:pt x="1294" y="1962"/>
                </a:lnTo>
                <a:lnTo>
                  <a:pt x="1298" y="1962"/>
                </a:lnTo>
                <a:lnTo>
                  <a:pt x="1300" y="1960"/>
                </a:lnTo>
                <a:lnTo>
                  <a:pt x="1300" y="1956"/>
                </a:lnTo>
                <a:lnTo>
                  <a:pt x="1300" y="1948"/>
                </a:lnTo>
                <a:lnTo>
                  <a:pt x="1296" y="1942"/>
                </a:lnTo>
                <a:lnTo>
                  <a:pt x="1294" y="1940"/>
                </a:lnTo>
                <a:close/>
                <a:moveTo>
                  <a:pt x="1300" y="1922"/>
                </a:moveTo>
                <a:lnTo>
                  <a:pt x="1300" y="1922"/>
                </a:lnTo>
                <a:lnTo>
                  <a:pt x="1298" y="1916"/>
                </a:lnTo>
                <a:lnTo>
                  <a:pt x="1300" y="1914"/>
                </a:lnTo>
                <a:lnTo>
                  <a:pt x="1304" y="1916"/>
                </a:lnTo>
                <a:lnTo>
                  <a:pt x="1314" y="1922"/>
                </a:lnTo>
                <a:lnTo>
                  <a:pt x="1324" y="1928"/>
                </a:lnTo>
                <a:lnTo>
                  <a:pt x="1330" y="1930"/>
                </a:lnTo>
                <a:lnTo>
                  <a:pt x="1332" y="1930"/>
                </a:lnTo>
                <a:lnTo>
                  <a:pt x="1334" y="1928"/>
                </a:lnTo>
                <a:lnTo>
                  <a:pt x="1332" y="1920"/>
                </a:lnTo>
                <a:lnTo>
                  <a:pt x="1328" y="1910"/>
                </a:lnTo>
                <a:lnTo>
                  <a:pt x="1328" y="1908"/>
                </a:lnTo>
                <a:lnTo>
                  <a:pt x="1330" y="1902"/>
                </a:lnTo>
                <a:lnTo>
                  <a:pt x="1330" y="1900"/>
                </a:lnTo>
                <a:lnTo>
                  <a:pt x="1328" y="1896"/>
                </a:lnTo>
                <a:lnTo>
                  <a:pt x="1320" y="1890"/>
                </a:lnTo>
                <a:lnTo>
                  <a:pt x="1302" y="1882"/>
                </a:lnTo>
                <a:lnTo>
                  <a:pt x="1294" y="1880"/>
                </a:lnTo>
                <a:lnTo>
                  <a:pt x="1288" y="1882"/>
                </a:lnTo>
                <a:lnTo>
                  <a:pt x="1284" y="1884"/>
                </a:lnTo>
                <a:lnTo>
                  <a:pt x="1278" y="1884"/>
                </a:lnTo>
                <a:lnTo>
                  <a:pt x="1274" y="1884"/>
                </a:lnTo>
                <a:lnTo>
                  <a:pt x="1272" y="1886"/>
                </a:lnTo>
                <a:lnTo>
                  <a:pt x="1268" y="1892"/>
                </a:lnTo>
                <a:lnTo>
                  <a:pt x="1266" y="1898"/>
                </a:lnTo>
                <a:lnTo>
                  <a:pt x="1266" y="1902"/>
                </a:lnTo>
                <a:lnTo>
                  <a:pt x="1268" y="1906"/>
                </a:lnTo>
                <a:lnTo>
                  <a:pt x="1276" y="1910"/>
                </a:lnTo>
                <a:lnTo>
                  <a:pt x="1278" y="1912"/>
                </a:lnTo>
                <a:lnTo>
                  <a:pt x="1280" y="1914"/>
                </a:lnTo>
                <a:lnTo>
                  <a:pt x="1280" y="1918"/>
                </a:lnTo>
                <a:lnTo>
                  <a:pt x="1280" y="1924"/>
                </a:lnTo>
                <a:lnTo>
                  <a:pt x="1284" y="1928"/>
                </a:lnTo>
                <a:lnTo>
                  <a:pt x="1288" y="1932"/>
                </a:lnTo>
                <a:lnTo>
                  <a:pt x="1294" y="1934"/>
                </a:lnTo>
                <a:lnTo>
                  <a:pt x="1298" y="1932"/>
                </a:lnTo>
                <a:lnTo>
                  <a:pt x="1302" y="1926"/>
                </a:lnTo>
                <a:lnTo>
                  <a:pt x="1302" y="1924"/>
                </a:lnTo>
                <a:lnTo>
                  <a:pt x="1300" y="1922"/>
                </a:lnTo>
                <a:close/>
                <a:moveTo>
                  <a:pt x="1404" y="1984"/>
                </a:moveTo>
                <a:lnTo>
                  <a:pt x="1404" y="1984"/>
                </a:lnTo>
                <a:lnTo>
                  <a:pt x="1406" y="1982"/>
                </a:lnTo>
                <a:lnTo>
                  <a:pt x="1408" y="1976"/>
                </a:lnTo>
                <a:lnTo>
                  <a:pt x="1410" y="1970"/>
                </a:lnTo>
                <a:lnTo>
                  <a:pt x="1408" y="1964"/>
                </a:lnTo>
                <a:lnTo>
                  <a:pt x="1404" y="1962"/>
                </a:lnTo>
                <a:lnTo>
                  <a:pt x="1400" y="1962"/>
                </a:lnTo>
                <a:lnTo>
                  <a:pt x="1394" y="1962"/>
                </a:lnTo>
                <a:lnTo>
                  <a:pt x="1388" y="1960"/>
                </a:lnTo>
                <a:lnTo>
                  <a:pt x="1382" y="1956"/>
                </a:lnTo>
                <a:lnTo>
                  <a:pt x="1374" y="1956"/>
                </a:lnTo>
                <a:lnTo>
                  <a:pt x="1370" y="1958"/>
                </a:lnTo>
                <a:lnTo>
                  <a:pt x="1370" y="1962"/>
                </a:lnTo>
                <a:lnTo>
                  <a:pt x="1370" y="1966"/>
                </a:lnTo>
                <a:lnTo>
                  <a:pt x="1370" y="1970"/>
                </a:lnTo>
                <a:lnTo>
                  <a:pt x="1372" y="1970"/>
                </a:lnTo>
                <a:lnTo>
                  <a:pt x="1378" y="1970"/>
                </a:lnTo>
                <a:lnTo>
                  <a:pt x="1380" y="1970"/>
                </a:lnTo>
                <a:lnTo>
                  <a:pt x="1382" y="1972"/>
                </a:lnTo>
                <a:lnTo>
                  <a:pt x="1382" y="1976"/>
                </a:lnTo>
                <a:lnTo>
                  <a:pt x="1382" y="1982"/>
                </a:lnTo>
                <a:lnTo>
                  <a:pt x="1382" y="1992"/>
                </a:lnTo>
                <a:lnTo>
                  <a:pt x="1384" y="1994"/>
                </a:lnTo>
                <a:lnTo>
                  <a:pt x="1386" y="1996"/>
                </a:lnTo>
                <a:lnTo>
                  <a:pt x="1390" y="1996"/>
                </a:lnTo>
                <a:lnTo>
                  <a:pt x="1398" y="1996"/>
                </a:lnTo>
                <a:lnTo>
                  <a:pt x="1402" y="1996"/>
                </a:lnTo>
                <a:lnTo>
                  <a:pt x="1404" y="1996"/>
                </a:lnTo>
                <a:lnTo>
                  <a:pt x="1404" y="1992"/>
                </a:lnTo>
                <a:lnTo>
                  <a:pt x="1404" y="1988"/>
                </a:lnTo>
                <a:lnTo>
                  <a:pt x="1404" y="1986"/>
                </a:lnTo>
                <a:lnTo>
                  <a:pt x="1404" y="1984"/>
                </a:lnTo>
                <a:close/>
                <a:moveTo>
                  <a:pt x="1376" y="1988"/>
                </a:moveTo>
                <a:lnTo>
                  <a:pt x="1376" y="1988"/>
                </a:lnTo>
                <a:lnTo>
                  <a:pt x="1378" y="1980"/>
                </a:lnTo>
                <a:lnTo>
                  <a:pt x="1376" y="1978"/>
                </a:lnTo>
                <a:lnTo>
                  <a:pt x="1374" y="1976"/>
                </a:lnTo>
                <a:lnTo>
                  <a:pt x="1370" y="1974"/>
                </a:lnTo>
                <a:lnTo>
                  <a:pt x="1366" y="1970"/>
                </a:lnTo>
                <a:lnTo>
                  <a:pt x="1364" y="1966"/>
                </a:lnTo>
                <a:lnTo>
                  <a:pt x="1360" y="1966"/>
                </a:lnTo>
                <a:lnTo>
                  <a:pt x="1356" y="1968"/>
                </a:lnTo>
                <a:lnTo>
                  <a:pt x="1352" y="1972"/>
                </a:lnTo>
                <a:lnTo>
                  <a:pt x="1350" y="1974"/>
                </a:lnTo>
                <a:lnTo>
                  <a:pt x="1350" y="1978"/>
                </a:lnTo>
                <a:lnTo>
                  <a:pt x="1354" y="1984"/>
                </a:lnTo>
                <a:lnTo>
                  <a:pt x="1364" y="1996"/>
                </a:lnTo>
                <a:lnTo>
                  <a:pt x="1366" y="2000"/>
                </a:lnTo>
                <a:lnTo>
                  <a:pt x="1364" y="2000"/>
                </a:lnTo>
                <a:lnTo>
                  <a:pt x="1362" y="2000"/>
                </a:lnTo>
                <a:lnTo>
                  <a:pt x="1358" y="2000"/>
                </a:lnTo>
                <a:lnTo>
                  <a:pt x="1356" y="2004"/>
                </a:lnTo>
                <a:lnTo>
                  <a:pt x="1356" y="2010"/>
                </a:lnTo>
                <a:lnTo>
                  <a:pt x="1358" y="2020"/>
                </a:lnTo>
                <a:lnTo>
                  <a:pt x="1360" y="2022"/>
                </a:lnTo>
                <a:lnTo>
                  <a:pt x="1362" y="2022"/>
                </a:lnTo>
                <a:lnTo>
                  <a:pt x="1362" y="2018"/>
                </a:lnTo>
                <a:lnTo>
                  <a:pt x="1364" y="2014"/>
                </a:lnTo>
                <a:lnTo>
                  <a:pt x="1364" y="2012"/>
                </a:lnTo>
                <a:lnTo>
                  <a:pt x="1366" y="2014"/>
                </a:lnTo>
                <a:lnTo>
                  <a:pt x="1368" y="2020"/>
                </a:lnTo>
                <a:lnTo>
                  <a:pt x="1370" y="2020"/>
                </a:lnTo>
                <a:lnTo>
                  <a:pt x="1372" y="2012"/>
                </a:lnTo>
                <a:lnTo>
                  <a:pt x="1374" y="2008"/>
                </a:lnTo>
                <a:lnTo>
                  <a:pt x="1374" y="2002"/>
                </a:lnTo>
                <a:lnTo>
                  <a:pt x="1374" y="1996"/>
                </a:lnTo>
                <a:lnTo>
                  <a:pt x="1376" y="1988"/>
                </a:lnTo>
                <a:close/>
                <a:moveTo>
                  <a:pt x="1392" y="2016"/>
                </a:moveTo>
                <a:lnTo>
                  <a:pt x="1392" y="2016"/>
                </a:lnTo>
                <a:lnTo>
                  <a:pt x="1384" y="2016"/>
                </a:lnTo>
                <a:lnTo>
                  <a:pt x="1382" y="2016"/>
                </a:lnTo>
                <a:lnTo>
                  <a:pt x="1384" y="2018"/>
                </a:lnTo>
                <a:lnTo>
                  <a:pt x="1384" y="2020"/>
                </a:lnTo>
                <a:lnTo>
                  <a:pt x="1382" y="2020"/>
                </a:lnTo>
                <a:lnTo>
                  <a:pt x="1378" y="2022"/>
                </a:lnTo>
                <a:lnTo>
                  <a:pt x="1376" y="2024"/>
                </a:lnTo>
                <a:lnTo>
                  <a:pt x="1376" y="2028"/>
                </a:lnTo>
                <a:lnTo>
                  <a:pt x="1376" y="2030"/>
                </a:lnTo>
                <a:lnTo>
                  <a:pt x="1378" y="2030"/>
                </a:lnTo>
                <a:lnTo>
                  <a:pt x="1384" y="2028"/>
                </a:lnTo>
                <a:lnTo>
                  <a:pt x="1386" y="2026"/>
                </a:lnTo>
                <a:lnTo>
                  <a:pt x="1392" y="2026"/>
                </a:lnTo>
                <a:lnTo>
                  <a:pt x="1396" y="2024"/>
                </a:lnTo>
                <a:lnTo>
                  <a:pt x="1396" y="2022"/>
                </a:lnTo>
                <a:lnTo>
                  <a:pt x="1396" y="2018"/>
                </a:lnTo>
                <a:lnTo>
                  <a:pt x="1392" y="2016"/>
                </a:lnTo>
                <a:close/>
                <a:moveTo>
                  <a:pt x="1406" y="2070"/>
                </a:moveTo>
                <a:lnTo>
                  <a:pt x="1406" y="2070"/>
                </a:lnTo>
                <a:lnTo>
                  <a:pt x="1410" y="2070"/>
                </a:lnTo>
                <a:lnTo>
                  <a:pt x="1410" y="2072"/>
                </a:lnTo>
                <a:lnTo>
                  <a:pt x="1412" y="2074"/>
                </a:lnTo>
                <a:lnTo>
                  <a:pt x="1416" y="2072"/>
                </a:lnTo>
                <a:lnTo>
                  <a:pt x="1418" y="2074"/>
                </a:lnTo>
                <a:lnTo>
                  <a:pt x="1424" y="2080"/>
                </a:lnTo>
                <a:lnTo>
                  <a:pt x="1426" y="2084"/>
                </a:lnTo>
                <a:lnTo>
                  <a:pt x="1426" y="2086"/>
                </a:lnTo>
                <a:lnTo>
                  <a:pt x="1426" y="2088"/>
                </a:lnTo>
                <a:lnTo>
                  <a:pt x="1428" y="2090"/>
                </a:lnTo>
                <a:lnTo>
                  <a:pt x="1430" y="2092"/>
                </a:lnTo>
                <a:lnTo>
                  <a:pt x="1432" y="2090"/>
                </a:lnTo>
                <a:lnTo>
                  <a:pt x="1434" y="2090"/>
                </a:lnTo>
                <a:lnTo>
                  <a:pt x="1434" y="2094"/>
                </a:lnTo>
                <a:lnTo>
                  <a:pt x="1436" y="2102"/>
                </a:lnTo>
                <a:lnTo>
                  <a:pt x="1440" y="2106"/>
                </a:lnTo>
                <a:lnTo>
                  <a:pt x="1444" y="2106"/>
                </a:lnTo>
                <a:lnTo>
                  <a:pt x="1448" y="2104"/>
                </a:lnTo>
                <a:lnTo>
                  <a:pt x="1450" y="2100"/>
                </a:lnTo>
                <a:lnTo>
                  <a:pt x="1450" y="2096"/>
                </a:lnTo>
                <a:lnTo>
                  <a:pt x="1450" y="2092"/>
                </a:lnTo>
                <a:lnTo>
                  <a:pt x="1450" y="2088"/>
                </a:lnTo>
                <a:lnTo>
                  <a:pt x="1450" y="2084"/>
                </a:lnTo>
                <a:lnTo>
                  <a:pt x="1448" y="2084"/>
                </a:lnTo>
                <a:lnTo>
                  <a:pt x="1448" y="2082"/>
                </a:lnTo>
                <a:lnTo>
                  <a:pt x="1448" y="2076"/>
                </a:lnTo>
                <a:lnTo>
                  <a:pt x="1450" y="2070"/>
                </a:lnTo>
                <a:lnTo>
                  <a:pt x="1448" y="2070"/>
                </a:lnTo>
                <a:lnTo>
                  <a:pt x="1446" y="2070"/>
                </a:lnTo>
                <a:lnTo>
                  <a:pt x="1444" y="2068"/>
                </a:lnTo>
                <a:lnTo>
                  <a:pt x="1444" y="2066"/>
                </a:lnTo>
                <a:lnTo>
                  <a:pt x="1442" y="2062"/>
                </a:lnTo>
                <a:lnTo>
                  <a:pt x="1440" y="2062"/>
                </a:lnTo>
                <a:lnTo>
                  <a:pt x="1438" y="2062"/>
                </a:lnTo>
                <a:lnTo>
                  <a:pt x="1434" y="2060"/>
                </a:lnTo>
                <a:lnTo>
                  <a:pt x="1432" y="2058"/>
                </a:lnTo>
                <a:lnTo>
                  <a:pt x="1428" y="2058"/>
                </a:lnTo>
                <a:lnTo>
                  <a:pt x="1424" y="2060"/>
                </a:lnTo>
                <a:lnTo>
                  <a:pt x="1422" y="2058"/>
                </a:lnTo>
                <a:lnTo>
                  <a:pt x="1422" y="2056"/>
                </a:lnTo>
                <a:lnTo>
                  <a:pt x="1424" y="2052"/>
                </a:lnTo>
                <a:lnTo>
                  <a:pt x="1430" y="2052"/>
                </a:lnTo>
                <a:lnTo>
                  <a:pt x="1436" y="2056"/>
                </a:lnTo>
                <a:lnTo>
                  <a:pt x="1440" y="2058"/>
                </a:lnTo>
                <a:lnTo>
                  <a:pt x="1442" y="2058"/>
                </a:lnTo>
                <a:lnTo>
                  <a:pt x="1434" y="2050"/>
                </a:lnTo>
                <a:lnTo>
                  <a:pt x="1430" y="2044"/>
                </a:lnTo>
                <a:lnTo>
                  <a:pt x="1428" y="2038"/>
                </a:lnTo>
                <a:lnTo>
                  <a:pt x="1426" y="2032"/>
                </a:lnTo>
                <a:lnTo>
                  <a:pt x="1422" y="2026"/>
                </a:lnTo>
                <a:lnTo>
                  <a:pt x="1416" y="2022"/>
                </a:lnTo>
                <a:lnTo>
                  <a:pt x="1410" y="2022"/>
                </a:lnTo>
                <a:lnTo>
                  <a:pt x="1406" y="2022"/>
                </a:lnTo>
                <a:lnTo>
                  <a:pt x="1404" y="2020"/>
                </a:lnTo>
                <a:lnTo>
                  <a:pt x="1404" y="2018"/>
                </a:lnTo>
                <a:lnTo>
                  <a:pt x="1404" y="2014"/>
                </a:lnTo>
                <a:lnTo>
                  <a:pt x="1404" y="2008"/>
                </a:lnTo>
                <a:lnTo>
                  <a:pt x="1402" y="2004"/>
                </a:lnTo>
                <a:lnTo>
                  <a:pt x="1400" y="2002"/>
                </a:lnTo>
                <a:lnTo>
                  <a:pt x="1398" y="2002"/>
                </a:lnTo>
                <a:lnTo>
                  <a:pt x="1396" y="2004"/>
                </a:lnTo>
                <a:lnTo>
                  <a:pt x="1390" y="2004"/>
                </a:lnTo>
                <a:lnTo>
                  <a:pt x="1386" y="2002"/>
                </a:lnTo>
                <a:lnTo>
                  <a:pt x="1386" y="2004"/>
                </a:lnTo>
                <a:lnTo>
                  <a:pt x="1384" y="2006"/>
                </a:lnTo>
                <a:lnTo>
                  <a:pt x="1382" y="2008"/>
                </a:lnTo>
                <a:lnTo>
                  <a:pt x="1382" y="2010"/>
                </a:lnTo>
                <a:lnTo>
                  <a:pt x="1390" y="2012"/>
                </a:lnTo>
                <a:lnTo>
                  <a:pt x="1396" y="2014"/>
                </a:lnTo>
                <a:lnTo>
                  <a:pt x="1398" y="2018"/>
                </a:lnTo>
                <a:lnTo>
                  <a:pt x="1398" y="2022"/>
                </a:lnTo>
                <a:lnTo>
                  <a:pt x="1398" y="2028"/>
                </a:lnTo>
                <a:lnTo>
                  <a:pt x="1400" y="2030"/>
                </a:lnTo>
                <a:lnTo>
                  <a:pt x="1402" y="2034"/>
                </a:lnTo>
                <a:lnTo>
                  <a:pt x="1402" y="2038"/>
                </a:lnTo>
                <a:lnTo>
                  <a:pt x="1400" y="2040"/>
                </a:lnTo>
                <a:lnTo>
                  <a:pt x="1398" y="2040"/>
                </a:lnTo>
                <a:lnTo>
                  <a:pt x="1396" y="2040"/>
                </a:lnTo>
                <a:lnTo>
                  <a:pt x="1394" y="2042"/>
                </a:lnTo>
                <a:lnTo>
                  <a:pt x="1392" y="2046"/>
                </a:lnTo>
                <a:lnTo>
                  <a:pt x="1394" y="2048"/>
                </a:lnTo>
                <a:lnTo>
                  <a:pt x="1402" y="2050"/>
                </a:lnTo>
                <a:lnTo>
                  <a:pt x="1406" y="2050"/>
                </a:lnTo>
                <a:lnTo>
                  <a:pt x="1404" y="2052"/>
                </a:lnTo>
                <a:lnTo>
                  <a:pt x="1404" y="2056"/>
                </a:lnTo>
                <a:lnTo>
                  <a:pt x="1406" y="2060"/>
                </a:lnTo>
                <a:lnTo>
                  <a:pt x="1408" y="2062"/>
                </a:lnTo>
                <a:lnTo>
                  <a:pt x="1406" y="2064"/>
                </a:lnTo>
                <a:lnTo>
                  <a:pt x="1404" y="2064"/>
                </a:lnTo>
                <a:lnTo>
                  <a:pt x="1398" y="2064"/>
                </a:lnTo>
                <a:lnTo>
                  <a:pt x="1398" y="2066"/>
                </a:lnTo>
                <a:lnTo>
                  <a:pt x="1398" y="2068"/>
                </a:lnTo>
                <a:lnTo>
                  <a:pt x="1400" y="2070"/>
                </a:lnTo>
                <a:lnTo>
                  <a:pt x="1406" y="2070"/>
                </a:lnTo>
                <a:close/>
                <a:moveTo>
                  <a:pt x="3826" y="3942"/>
                </a:moveTo>
                <a:lnTo>
                  <a:pt x="3826" y="3942"/>
                </a:lnTo>
                <a:lnTo>
                  <a:pt x="3824" y="3946"/>
                </a:lnTo>
                <a:lnTo>
                  <a:pt x="3822" y="3946"/>
                </a:lnTo>
                <a:lnTo>
                  <a:pt x="3818" y="3946"/>
                </a:lnTo>
                <a:lnTo>
                  <a:pt x="3812" y="3946"/>
                </a:lnTo>
                <a:lnTo>
                  <a:pt x="3808" y="3948"/>
                </a:lnTo>
                <a:lnTo>
                  <a:pt x="3804" y="3952"/>
                </a:lnTo>
                <a:lnTo>
                  <a:pt x="3802" y="3956"/>
                </a:lnTo>
                <a:lnTo>
                  <a:pt x="3802" y="3960"/>
                </a:lnTo>
                <a:lnTo>
                  <a:pt x="3806" y="3960"/>
                </a:lnTo>
                <a:lnTo>
                  <a:pt x="3818" y="3958"/>
                </a:lnTo>
                <a:lnTo>
                  <a:pt x="3824" y="3956"/>
                </a:lnTo>
                <a:lnTo>
                  <a:pt x="3828" y="3952"/>
                </a:lnTo>
                <a:lnTo>
                  <a:pt x="3830" y="3948"/>
                </a:lnTo>
                <a:lnTo>
                  <a:pt x="3830" y="3944"/>
                </a:lnTo>
                <a:lnTo>
                  <a:pt x="3830" y="3940"/>
                </a:lnTo>
                <a:lnTo>
                  <a:pt x="3828" y="3940"/>
                </a:lnTo>
                <a:lnTo>
                  <a:pt x="3826" y="3942"/>
                </a:lnTo>
                <a:close/>
                <a:moveTo>
                  <a:pt x="3640" y="3780"/>
                </a:moveTo>
                <a:lnTo>
                  <a:pt x="3640" y="3780"/>
                </a:lnTo>
                <a:lnTo>
                  <a:pt x="3642" y="3776"/>
                </a:lnTo>
                <a:lnTo>
                  <a:pt x="3644" y="3772"/>
                </a:lnTo>
                <a:lnTo>
                  <a:pt x="3642" y="3766"/>
                </a:lnTo>
                <a:lnTo>
                  <a:pt x="3636" y="3760"/>
                </a:lnTo>
                <a:lnTo>
                  <a:pt x="3632" y="3754"/>
                </a:lnTo>
                <a:lnTo>
                  <a:pt x="3630" y="3748"/>
                </a:lnTo>
                <a:lnTo>
                  <a:pt x="3630" y="3744"/>
                </a:lnTo>
                <a:lnTo>
                  <a:pt x="3626" y="3742"/>
                </a:lnTo>
                <a:lnTo>
                  <a:pt x="3622" y="3744"/>
                </a:lnTo>
                <a:lnTo>
                  <a:pt x="3622" y="3748"/>
                </a:lnTo>
                <a:lnTo>
                  <a:pt x="3622" y="3754"/>
                </a:lnTo>
                <a:lnTo>
                  <a:pt x="3620" y="3764"/>
                </a:lnTo>
                <a:lnTo>
                  <a:pt x="3616" y="3772"/>
                </a:lnTo>
                <a:lnTo>
                  <a:pt x="3618" y="3776"/>
                </a:lnTo>
                <a:lnTo>
                  <a:pt x="3622" y="3780"/>
                </a:lnTo>
                <a:lnTo>
                  <a:pt x="3628" y="3786"/>
                </a:lnTo>
                <a:lnTo>
                  <a:pt x="3632" y="3788"/>
                </a:lnTo>
                <a:lnTo>
                  <a:pt x="3634" y="3786"/>
                </a:lnTo>
                <a:lnTo>
                  <a:pt x="3640" y="3780"/>
                </a:lnTo>
                <a:close/>
                <a:moveTo>
                  <a:pt x="3646" y="3816"/>
                </a:moveTo>
                <a:lnTo>
                  <a:pt x="3646" y="3816"/>
                </a:lnTo>
                <a:lnTo>
                  <a:pt x="3650" y="3814"/>
                </a:lnTo>
                <a:lnTo>
                  <a:pt x="3652" y="3810"/>
                </a:lnTo>
                <a:lnTo>
                  <a:pt x="3652" y="3804"/>
                </a:lnTo>
                <a:lnTo>
                  <a:pt x="3650" y="3796"/>
                </a:lnTo>
                <a:lnTo>
                  <a:pt x="3646" y="3790"/>
                </a:lnTo>
                <a:lnTo>
                  <a:pt x="3644" y="3792"/>
                </a:lnTo>
                <a:lnTo>
                  <a:pt x="3642" y="3792"/>
                </a:lnTo>
                <a:lnTo>
                  <a:pt x="3640" y="3792"/>
                </a:lnTo>
                <a:lnTo>
                  <a:pt x="3638" y="3790"/>
                </a:lnTo>
                <a:lnTo>
                  <a:pt x="3636" y="3790"/>
                </a:lnTo>
                <a:lnTo>
                  <a:pt x="3634" y="3794"/>
                </a:lnTo>
                <a:lnTo>
                  <a:pt x="3634" y="3802"/>
                </a:lnTo>
                <a:lnTo>
                  <a:pt x="3640" y="3808"/>
                </a:lnTo>
                <a:lnTo>
                  <a:pt x="3642" y="3814"/>
                </a:lnTo>
                <a:lnTo>
                  <a:pt x="3644" y="3816"/>
                </a:lnTo>
                <a:lnTo>
                  <a:pt x="3646" y="3816"/>
                </a:lnTo>
                <a:close/>
                <a:moveTo>
                  <a:pt x="3596" y="3668"/>
                </a:moveTo>
                <a:lnTo>
                  <a:pt x="3596" y="3668"/>
                </a:lnTo>
                <a:lnTo>
                  <a:pt x="3590" y="3666"/>
                </a:lnTo>
                <a:lnTo>
                  <a:pt x="3590" y="3670"/>
                </a:lnTo>
                <a:lnTo>
                  <a:pt x="3596" y="3674"/>
                </a:lnTo>
                <a:lnTo>
                  <a:pt x="3598" y="3676"/>
                </a:lnTo>
                <a:lnTo>
                  <a:pt x="3602" y="3676"/>
                </a:lnTo>
                <a:lnTo>
                  <a:pt x="3616" y="3670"/>
                </a:lnTo>
                <a:lnTo>
                  <a:pt x="3624" y="3668"/>
                </a:lnTo>
                <a:lnTo>
                  <a:pt x="3630" y="3668"/>
                </a:lnTo>
                <a:lnTo>
                  <a:pt x="3632" y="3668"/>
                </a:lnTo>
                <a:lnTo>
                  <a:pt x="3634" y="3666"/>
                </a:lnTo>
                <a:lnTo>
                  <a:pt x="3634" y="3664"/>
                </a:lnTo>
                <a:lnTo>
                  <a:pt x="3632" y="3662"/>
                </a:lnTo>
                <a:lnTo>
                  <a:pt x="3626" y="3662"/>
                </a:lnTo>
                <a:lnTo>
                  <a:pt x="3618" y="3664"/>
                </a:lnTo>
                <a:lnTo>
                  <a:pt x="3608" y="3662"/>
                </a:lnTo>
                <a:lnTo>
                  <a:pt x="3604" y="3660"/>
                </a:lnTo>
                <a:lnTo>
                  <a:pt x="3602" y="3660"/>
                </a:lnTo>
                <a:lnTo>
                  <a:pt x="3602" y="3664"/>
                </a:lnTo>
                <a:lnTo>
                  <a:pt x="3602" y="3668"/>
                </a:lnTo>
                <a:lnTo>
                  <a:pt x="3600" y="3670"/>
                </a:lnTo>
                <a:lnTo>
                  <a:pt x="3596" y="3668"/>
                </a:lnTo>
                <a:close/>
                <a:moveTo>
                  <a:pt x="3666" y="3688"/>
                </a:moveTo>
                <a:lnTo>
                  <a:pt x="3666" y="3688"/>
                </a:lnTo>
                <a:lnTo>
                  <a:pt x="3668" y="3686"/>
                </a:lnTo>
                <a:lnTo>
                  <a:pt x="3668" y="3680"/>
                </a:lnTo>
                <a:lnTo>
                  <a:pt x="3668" y="3674"/>
                </a:lnTo>
                <a:lnTo>
                  <a:pt x="3664" y="3670"/>
                </a:lnTo>
                <a:lnTo>
                  <a:pt x="3658" y="3666"/>
                </a:lnTo>
                <a:lnTo>
                  <a:pt x="3654" y="3660"/>
                </a:lnTo>
                <a:lnTo>
                  <a:pt x="3648" y="3656"/>
                </a:lnTo>
                <a:lnTo>
                  <a:pt x="3640" y="3654"/>
                </a:lnTo>
                <a:lnTo>
                  <a:pt x="3634" y="3654"/>
                </a:lnTo>
                <a:lnTo>
                  <a:pt x="3644" y="3658"/>
                </a:lnTo>
                <a:lnTo>
                  <a:pt x="3648" y="3660"/>
                </a:lnTo>
                <a:lnTo>
                  <a:pt x="3650" y="3662"/>
                </a:lnTo>
                <a:lnTo>
                  <a:pt x="3654" y="3666"/>
                </a:lnTo>
                <a:lnTo>
                  <a:pt x="3658" y="3672"/>
                </a:lnTo>
                <a:lnTo>
                  <a:pt x="3662" y="3676"/>
                </a:lnTo>
                <a:lnTo>
                  <a:pt x="3662" y="3678"/>
                </a:lnTo>
                <a:lnTo>
                  <a:pt x="3660" y="3682"/>
                </a:lnTo>
                <a:lnTo>
                  <a:pt x="3658" y="3690"/>
                </a:lnTo>
                <a:lnTo>
                  <a:pt x="3658" y="3694"/>
                </a:lnTo>
                <a:lnTo>
                  <a:pt x="3656" y="3696"/>
                </a:lnTo>
                <a:lnTo>
                  <a:pt x="3654" y="3698"/>
                </a:lnTo>
                <a:lnTo>
                  <a:pt x="3652" y="3700"/>
                </a:lnTo>
                <a:lnTo>
                  <a:pt x="3658" y="3706"/>
                </a:lnTo>
                <a:lnTo>
                  <a:pt x="3660" y="3708"/>
                </a:lnTo>
                <a:lnTo>
                  <a:pt x="3660" y="3706"/>
                </a:lnTo>
                <a:lnTo>
                  <a:pt x="3662" y="3700"/>
                </a:lnTo>
                <a:lnTo>
                  <a:pt x="3664" y="3694"/>
                </a:lnTo>
                <a:lnTo>
                  <a:pt x="3666" y="3688"/>
                </a:lnTo>
                <a:close/>
                <a:moveTo>
                  <a:pt x="3840" y="3888"/>
                </a:moveTo>
                <a:lnTo>
                  <a:pt x="3840" y="3888"/>
                </a:lnTo>
                <a:lnTo>
                  <a:pt x="3838" y="3886"/>
                </a:lnTo>
                <a:lnTo>
                  <a:pt x="3834" y="3884"/>
                </a:lnTo>
                <a:lnTo>
                  <a:pt x="3828" y="3882"/>
                </a:lnTo>
                <a:lnTo>
                  <a:pt x="3824" y="3884"/>
                </a:lnTo>
                <a:lnTo>
                  <a:pt x="3824" y="3886"/>
                </a:lnTo>
                <a:lnTo>
                  <a:pt x="3826" y="3888"/>
                </a:lnTo>
                <a:lnTo>
                  <a:pt x="3830" y="3888"/>
                </a:lnTo>
                <a:lnTo>
                  <a:pt x="3834" y="3890"/>
                </a:lnTo>
                <a:lnTo>
                  <a:pt x="3838" y="3890"/>
                </a:lnTo>
                <a:lnTo>
                  <a:pt x="3840" y="3890"/>
                </a:lnTo>
                <a:lnTo>
                  <a:pt x="3840" y="3888"/>
                </a:lnTo>
                <a:close/>
                <a:moveTo>
                  <a:pt x="3700" y="3740"/>
                </a:moveTo>
                <a:lnTo>
                  <a:pt x="3700" y="3740"/>
                </a:lnTo>
                <a:lnTo>
                  <a:pt x="3686" y="3726"/>
                </a:lnTo>
                <a:lnTo>
                  <a:pt x="3680" y="3724"/>
                </a:lnTo>
                <a:lnTo>
                  <a:pt x="3678" y="3726"/>
                </a:lnTo>
                <a:lnTo>
                  <a:pt x="3682" y="3730"/>
                </a:lnTo>
                <a:lnTo>
                  <a:pt x="3686" y="3734"/>
                </a:lnTo>
                <a:lnTo>
                  <a:pt x="3694" y="3740"/>
                </a:lnTo>
                <a:lnTo>
                  <a:pt x="3700" y="3746"/>
                </a:lnTo>
                <a:lnTo>
                  <a:pt x="3702" y="3750"/>
                </a:lnTo>
                <a:lnTo>
                  <a:pt x="3702" y="3752"/>
                </a:lnTo>
                <a:lnTo>
                  <a:pt x="3698" y="3756"/>
                </a:lnTo>
                <a:lnTo>
                  <a:pt x="3694" y="3760"/>
                </a:lnTo>
                <a:lnTo>
                  <a:pt x="3694" y="3762"/>
                </a:lnTo>
                <a:lnTo>
                  <a:pt x="3696" y="3764"/>
                </a:lnTo>
                <a:lnTo>
                  <a:pt x="3702" y="3774"/>
                </a:lnTo>
                <a:lnTo>
                  <a:pt x="3702" y="3776"/>
                </a:lnTo>
                <a:lnTo>
                  <a:pt x="3704" y="3776"/>
                </a:lnTo>
                <a:lnTo>
                  <a:pt x="3702" y="3766"/>
                </a:lnTo>
                <a:lnTo>
                  <a:pt x="3704" y="3758"/>
                </a:lnTo>
                <a:lnTo>
                  <a:pt x="3706" y="3752"/>
                </a:lnTo>
                <a:lnTo>
                  <a:pt x="3704" y="3746"/>
                </a:lnTo>
                <a:lnTo>
                  <a:pt x="3700" y="3740"/>
                </a:lnTo>
                <a:close/>
                <a:moveTo>
                  <a:pt x="3780" y="3864"/>
                </a:moveTo>
                <a:lnTo>
                  <a:pt x="3780" y="3864"/>
                </a:lnTo>
                <a:lnTo>
                  <a:pt x="3776" y="3862"/>
                </a:lnTo>
                <a:lnTo>
                  <a:pt x="3774" y="3864"/>
                </a:lnTo>
                <a:lnTo>
                  <a:pt x="3776" y="3868"/>
                </a:lnTo>
                <a:lnTo>
                  <a:pt x="3780" y="3872"/>
                </a:lnTo>
                <a:lnTo>
                  <a:pt x="3782" y="3872"/>
                </a:lnTo>
                <a:lnTo>
                  <a:pt x="3786" y="3872"/>
                </a:lnTo>
                <a:lnTo>
                  <a:pt x="3788" y="3874"/>
                </a:lnTo>
                <a:lnTo>
                  <a:pt x="3790" y="3876"/>
                </a:lnTo>
                <a:lnTo>
                  <a:pt x="3790" y="3880"/>
                </a:lnTo>
                <a:lnTo>
                  <a:pt x="3786" y="3886"/>
                </a:lnTo>
                <a:lnTo>
                  <a:pt x="3782" y="3890"/>
                </a:lnTo>
                <a:lnTo>
                  <a:pt x="3780" y="3894"/>
                </a:lnTo>
                <a:lnTo>
                  <a:pt x="3780" y="3896"/>
                </a:lnTo>
                <a:lnTo>
                  <a:pt x="3786" y="3892"/>
                </a:lnTo>
                <a:lnTo>
                  <a:pt x="3792" y="3886"/>
                </a:lnTo>
                <a:lnTo>
                  <a:pt x="3796" y="3882"/>
                </a:lnTo>
                <a:lnTo>
                  <a:pt x="3796" y="3876"/>
                </a:lnTo>
                <a:lnTo>
                  <a:pt x="3796" y="3870"/>
                </a:lnTo>
                <a:lnTo>
                  <a:pt x="3794" y="3866"/>
                </a:lnTo>
                <a:lnTo>
                  <a:pt x="3792" y="3866"/>
                </a:lnTo>
                <a:lnTo>
                  <a:pt x="3788" y="3866"/>
                </a:lnTo>
                <a:lnTo>
                  <a:pt x="3780" y="3864"/>
                </a:lnTo>
                <a:close/>
                <a:moveTo>
                  <a:pt x="3708" y="3820"/>
                </a:moveTo>
                <a:lnTo>
                  <a:pt x="3708" y="3820"/>
                </a:lnTo>
                <a:lnTo>
                  <a:pt x="3708" y="3824"/>
                </a:lnTo>
                <a:lnTo>
                  <a:pt x="3714" y="3828"/>
                </a:lnTo>
                <a:lnTo>
                  <a:pt x="3718" y="3832"/>
                </a:lnTo>
                <a:lnTo>
                  <a:pt x="3720" y="3832"/>
                </a:lnTo>
                <a:lnTo>
                  <a:pt x="3720" y="3830"/>
                </a:lnTo>
                <a:lnTo>
                  <a:pt x="3718" y="3828"/>
                </a:lnTo>
                <a:lnTo>
                  <a:pt x="3712" y="3820"/>
                </a:lnTo>
                <a:lnTo>
                  <a:pt x="3710" y="3818"/>
                </a:lnTo>
                <a:lnTo>
                  <a:pt x="3708" y="3820"/>
                </a:lnTo>
                <a:close/>
                <a:moveTo>
                  <a:pt x="3724" y="3770"/>
                </a:moveTo>
                <a:lnTo>
                  <a:pt x="3724" y="3770"/>
                </a:lnTo>
                <a:lnTo>
                  <a:pt x="3720" y="3768"/>
                </a:lnTo>
                <a:lnTo>
                  <a:pt x="3720" y="3770"/>
                </a:lnTo>
                <a:lnTo>
                  <a:pt x="3722" y="3772"/>
                </a:lnTo>
                <a:lnTo>
                  <a:pt x="3724" y="3778"/>
                </a:lnTo>
                <a:lnTo>
                  <a:pt x="3730" y="3788"/>
                </a:lnTo>
                <a:lnTo>
                  <a:pt x="3732" y="3794"/>
                </a:lnTo>
                <a:lnTo>
                  <a:pt x="3730" y="3798"/>
                </a:lnTo>
                <a:lnTo>
                  <a:pt x="3730" y="3800"/>
                </a:lnTo>
                <a:lnTo>
                  <a:pt x="3734" y="3798"/>
                </a:lnTo>
                <a:lnTo>
                  <a:pt x="3736" y="3796"/>
                </a:lnTo>
                <a:lnTo>
                  <a:pt x="3736" y="3794"/>
                </a:lnTo>
                <a:lnTo>
                  <a:pt x="3732" y="3788"/>
                </a:lnTo>
                <a:lnTo>
                  <a:pt x="3730" y="3780"/>
                </a:lnTo>
                <a:lnTo>
                  <a:pt x="3724" y="3770"/>
                </a:lnTo>
                <a:close/>
                <a:moveTo>
                  <a:pt x="3748" y="3850"/>
                </a:moveTo>
                <a:lnTo>
                  <a:pt x="3748" y="3850"/>
                </a:lnTo>
                <a:lnTo>
                  <a:pt x="3754" y="3858"/>
                </a:lnTo>
                <a:lnTo>
                  <a:pt x="3756" y="3862"/>
                </a:lnTo>
                <a:lnTo>
                  <a:pt x="3756" y="3856"/>
                </a:lnTo>
                <a:lnTo>
                  <a:pt x="3750" y="3848"/>
                </a:lnTo>
                <a:lnTo>
                  <a:pt x="3748" y="3844"/>
                </a:lnTo>
                <a:lnTo>
                  <a:pt x="3748" y="3842"/>
                </a:lnTo>
                <a:lnTo>
                  <a:pt x="3744" y="3832"/>
                </a:lnTo>
                <a:lnTo>
                  <a:pt x="3740" y="3826"/>
                </a:lnTo>
                <a:lnTo>
                  <a:pt x="3736" y="3820"/>
                </a:lnTo>
                <a:lnTo>
                  <a:pt x="3734" y="3820"/>
                </a:lnTo>
                <a:lnTo>
                  <a:pt x="3736" y="3824"/>
                </a:lnTo>
                <a:lnTo>
                  <a:pt x="3742" y="3838"/>
                </a:lnTo>
                <a:lnTo>
                  <a:pt x="3744" y="3844"/>
                </a:lnTo>
                <a:lnTo>
                  <a:pt x="3742" y="3844"/>
                </a:lnTo>
                <a:lnTo>
                  <a:pt x="3742" y="3846"/>
                </a:lnTo>
                <a:lnTo>
                  <a:pt x="3748" y="3850"/>
                </a:lnTo>
                <a:close/>
                <a:moveTo>
                  <a:pt x="3494" y="4042"/>
                </a:moveTo>
                <a:lnTo>
                  <a:pt x="3494" y="4042"/>
                </a:lnTo>
                <a:lnTo>
                  <a:pt x="3502" y="4042"/>
                </a:lnTo>
                <a:lnTo>
                  <a:pt x="3506" y="4040"/>
                </a:lnTo>
                <a:lnTo>
                  <a:pt x="3506" y="4038"/>
                </a:lnTo>
                <a:lnTo>
                  <a:pt x="3504" y="4036"/>
                </a:lnTo>
                <a:lnTo>
                  <a:pt x="3500" y="4036"/>
                </a:lnTo>
                <a:lnTo>
                  <a:pt x="3496" y="4038"/>
                </a:lnTo>
                <a:lnTo>
                  <a:pt x="3494" y="4040"/>
                </a:lnTo>
                <a:lnTo>
                  <a:pt x="3494" y="4042"/>
                </a:lnTo>
                <a:close/>
                <a:moveTo>
                  <a:pt x="3432" y="3908"/>
                </a:moveTo>
                <a:lnTo>
                  <a:pt x="3432" y="3908"/>
                </a:lnTo>
                <a:lnTo>
                  <a:pt x="3428" y="3908"/>
                </a:lnTo>
                <a:lnTo>
                  <a:pt x="3426" y="3912"/>
                </a:lnTo>
                <a:lnTo>
                  <a:pt x="3426" y="3916"/>
                </a:lnTo>
                <a:lnTo>
                  <a:pt x="3426" y="3920"/>
                </a:lnTo>
                <a:lnTo>
                  <a:pt x="3428" y="3926"/>
                </a:lnTo>
                <a:lnTo>
                  <a:pt x="3432" y="3928"/>
                </a:lnTo>
                <a:lnTo>
                  <a:pt x="3438" y="3930"/>
                </a:lnTo>
                <a:lnTo>
                  <a:pt x="3444" y="3930"/>
                </a:lnTo>
                <a:lnTo>
                  <a:pt x="3448" y="3928"/>
                </a:lnTo>
                <a:lnTo>
                  <a:pt x="3448" y="3926"/>
                </a:lnTo>
                <a:lnTo>
                  <a:pt x="3446" y="3918"/>
                </a:lnTo>
                <a:lnTo>
                  <a:pt x="3440" y="3910"/>
                </a:lnTo>
                <a:lnTo>
                  <a:pt x="3436" y="3908"/>
                </a:lnTo>
                <a:lnTo>
                  <a:pt x="3432" y="3908"/>
                </a:lnTo>
                <a:close/>
                <a:moveTo>
                  <a:pt x="4328" y="4390"/>
                </a:moveTo>
                <a:lnTo>
                  <a:pt x="4328" y="4390"/>
                </a:lnTo>
                <a:lnTo>
                  <a:pt x="4326" y="4392"/>
                </a:lnTo>
                <a:lnTo>
                  <a:pt x="4324" y="4394"/>
                </a:lnTo>
                <a:lnTo>
                  <a:pt x="4324" y="4402"/>
                </a:lnTo>
                <a:lnTo>
                  <a:pt x="4326" y="4406"/>
                </a:lnTo>
                <a:lnTo>
                  <a:pt x="4328" y="4408"/>
                </a:lnTo>
                <a:lnTo>
                  <a:pt x="4332" y="4410"/>
                </a:lnTo>
                <a:lnTo>
                  <a:pt x="4338" y="4410"/>
                </a:lnTo>
                <a:lnTo>
                  <a:pt x="4340" y="4408"/>
                </a:lnTo>
                <a:lnTo>
                  <a:pt x="4340" y="4406"/>
                </a:lnTo>
                <a:lnTo>
                  <a:pt x="4338" y="4400"/>
                </a:lnTo>
                <a:lnTo>
                  <a:pt x="4334" y="4392"/>
                </a:lnTo>
                <a:lnTo>
                  <a:pt x="4330" y="4390"/>
                </a:lnTo>
                <a:lnTo>
                  <a:pt x="4328" y="4390"/>
                </a:lnTo>
                <a:close/>
                <a:moveTo>
                  <a:pt x="3606" y="3880"/>
                </a:moveTo>
                <a:lnTo>
                  <a:pt x="3606" y="3880"/>
                </a:lnTo>
                <a:lnTo>
                  <a:pt x="3610" y="3882"/>
                </a:lnTo>
                <a:lnTo>
                  <a:pt x="3614" y="3882"/>
                </a:lnTo>
                <a:lnTo>
                  <a:pt x="3616" y="3880"/>
                </a:lnTo>
                <a:lnTo>
                  <a:pt x="3614" y="3878"/>
                </a:lnTo>
                <a:lnTo>
                  <a:pt x="3604" y="3876"/>
                </a:lnTo>
                <a:lnTo>
                  <a:pt x="3602" y="3878"/>
                </a:lnTo>
                <a:lnTo>
                  <a:pt x="3606" y="3880"/>
                </a:lnTo>
                <a:close/>
                <a:moveTo>
                  <a:pt x="3620" y="3884"/>
                </a:moveTo>
                <a:lnTo>
                  <a:pt x="3620" y="3884"/>
                </a:lnTo>
                <a:lnTo>
                  <a:pt x="3618" y="3886"/>
                </a:lnTo>
                <a:lnTo>
                  <a:pt x="3620" y="3888"/>
                </a:lnTo>
                <a:lnTo>
                  <a:pt x="3630" y="3892"/>
                </a:lnTo>
                <a:lnTo>
                  <a:pt x="3632" y="3892"/>
                </a:lnTo>
                <a:lnTo>
                  <a:pt x="3628" y="3888"/>
                </a:lnTo>
                <a:lnTo>
                  <a:pt x="3624" y="3884"/>
                </a:lnTo>
                <a:lnTo>
                  <a:pt x="3620" y="3884"/>
                </a:lnTo>
                <a:close/>
                <a:moveTo>
                  <a:pt x="3838" y="4066"/>
                </a:moveTo>
                <a:lnTo>
                  <a:pt x="3838" y="4066"/>
                </a:lnTo>
                <a:lnTo>
                  <a:pt x="3838" y="4064"/>
                </a:lnTo>
                <a:lnTo>
                  <a:pt x="3836" y="4062"/>
                </a:lnTo>
                <a:lnTo>
                  <a:pt x="3828" y="4058"/>
                </a:lnTo>
                <a:lnTo>
                  <a:pt x="3822" y="4056"/>
                </a:lnTo>
                <a:lnTo>
                  <a:pt x="3818" y="4058"/>
                </a:lnTo>
                <a:lnTo>
                  <a:pt x="3818" y="4060"/>
                </a:lnTo>
                <a:lnTo>
                  <a:pt x="3820" y="4064"/>
                </a:lnTo>
                <a:lnTo>
                  <a:pt x="3826" y="4066"/>
                </a:lnTo>
                <a:lnTo>
                  <a:pt x="3834" y="4068"/>
                </a:lnTo>
                <a:lnTo>
                  <a:pt x="3836" y="4068"/>
                </a:lnTo>
                <a:lnTo>
                  <a:pt x="3838" y="4066"/>
                </a:lnTo>
                <a:close/>
                <a:moveTo>
                  <a:pt x="3986" y="4384"/>
                </a:moveTo>
                <a:lnTo>
                  <a:pt x="3986" y="4384"/>
                </a:lnTo>
                <a:lnTo>
                  <a:pt x="3982" y="4384"/>
                </a:lnTo>
                <a:lnTo>
                  <a:pt x="3984" y="4386"/>
                </a:lnTo>
                <a:lnTo>
                  <a:pt x="3986" y="4392"/>
                </a:lnTo>
                <a:lnTo>
                  <a:pt x="3992" y="4396"/>
                </a:lnTo>
                <a:lnTo>
                  <a:pt x="4000" y="4402"/>
                </a:lnTo>
                <a:lnTo>
                  <a:pt x="4000" y="4400"/>
                </a:lnTo>
                <a:lnTo>
                  <a:pt x="3998" y="4396"/>
                </a:lnTo>
                <a:lnTo>
                  <a:pt x="3994" y="4392"/>
                </a:lnTo>
                <a:lnTo>
                  <a:pt x="3992" y="4390"/>
                </a:lnTo>
                <a:lnTo>
                  <a:pt x="3990" y="4388"/>
                </a:lnTo>
                <a:lnTo>
                  <a:pt x="3988" y="4386"/>
                </a:lnTo>
                <a:lnTo>
                  <a:pt x="3986" y="4384"/>
                </a:lnTo>
                <a:close/>
                <a:moveTo>
                  <a:pt x="4018" y="4394"/>
                </a:moveTo>
                <a:lnTo>
                  <a:pt x="4018" y="4394"/>
                </a:lnTo>
                <a:lnTo>
                  <a:pt x="4018" y="4396"/>
                </a:lnTo>
                <a:lnTo>
                  <a:pt x="4020" y="4402"/>
                </a:lnTo>
                <a:lnTo>
                  <a:pt x="4020" y="4404"/>
                </a:lnTo>
                <a:lnTo>
                  <a:pt x="4022" y="4402"/>
                </a:lnTo>
                <a:lnTo>
                  <a:pt x="4024" y="4398"/>
                </a:lnTo>
                <a:lnTo>
                  <a:pt x="4024" y="4392"/>
                </a:lnTo>
                <a:lnTo>
                  <a:pt x="4022" y="4390"/>
                </a:lnTo>
                <a:lnTo>
                  <a:pt x="4020" y="4388"/>
                </a:lnTo>
                <a:lnTo>
                  <a:pt x="4016" y="4388"/>
                </a:lnTo>
                <a:lnTo>
                  <a:pt x="4014" y="4388"/>
                </a:lnTo>
                <a:lnTo>
                  <a:pt x="4014" y="4392"/>
                </a:lnTo>
                <a:lnTo>
                  <a:pt x="4018" y="4394"/>
                </a:lnTo>
                <a:close/>
                <a:moveTo>
                  <a:pt x="4194" y="4446"/>
                </a:moveTo>
                <a:lnTo>
                  <a:pt x="4194" y="4446"/>
                </a:lnTo>
                <a:lnTo>
                  <a:pt x="4192" y="4448"/>
                </a:lnTo>
                <a:lnTo>
                  <a:pt x="4190" y="4448"/>
                </a:lnTo>
                <a:lnTo>
                  <a:pt x="4186" y="4446"/>
                </a:lnTo>
                <a:lnTo>
                  <a:pt x="4182" y="4446"/>
                </a:lnTo>
                <a:lnTo>
                  <a:pt x="4180" y="4446"/>
                </a:lnTo>
                <a:lnTo>
                  <a:pt x="4178" y="4450"/>
                </a:lnTo>
                <a:lnTo>
                  <a:pt x="4178" y="4452"/>
                </a:lnTo>
                <a:lnTo>
                  <a:pt x="4180" y="4454"/>
                </a:lnTo>
                <a:lnTo>
                  <a:pt x="4186" y="4454"/>
                </a:lnTo>
                <a:lnTo>
                  <a:pt x="4194" y="4456"/>
                </a:lnTo>
                <a:lnTo>
                  <a:pt x="4198" y="4456"/>
                </a:lnTo>
                <a:lnTo>
                  <a:pt x="4202" y="4454"/>
                </a:lnTo>
                <a:lnTo>
                  <a:pt x="4204" y="4448"/>
                </a:lnTo>
                <a:lnTo>
                  <a:pt x="4202" y="4444"/>
                </a:lnTo>
                <a:lnTo>
                  <a:pt x="4198" y="4444"/>
                </a:lnTo>
                <a:lnTo>
                  <a:pt x="4194" y="4446"/>
                </a:lnTo>
                <a:close/>
                <a:moveTo>
                  <a:pt x="4316" y="4544"/>
                </a:moveTo>
                <a:lnTo>
                  <a:pt x="4316" y="4544"/>
                </a:lnTo>
                <a:lnTo>
                  <a:pt x="4316" y="4546"/>
                </a:lnTo>
                <a:lnTo>
                  <a:pt x="4318" y="4546"/>
                </a:lnTo>
                <a:lnTo>
                  <a:pt x="4320" y="4542"/>
                </a:lnTo>
                <a:lnTo>
                  <a:pt x="4320" y="4540"/>
                </a:lnTo>
                <a:lnTo>
                  <a:pt x="4318" y="4540"/>
                </a:lnTo>
                <a:lnTo>
                  <a:pt x="4316" y="4544"/>
                </a:lnTo>
                <a:close/>
                <a:moveTo>
                  <a:pt x="4310" y="4554"/>
                </a:moveTo>
                <a:lnTo>
                  <a:pt x="4310" y="4554"/>
                </a:lnTo>
                <a:lnTo>
                  <a:pt x="4312" y="4556"/>
                </a:lnTo>
                <a:lnTo>
                  <a:pt x="4316" y="4552"/>
                </a:lnTo>
                <a:lnTo>
                  <a:pt x="4318" y="4548"/>
                </a:lnTo>
                <a:lnTo>
                  <a:pt x="4318" y="4546"/>
                </a:lnTo>
                <a:lnTo>
                  <a:pt x="4316" y="4548"/>
                </a:lnTo>
                <a:lnTo>
                  <a:pt x="4314" y="4550"/>
                </a:lnTo>
                <a:lnTo>
                  <a:pt x="4310" y="4554"/>
                </a:lnTo>
                <a:close/>
                <a:moveTo>
                  <a:pt x="4316" y="4558"/>
                </a:moveTo>
                <a:lnTo>
                  <a:pt x="4316" y="4558"/>
                </a:lnTo>
                <a:lnTo>
                  <a:pt x="4312" y="4558"/>
                </a:lnTo>
                <a:lnTo>
                  <a:pt x="4310" y="4562"/>
                </a:lnTo>
                <a:lnTo>
                  <a:pt x="4308" y="4564"/>
                </a:lnTo>
                <a:lnTo>
                  <a:pt x="4308" y="4566"/>
                </a:lnTo>
                <a:lnTo>
                  <a:pt x="4314" y="4568"/>
                </a:lnTo>
                <a:lnTo>
                  <a:pt x="4316" y="4566"/>
                </a:lnTo>
                <a:lnTo>
                  <a:pt x="4318" y="4562"/>
                </a:lnTo>
                <a:lnTo>
                  <a:pt x="4318" y="4560"/>
                </a:lnTo>
                <a:lnTo>
                  <a:pt x="4316" y="4558"/>
                </a:lnTo>
                <a:close/>
                <a:moveTo>
                  <a:pt x="4306" y="4570"/>
                </a:moveTo>
                <a:lnTo>
                  <a:pt x="4306" y="4570"/>
                </a:lnTo>
                <a:lnTo>
                  <a:pt x="4304" y="4572"/>
                </a:lnTo>
                <a:lnTo>
                  <a:pt x="4306" y="4572"/>
                </a:lnTo>
                <a:lnTo>
                  <a:pt x="4310" y="4574"/>
                </a:lnTo>
                <a:lnTo>
                  <a:pt x="4312" y="4572"/>
                </a:lnTo>
                <a:lnTo>
                  <a:pt x="4314" y="4570"/>
                </a:lnTo>
                <a:lnTo>
                  <a:pt x="4312" y="4570"/>
                </a:lnTo>
                <a:lnTo>
                  <a:pt x="4306" y="4570"/>
                </a:lnTo>
                <a:close/>
                <a:moveTo>
                  <a:pt x="4322" y="4564"/>
                </a:moveTo>
                <a:lnTo>
                  <a:pt x="4322" y="4564"/>
                </a:lnTo>
                <a:lnTo>
                  <a:pt x="4320" y="4564"/>
                </a:lnTo>
                <a:lnTo>
                  <a:pt x="4318" y="4566"/>
                </a:lnTo>
                <a:lnTo>
                  <a:pt x="4318" y="4568"/>
                </a:lnTo>
                <a:lnTo>
                  <a:pt x="4322" y="4566"/>
                </a:lnTo>
                <a:lnTo>
                  <a:pt x="4322" y="4564"/>
                </a:lnTo>
                <a:close/>
                <a:moveTo>
                  <a:pt x="4320" y="4550"/>
                </a:moveTo>
                <a:lnTo>
                  <a:pt x="4320" y="4550"/>
                </a:lnTo>
                <a:lnTo>
                  <a:pt x="4316" y="4550"/>
                </a:lnTo>
                <a:lnTo>
                  <a:pt x="4316" y="4552"/>
                </a:lnTo>
                <a:lnTo>
                  <a:pt x="4316" y="4556"/>
                </a:lnTo>
                <a:lnTo>
                  <a:pt x="4320" y="4554"/>
                </a:lnTo>
                <a:lnTo>
                  <a:pt x="4320" y="4552"/>
                </a:lnTo>
                <a:lnTo>
                  <a:pt x="4320" y="4550"/>
                </a:lnTo>
                <a:close/>
                <a:moveTo>
                  <a:pt x="4334" y="4434"/>
                </a:moveTo>
                <a:lnTo>
                  <a:pt x="4334" y="4434"/>
                </a:lnTo>
                <a:lnTo>
                  <a:pt x="4334" y="4432"/>
                </a:lnTo>
                <a:lnTo>
                  <a:pt x="4330" y="4432"/>
                </a:lnTo>
                <a:lnTo>
                  <a:pt x="4324" y="4436"/>
                </a:lnTo>
                <a:lnTo>
                  <a:pt x="4322" y="4442"/>
                </a:lnTo>
                <a:lnTo>
                  <a:pt x="4326" y="4442"/>
                </a:lnTo>
                <a:lnTo>
                  <a:pt x="4332" y="4438"/>
                </a:lnTo>
                <a:lnTo>
                  <a:pt x="4334" y="4434"/>
                </a:lnTo>
                <a:close/>
                <a:moveTo>
                  <a:pt x="4296" y="4460"/>
                </a:moveTo>
                <a:lnTo>
                  <a:pt x="4296" y="4460"/>
                </a:lnTo>
                <a:lnTo>
                  <a:pt x="4288" y="4462"/>
                </a:lnTo>
                <a:lnTo>
                  <a:pt x="4288" y="4464"/>
                </a:lnTo>
                <a:lnTo>
                  <a:pt x="4290" y="4466"/>
                </a:lnTo>
                <a:lnTo>
                  <a:pt x="4294" y="4470"/>
                </a:lnTo>
                <a:lnTo>
                  <a:pt x="4296" y="4472"/>
                </a:lnTo>
                <a:lnTo>
                  <a:pt x="4296" y="4476"/>
                </a:lnTo>
                <a:lnTo>
                  <a:pt x="4296" y="4482"/>
                </a:lnTo>
                <a:lnTo>
                  <a:pt x="4294" y="4486"/>
                </a:lnTo>
                <a:lnTo>
                  <a:pt x="4282" y="4492"/>
                </a:lnTo>
                <a:lnTo>
                  <a:pt x="4278" y="4496"/>
                </a:lnTo>
                <a:lnTo>
                  <a:pt x="4280" y="4498"/>
                </a:lnTo>
                <a:lnTo>
                  <a:pt x="4300" y="4496"/>
                </a:lnTo>
                <a:lnTo>
                  <a:pt x="4308" y="4496"/>
                </a:lnTo>
                <a:lnTo>
                  <a:pt x="4314" y="4492"/>
                </a:lnTo>
                <a:lnTo>
                  <a:pt x="4316" y="4488"/>
                </a:lnTo>
                <a:lnTo>
                  <a:pt x="4316" y="4482"/>
                </a:lnTo>
                <a:lnTo>
                  <a:pt x="4314" y="4472"/>
                </a:lnTo>
                <a:lnTo>
                  <a:pt x="4314" y="4468"/>
                </a:lnTo>
                <a:lnTo>
                  <a:pt x="4316" y="4464"/>
                </a:lnTo>
                <a:lnTo>
                  <a:pt x="4320" y="4460"/>
                </a:lnTo>
                <a:lnTo>
                  <a:pt x="4316" y="4458"/>
                </a:lnTo>
                <a:lnTo>
                  <a:pt x="4296" y="4460"/>
                </a:lnTo>
                <a:close/>
                <a:moveTo>
                  <a:pt x="4290" y="4390"/>
                </a:moveTo>
                <a:lnTo>
                  <a:pt x="4290" y="4390"/>
                </a:lnTo>
                <a:lnTo>
                  <a:pt x="4286" y="4392"/>
                </a:lnTo>
                <a:lnTo>
                  <a:pt x="4284" y="4396"/>
                </a:lnTo>
                <a:lnTo>
                  <a:pt x="4284" y="4400"/>
                </a:lnTo>
                <a:lnTo>
                  <a:pt x="4288" y="4400"/>
                </a:lnTo>
                <a:lnTo>
                  <a:pt x="4290" y="4398"/>
                </a:lnTo>
                <a:lnTo>
                  <a:pt x="4292" y="4394"/>
                </a:lnTo>
                <a:lnTo>
                  <a:pt x="4292" y="4390"/>
                </a:lnTo>
                <a:lnTo>
                  <a:pt x="4290" y="4390"/>
                </a:lnTo>
                <a:close/>
                <a:moveTo>
                  <a:pt x="4308" y="4332"/>
                </a:moveTo>
                <a:lnTo>
                  <a:pt x="4308" y="4332"/>
                </a:lnTo>
                <a:lnTo>
                  <a:pt x="4306" y="4332"/>
                </a:lnTo>
                <a:lnTo>
                  <a:pt x="4304" y="4336"/>
                </a:lnTo>
                <a:lnTo>
                  <a:pt x="4304" y="4340"/>
                </a:lnTo>
                <a:lnTo>
                  <a:pt x="4306" y="4344"/>
                </a:lnTo>
                <a:lnTo>
                  <a:pt x="4308" y="4344"/>
                </a:lnTo>
                <a:lnTo>
                  <a:pt x="4310" y="4340"/>
                </a:lnTo>
                <a:lnTo>
                  <a:pt x="4310" y="4336"/>
                </a:lnTo>
                <a:lnTo>
                  <a:pt x="4308" y="4332"/>
                </a:lnTo>
                <a:close/>
                <a:moveTo>
                  <a:pt x="4316" y="4300"/>
                </a:moveTo>
                <a:lnTo>
                  <a:pt x="4316" y="4300"/>
                </a:lnTo>
                <a:lnTo>
                  <a:pt x="4314" y="4302"/>
                </a:lnTo>
                <a:lnTo>
                  <a:pt x="4312" y="4306"/>
                </a:lnTo>
                <a:lnTo>
                  <a:pt x="4312" y="4312"/>
                </a:lnTo>
                <a:lnTo>
                  <a:pt x="4314" y="4316"/>
                </a:lnTo>
                <a:lnTo>
                  <a:pt x="4318" y="4316"/>
                </a:lnTo>
                <a:lnTo>
                  <a:pt x="4320" y="4314"/>
                </a:lnTo>
                <a:lnTo>
                  <a:pt x="4322" y="4308"/>
                </a:lnTo>
                <a:lnTo>
                  <a:pt x="4322" y="4304"/>
                </a:lnTo>
                <a:lnTo>
                  <a:pt x="4320" y="4300"/>
                </a:lnTo>
                <a:lnTo>
                  <a:pt x="4320" y="4298"/>
                </a:lnTo>
                <a:lnTo>
                  <a:pt x="4316" y="4300"/>
                </a:lnTo>
                <a:close/>
                <a:moveTo>
                  <a:pt x="4296" y="4230"/>
                </a:moveTo>
                <a:lnTo>
                  <a:pt x="4296" y="4230"/>
                </a:lnTo>
                <a:lnTo>
                  <a:pt x="4298" y="4236"/>
                </a:lnTo>
                <a:lnTo>
                  <a:pt x="4300" y="4240"/>
                </a:lnTo>
                <a:lnTo>
                  <a:pt x="4300" y="4242"/>
                </a:lnTo>
                <a:lnTo>
                  <a:pt x="4304" y="4242"/>
                </a:lnTo>
                <a:lnTo>
                  <a:pt x="4304" y="4238"/>
                </a:lnTo>
                <a:lnTo>
                  <a:pt x="4304" y="4232"/>
                </a:lnTo>
                <a:lnTo>
                  <a:pt x="4304" y="4226"/>
                </a:lnTo>
                <a:lnTo>
                  <a:pt x="4300" y="4222"/>
                </a:lnTo>
                <a:lnTo>
                  <a:pt x="4296" y="4222"/>
                </a:lnTo>
                <a:lnTo>
                  <a:pt x="4296" y="4224"/>
                </a:lnTo>
                <a:lnTo>
                  <a:pt x="4296" y="4228"/>
                </a:lnTo>
                <a:lnTo>
                  <a:pt x="4296" y="4230"/>
                </a:lnTo>
                <a:close/>
                <a:moveTo>
                  <a:pt x="4370" y="4338"/>
                </a:moveTo>
                <a:lnTo>
                  <a:pt x="4370" y="4338"/>
                </a:lnTo>
                <a:lnTo>
                  <a:pt x="4370" y="4344"/>
                </a:lnTo>
                <a:lnTo>
                  <a:pt x="4372" y="4348"/>
                </a:lnTo>
                <a:lnTo>
                  <a:pt x="4374" y="4350"/>
                </a:lnTo>
                <a:lnTo>
                  <a:pt x="4378" y="4348"/>
                </a:lnTo>
                <a:lnTo>
                  <a:pt x="4378" y="4344"/>
                </a:lnTo>
                <a:lnTo>
                  <a:pt x="4378" y="4342"/>
                </a:lnTo>
                <a:lnTo>
                  <a:pt x="4374" y="4338"/>
                </a:lnTo>
                <a:lnTo>
                  <a:pt x="4372" y="4334"/>
                </a:lnTo>
                <a:lnTo>
                  <a:pt x="4370" y="4336"/>
                </a:lnTo>
                <a:lnTo>
                  <a:pt x="4370" y="4338"/>
                </a:lnTo>
                <a:close/>
                <a:moveTo>
                  <a:pt x="4316" y="4280"/>
                </a:moveTo>
                <a:lnTo>
                  <a:pt x="4316" y="4280"/>
                </a:lnTo>
                <a:lnTo>
                  <a:pt x="4320" y="4280"/>
                </a:lnTo>
                <a:lnTo>
                  <a:pt x="4320" y="4282"/>
                </a:lnTo>
                <a:lnTo>
                  <a:pt x="4320" y="4284"/>
                </a:lnTo>
                <a:lnTo>
                  <a:pt x="4322" y="4284"/>
                </a:lnTo>
                <a:lnTo>
                  <a:pt x="4324" y="4280"/>
                </a:lnTo>
                <a:lnTo>
                  <a:pt x="4324" y="4276"/>
                </a:lnTo>
                <a:lnTo>
                  <a:pt x="4322" y="4270"/>
                </a:lnTo>
                <a:lnTo>
                  <a:pt x="4316" y="4264"/>
                </a:lnTo>
                <a:lnTo>
                  <a:pt x="4312" y="4260"/>
                </a:lnTo>
                <a:lnTo>
                  <a:pt x="4308" y="4258"/>
                </a:lnTo>
                <a:lnTo>
                  <a:pt x="4306" y="4262"/>
                </a:lnTo>
                <a:lnTo>
                  <a:pt x="4308" y="4266"/>
                </a:lnTo>
                <a:lnTo>
                  <a:pt x="4310" y="4270"/>
                </a:lnTo>
                <a:lnTo>
                  <a:pt x="4310" y="4274"/>
                </a:lnTo>
                <a:lnTo>
                  <a:pt x="4312" y="4278"/>
                </a:lnTo>
                <a:lnTo>
                  <a:pt x="4316" y="4280"/>
                </a:lnTo>
                <a:close/>
                <a:moveTo>
                  <a:pt x="4284" y="4188"/>
                </a:moveTo>
                <a:lnTo>
                  <a:pt x="4284" y="4188"/>
                </a:lnTo>
                <a:lnTo>
                  <a:pt x="4284" y="4196"/>
                </a:lnTo>
                <a:lnTo>
                  <a:pt x="4284" y="4200"/>
                </a:lnTo>
                <a:lnTo>
                  <a:pt x="4288" y="4204"/>
                </a:lnTo>
                <a:lnTo>
                  <a:pt x="4292" y="4204"/>
                </a:lnTo>
                <a:lnTo>
                  <a:pt x="4292" y="4202"/>
                </a:lnTo>
                <a:lnTo>
                  <a:pt x="4292" y="4200"/>
                </a:lnTo>
                <a:lnTo>
                  <a:pt x="4292" y="4194"/>
                </a:lnTo>
                <a:lnTo>
                  <a:pt x="4290" y="4190"/>
                </a:lnTo>
                <a:lnTo>
                  <a:pt x="4288" y="4186"/>
                </a:lnTo>
                <a:lnTo>
                  <a:pt x="4286" y="4186"/>
                </a:lnTo>
                <a:lnTo>
                  <a:pt x="4284" y="4186"/>
                </a:lnTo>
                <a:lnTo>
                  <a:pt x="4284" y="4188"/>
                </a:lnTo>
                <a:close/>
                <a:moveTo>
                  <a:pt x="4294" y="4192"/>
                </a:moveTo>
                <a:lnTo>
                  <a:pt x="4294" y="4192"/>
                </a:lnTo>
                <a:lnTo>
                  <a:pt x="4296" y="4194"/>
                </a:lnTo>
                <a:lnTo>
                  <a:pt x="4300" y="4192"/>
                </a:lnTo>
                <a:lnTo>
                  <a:pt x="4304" y="4192"/>
                </a:lnTo>
                <a:lnTo>
                  <a:pt x="4306" y="4192"/>
                </a:lnTo>
                <a:lnTo>
                  <a:pt x="4308" y="4192"/>
                </a:lnTo>
                <a:lnTo>
                  <a:pt x="4308" y="4190"/>
                </a:lnTo>
                <a:lnTo>
                  <a:pt x="4306" y="4188"/>
                </a:lnTo>
                <a:lnTo>
                  <a:pt x="4304" y="4188"/>
                </a:lnTo>
                <a:lnTo>
                  <a:pt x="4302" y="4186"/>
                </a:lnTo>
                <a:lnTo>
                  <a:pt x="4300" y="4184"/>
                </a:lnTo>
                <a:lnTo>
                  <a:pt x="4298" y="4180"/>
                </a:lnTo>
                <a:lnTo>
                  <a:pt x="4296" y="4178"/>
                </a:lnTo>
                <a:lnTo>
                  <a:pt x="4294" y="4180"/>
                </a:lnTo>
                <a:lnTo>
                  <a:pt x="4294" y="4182"/>
                </a:lnTo>
                <a:lnTo>
                  <a:pt x="4294" y="4186"/>
                </a:lnTo>
                <a:lnTo>
                  <a:pt x="4294" y="4188"/>
                </a:lnTo>
                <a:lnTo>
                  <a:pt x="4292" y="4188"/>
                </a:lnTo>
                <a:lnTo>
                  <a:pt x="4294" y="4192"/>
                </a:lnTo>
                <a:close/>
                <a:moveTo>
                  <a:pt x="4306" y="4210"/>
                </a:moveTo>
                <a:lnTo>
                  <a:pt x="4306" y="4210"/>
                </a:lnTo>
                <a:lnTo>
                  <a:pt x="4306" y="4208"/>
                </a:lnTo>
                <a:lnTo>
                  <a:pt x="4306" y="4206"/>
                </a:lnTo>
                <a:lnTo>
                  <a:pt x="4306" y="4204"/>
                </a:lnTo>
                <a:lnTo>
                  <a:pt x="4304" y="4204"/>
                </a:lnTo>
                <a:lnTo>
                  <a:pt x="4302" y="4206"/>
                </a:lnTo>
                <a:lnTo>
                  <a:pt x="4302" y="4208"/>
                </a:lnTo>
                <a:lnTo>
                  <a:pt x="4304" y="4208"/>
                </a:lnTo>
                <a:lnTo>
                  <a:pt x="4306" y="4210"/>
                </a:lnTo>
                <a:close/>
                <a:moveTo>
                  <a:pt x="4108" y="4082"/>
                </a:moveTo>
                <a:lnTo>
                  <a:pt x="4108" y="4082"/>
                </a:lnTo>
                <a:lnTo>
                  <a:pt x="4088" y="4080"/>
                </a:lnTo>
                <a:lnTo>
                  <a:pt x="4074" y="4080"/>
                </a:lnTo>
                <a:lnTo>
                  <a:pt x="4070" y="4082"/>
                </a:lnTo>
                <a:lnTo>
                  <a:pt x="4066" y="4086"/>
                </a:lnTo>
                <a:lnTo>
                  <a:pt x="4066" y="4090"/>
                </a:lnTo>
                <a:lnTo>
                  <a:pt x="4066" y="4098"/>
                </a:lnTo>
                <a:lnTo>
                  <a:pt x="4066" y="4104"/>
                </a:lnTo>
                <a:lnTo>
                  <a:pt x="4068" y="4106"/>
                </a:lnTo>
                <a:lnTo>
                  <a:pt x="4072" y="4108"/>
                </a:lnTo>
                <a:lnTo>
                  <a:pt x="4082" y="4106"/>
                </a:lnTo>
                <a:lnTo>
                  <a:pt x="4094" y="4106"/>
                </a:lnTo>
                <a:lnTo>
                  <a:pt x="4098" y="4106"/>
                </a:lnTo>
                <a:lnTo>
                  <a:pt x="4104" y="4108"/>
                </a:lnTo>
                <a:lnTo>
                  <a:pt x="4114" y="4106"/>
                </a:lnTo>
                <a:lnTo>
                  <a:pt x="4124" y="4100"/>
                </a:lnTo>
                <a:lnTo>
                  <a:pt x="4128" y="4096"/>
                </a:lnTo>
                <a:lnTo>
                  <a:pt x="4130" y="4092"/>
                </a:lnTo>
                <a:lnTo>
                  <a:pt x="4128" y="4088"/>
                </a:lnTo>
                <a:lnTo>
                  <a:pt x="4124" y="4086"/>
                </a:lnTo>
                <a:lnTo>
                  <a:pt x="4118" y="4084"/>
                </a:lnTo>
                <a:lnTo>
                  <a:pt x="4108" y="4082"/>
                </a:lnTo>
                <a:close/>
                <a:moveTo>
                  <a:pt x="4132" y="4100"/>
                </a:moveTo>
                <a:lnTo>
                  <a:pt x="4132" y="4100"/>
                </a:lnTo>
                <a:lnTo>
                  <a:pt x="4134" y="4100"/>
                </a:lnTo>
                <a:lnTo>
                  <a:pt x="4138" y="4100"/>
                </a:lnTo>
                <a:lnTo>
                  <a:pt x="4142" y="4098"/>
                </a:lnTo>
                <a:lnTo>
                  <a:pt x="4142" y="4096"/>
                </a:lnTo>
                <a:lnTo>
                  <a:pt x="4140" y="4096"/>
                </a:lnTo>
                <a:lnTo>
                  <a:pt x="4136" y="4096"/>
                </a:lnTo>
                <a:lnTo>
                  <a:pt x="4132" y="4098"/>
                </a:lnTo>
                <a:lnTo>
                  <a:pt x="4132" y="4100"/>
                </a:lnTo>
                <a:close/>
                <a:moveTo>
                  <a:pt x="4158" y="4118"/>
                </a:moveTo>
                <a:lnTo>
                  <a:pt x="4158" y="4118"/>
                </a:lnTo>
                <a:lnTo>
                  <a:pt x="4158" y="4120"/>
                </a:lnTo>
                <a:lnTo>
                  <a:pt x="4160" y="4120"/>
                </a:lnTo>
                <a:lnTo>
                  <a:pt x="4166" y="4118"/>
                </a:lnTo>
                <a:lnTo>
                  <a:pt x="4170" y="4116"/>
                </a:lnTo>
                <a:lnTo>
                  <a:pt x="4170" y="4114"/>
                </a:lnTo>
                <a:lnTo>
                  <a:pt x="4162" y="4114"/>
                </a:lnTo>
                <a:lnTo>
                  <a:pt x="4158" y="4116"/>
                </a:lnTo>
                <a:lnTo>
                  <a:pt x="4158" y="4118"/>
                </a:lnTo>
                <a:close/>
                <a:moveTo>
                  <a:pt x="4228" y="4096"/>
                </a:moveTo>
                <a:lnTo>
                  <a:pt x="4228" y="4096"/>
                </a:lnTo>
                <a:lnTo>
                  <a:pt x="4230" y="4096"/>
                </a:lnTo>
                <a:lnTo>
                  <a:pt x="4232" y="4096"/>
                </a:lnTo>
                <a:lnTo>
                  <a:pt x="4234" y="4094"/>
                </a:lnTo>
                <a:lnTo>
                  <a:pt x="4236" y="4090"/>
                </a:lnTo>
                <a:lnTo>
                  <a:pt x="4234" y="4090"/>
                </a:lnTo>
                <a:lnTo>
                  <a:pt x="4232" y="4090"/>
                </a:lnTo>
                <a:lnTo>
                  <a:pt x="4228" y="4094"/>
                </a:lnTo>
                <a:lnTo>
                  <a:pt x="4228" y="4096"/>
                </a:lnTo>
                <a:close/>
                <a:moveTo>
                  <a:pt x="4232" y="4104"/>
                </a:moveTo>
                <a:lnTo>
                  <a:pt x="4232" y="4104"/>
                </a:lnTo>
                <a:lnTo>
                  <a:pt x="4234" y="4104"/>
                </a:lnTo>
                <a:lnTo>
                  <a:pt x="4234" y="4102"/>
                </a:lnTo>
                <a:lnTo>
                  <a:pt x="4234" y="4100"/>
                </a:lnTo>
                <a:lnTo>
                  <a:pt x="4234" y="4098"/>
                </a:lnTo>
                <a:lnTo>
                  <a:pt x="4232" y="4098"/>
                </a:lnTo>
                <a:lnTo>
                  <a:pt x="4230" y="4100"/>
                </a:lnTo>
                <a:lnTo>
                  <a:pt x="4230" y="4102"/>
                </a:lnTo>
                <a:lnTo>
                  <a:pt x="4232" y="4104"/>
                </a:lnTo>
                <a:close/>
                <a:moveTo>
                  <a:pt x="4266" y="4164"/>
                </a:moveTo>
                <a:lnTo>
                  <a:pt x="4266" y="4164"/>
                </a:lnTo>
                <a:lnTo>
                  <a:pt x="4266" y="4166"/>
                </a:lnTo>
                <a:lnTo>
                  <a:pt x="4264" y="4168"/>
                </a:lnTo>
                <a:lnTo>
                  <a:pt x="4266" y="4170"/>
                </a:lnTo>
                <a:lnTo>
                  <a:pt x="4268" y="4170"/>
                </a:lnTo>
                <a:lnTo>
                  <a:pt x="4268" y="4166"/>
                </a:lnTo>
                <a:lnTo>
                  <a:pt x="4268" y="4164"/>
                </a:lnTo>
                <a:lnTo>
                  <a:pt x="4266" y="4164"/>
                </a:lnTo>
                <a:close/>
                <a:moveTo>
                  <a:pt x="4250" y="4144"/>
                </a:moveTo>
                <a:lnTo>
                  <a:pt x="4250" y="4144"/>
                </a:lnTo>
                <a:lnTo>
                  <a:pt x="4250" y="4148"/>
                </a:lnTo>
                <a:lnTo>
                  <a:pt x="4252" y="4148"/>
                </a:lnTo>
                <a:lnTo>
                  <a:pt x="4254" y="4148"/>
                </a:lnTo>
                <a:lnTo>
                  <a:pt x="4254" y="4146"/>
                </a:lnTo>
                <a:lnTo>
                  <a:pt x="4254" y="4144"/>
                </a:lnTo>
                <a:lnTo>
                  <a:pt x="4252" y="4144"/>
                </a:lnTo>
                <a:lnTo>
                  <a:pt x="4250" y="4144"/>
                </a:lnTo>
                <a:close/>
                <a:moveTo>
                  <a:pt x="4242" y="4134"/>
                </a:moveTo>
                <a:lnTo>
                  <a:pt x="4242" y="4134"/>
                </a:lnTo>
                <a:lnTo>
                  <a:pt x="4242" y="4138"/>
                </a:lnTo>
                <a:lnTo>
                  <a:pt x="4244" y="4140"/>
                </a:lnTo>
                <a:lnTo>
                  <a:pt x="4246" y="4142"/>
                </a:lnTo>
                <a:lnTo>
                  <a:pt x="4248" y="4140"/>
                </a:lnTo>
                <a:lnTo>
                  <a:pt x="4248" y="4138"/>
                </a:lnTo>
                <a:lnTo>
                  <a:pt x="4246" y="4134"/>
                </a:lnTo>
                <a:lnTo>
                  <a:pt x="4242" y="4134"/>
                </a:lnTo>
                <a:close/>
                <a:moveTo>
                  <a:pt x="4282" y="4154"/>
                </a:moveTo>
                <a:lnTo>
                  <a:pt x="4282" y="4154"/>
                </a:lnTo>
                <a:lnTo>
                  <a:pt x="4286" y="4154"/>
                </a:lnTo>
                <a:lnTo>
                  <a:pt x="4288" y="4152"/>
                </a:lnTo>
                <a:lnTo>
                  <a:pt x="4288" y="4150"/>
                </a:lnTo>
                <a:lnTo>
                  <a:pt x="4286" y="4146"/>
                </a:lnTo>
                <a:lnTo>
                  <a:pt x="4282" y="4146"/>
                </a:lnTo>
                <a:lnTo>
                  <a:pt x="4280" y="4148"/>
                </a:lnTo>
                <a:lnTo>
                  <a:pt x="4280" y="4152"/>
                </a:lnTo>
                <a:lnTo>
                  <a:pt x="4282" y="4154"/>
                </a:lnTo>
                <a:close/>
                <a:moveTo>
                  <a:pt x="4284" y="4126"/>
                </a:moveTo>
                <a:lnTo>
                  <a:pt x="4284" y="4126"/>
                </a:lnTo>
                <a:lnTo>
                  <a:pt x="4286" y="4124"/>
                </a:lnTo>
                <a:lnTo>
                  <a:pt x="4286" y="4122"/>
                </a:lnTo>
                <a:lnTo>
                  <a:pt x="4284" y="4118"/>
                </a:lnTo>
                <a:lnTo>
                  <a:pt x="4282" y="4118"/>
                </a:lnTo>
                <a:lnTo>
                  <a:pt x="4280" y="4120"/>
                </a:lnTo>
                <a:lnTo>
                  <a:pt x="4280" y="4124"/>
                </a:lnTo>
                <a:lnTo>
                  <a:pt x="4284" y="4126"/>
                </a:lnTo>
                <a:close/>
                <a:moveTo>
                  <a:pt x="1780" y="2486"/>
                </a:moveTo>
                <a:lnTo>
                  <a:pt x="1780" y="2486"/>
                </a:lnTo>
                <a:lnTo>
                  <a:pt x="1790" y="2488"/>
                </a:lnTo>
                <a:lnTo>
                  <a:pt x="1794" y="2486"/>
                </a:lnTo>
                <a:lnTo>
                  <a:pt x="1796" y="2484"/>
                </a:lnTo>
                <a:lnTo>
                  <a:pt x="1800" y="2484"/>
                </a:lnTo>
                <a:lnTo>
                  <a:pt x="1802" y="2484"/>
                </a:lnTo>
                <a:lnTo>
                  <a:pt x="1802" y="2480"/>
                </a:lnTo>
                <a:lnTo>
                  <a:pt x="1800" y="2474"/>
                </a:lnTo>
                <a:lnTo>
                  <a:pt x="1796" y="2470"/>
                </a:lnTo>
                <a:lnTo>
                  <a:pt x="1794" y="2466"/>
                </a:lnTo>
                <a:lnTo>
                  <a:pt x="1794" y="2464"/>
                </a:lnTo>
                <a:lnTo>
                  <a:pt x="1792" y="2460"/>
                </a:lnTo>
                <a:lnTo>
                  <a:pt x="1788" y="2456"/>
                </a:lnTo>
                <a:lnTo>
                  <a:pt x="1782" y="2448"/>
                </a:lnTo>
                <a:lnTo>
                  <a:pt x="1778" y="2440"/>
                </a:lnTo>
                <a:lnTo>
                  <a:pt x="1774" y="2434"/>
                </a:lnTo>
                <a:lnTo>
                  <a:pt x="1770" y="2430"/>
                </a:lnTo>
                <a:lnTo>
                  <a:pt x="1766" y="2428"/>
                </a:lnTo>
                <a:lnTo>
                  <a:pt x="1754" y="2426"/>
                </a:lnTo>
                <a:lnTo>
                  <a:pt x="1744" y="2420"/>
                </a:lnTo>
                <a:lnTo>
                  <a:pt x="1738" y="2414"/>
                </a:lnTo>
                <a:lnTo>
                  <a:pt x="1738" y="2412"/>
                </a:lnTo>
                <a:lnTo>
                  <a:pt x="1738" y="2408"/>
                </a:lnTo>
                <a:lnTo>
                  <a:pt x="1740" y="2406"/>
                </a:lnTo>
                <a:lnTo>
                  <a:pt x="1738" y="2404"/>
                </a:lnTo>
                <a:lnTo>
                  <a:pt x="1732" y="2398"/>
                </a:lnTo>
                <a:lnTo>
                  <a:pt x="1724" y="2390"/>
                </a:lnTo>
                <a:lnTo>
                  <a:pt x="1720" y="2384"/>
                </a:lnTo>
                <a:lnTo>
                  <a:pt x="1716" y="2376"/>
                </a:lnTo>
                <a:lnTo>
                  <a:pt x="1712" y="2372"/>
                </a:lnTo>
                <a:lnTo>
                  <a:pt x="1704" y="2368"/>
                </a:lnTo>
                <a:lnTo>
                  <a:pt x="1680" y="2362"/>
                </a:lnTo>
                <a:lnTo>
                  <a:pt x="1656" y="2356"/>
                </a:lnTo>
                <a:lnTo>
                  <a:pt x="1646" y="2354"/>
                </a:lnTo>
                <a:lnTo>
                  <a:pt x="1640" y="2350"/>
                </a:lnTo>
                <a:lnTo>
                  <a:pt x="1632" y="2344"/>
                </a:lnTo>
                <a:lnTo>
                  <a:pt x="1620" y="2340"/>
                </a:lnTo>
                <a:lnTo>
                  <a:pt x="1608" y="2340"/>
                </a:lnTo>
                <a:lnTo>
                  <a:pt x="1602" y="2340"/>
                </a:lnTo>
                <a:lnTo>
                  <a:pt x="1596" y="2342"/>
                </a:lnTo>
                <a:lnTo>
                  <a:pt x="1596" y="2344"/>
                </a:lnTo>
                <a:lnTo>
                  <a:pt x="1596" y="2346"/>
                </a:lnTo>
                <a:lnTo>
                  <a:pt x="1600" y="2354"/>
                </a:lnTo>
                <a:lnTo>
                  <a:pt x="1608" y="2358"/>
                </a:lnTo>
                <a:lnTo>
                  <a:pt x="1612" y="2360"/>
                </a:lnTo>
                <a:lnTo>
                  <a:pt x="1618" y="2358"/>
                </a:lnTo>
                <a:lnTo>
                  <a:pt x="1626" y="2358"/>
                </a:lnTo>
                <a:lnTo>
                  <a:pt x="1632" y="2358"/>
                </a:lnTo>
                <a:lnTo>
                  <a:pt x="1634" y="2360"/>
                </a:lnTo>
                <a:lnTo>
                  <a:pt x="1630" y="2360"/>
                </a:lnTo>
                <a:lnTo>
                  <a:pt x="1624" y="2362"/>
                </a:lnTo>
                <a:lnTo>
                  <a:pt x="1618" y="2364"/>
                </a:lnTo>
                <a:lnTo>
                  <a:pt x="1616" y="2366"/>
                </a:lnTo>
                <a:lnTo>
                  <a:pt x="1616" y="2368"/>
                </a:lnTo>
                <a:lnTo>
                  <a:pt x="1618" y="2372"/>
                </a:lnTo>
                <a:lnTo>
                  <a:pt x="1622" y="2374"/>
                </a:lnTo>
                <a:lnTo>
                  <a:pt x="1622" y="2376"/>
                </a:lnTo>
                <a:lnTo>
                  <a:pt x="1620" y="2378"/>
                </a:lnTo>
                <a:lnTo>
                  <a:pt x="1616" y="2380"/>
                </a:lnTo>
                <a:lnTo>
                  <a:pt x="1614" y="2382"/>
                </a:lnTo>
                <a:lnTo>
                  <a:pt x="1616" y="2384"/>
                </a:lnTo>
                <a:lnTo>
                  <a:pt x="1618" y="2384"/>
                </a:lnTo>
                <a:lnTo>
                  <a:pt x="1620" y="2384"/>
                </a:lnTo>
                <a:lnTo>
                  <a:pt x="1624" y="2382"/>
                </a:lnTo>
                <a:lnTo>
                  <a:pt x="1630" y="2380"/>
                </a:lnTo>
                <a:lnTo>
                  <a:pt x="1632" y="2382"/>
                </a:lnTo>
                <a:lnTo>
                  <a:pt x="1634" y="2384"/>
                </a:lnTo>
                <a:lnTo>
                  <a:pt x="1636" y="2388"/>
                </a:lnTo>
                <a:lnTo>
                  <a:pt x="1638" y="2386"/>
                </a:lnTo>
                <a:lnTo>
                  <a:pt x="1642" y="2382"/>
                </a:lnTo>
                <a:lnTo>
                  <a:pt x="1644" y="2382"/>
                </a:lnTo>
                <a:lnTo>
                  <a:pt x="1646" y="2382"/>
                </a:lnTo>
                <a:lnTo>
                  <a:pt x="1648" y="2384"/>
                </a:lnTo>
                <a:lnTo>
                  <a:pt x="1646" y="2388"/>
                </a:lnTo>
                <a:lnTo>
                  <a:pt x="1644" y="2392"/>
                </a:lnTo>
                <a:lnTo>
                  <a:pt x="1644" y="2396"/>
                </a:lnTo>
                <a:lnTo>
                  <a:pt x="1646" y="2398"/>
                </a:lnTo>
                <a:lnTo>
                  <a:pt x="1648" y="2398"/>
                </a:lnTo>
                <a:lnTo>
                  <a:pt x="1652" y="2398"/>
                </a:lnTo>
                <a:lnTo>
                  <a:pt x="1656" y="2394"/>
                </a:lnTo>
                <a:lnTo>
                  <a:pt x="1662" y="2392"/>
                </a:lnTo>
                <a:lnTo>
                  <a:pt x="1664" y="2394"/>
                </a:lnTo>
                <a:lnTo>
                  <a:pt x="1666" y="2398"/>
                </a:lnTo>
                <a:lnTo>
                  <a:pt x="1668" y="2402"/>
                </a:lnTo>
                <a:lnTo>
                  <a:pt x="1670" y="2404"/>
                </a:lnTo>
                <a:lnTo>
                  <a:pt x="1676" y="2408"/>
                </a:lnTo>
                <a:lnTo>
                  <a:pt x="1678" y="2410"/>
                </a:lnTo>
                <a:lnTo>
                  <a:pt x="1674" y="2412"/>
                </a:lnTo>
                <a:lnTo>
                  <a:pt x="1670" y="2416"/>
                </a:lnTo>
                <a:lnTo>
                  <a:pt x="1668" y="2420"/>
                </a:lnTo>
                <a:lnTo>
                  <a:pt x="1670" y="2424"/>
                </a:lnTo>
                <a:lnTo>
                  <a:pt x="1676" y="2424"/>
                </a:lnTo>
                <a:lnTo>
                  <a:pt x="1688" y="2422"/>
                </a:lnTo>
                <a:lnTo>
                  <a:pt x="1692" y="2424"/>
                </a:lnTo>
                <a:lnTo>
                  <a:pt x="1694" y="2428"/>
                </a:lnTo>
                <a:lnTo>
                  <a:pt x="1696" y="2432"/>
                </a:lnTo>
                <a:lnTo>
                  <a:pt x="1700" y="2434"/>
                </a:lnTo>
                <a:lnTo>
                  <a:pt x="1702" y="2434"/>
                </a:lnTo>
                <a:lnTo>
                  <a:pt x="1702" y="2438"/>
                </a:lnTo>
                <a:lnTo>
                  <a:pt x="1702" y="2444"/>
                </a:lnTo>
                <a:lnTo>
                  <a:pt x="1706" y="2448"/>
                </a:lnTo>
                <a:lnTo>
                  <a:pt x="1710" y="2452"/>
                </a:lnTo>
                <a:lnTo>
                  <a:pt x="1716" y="2452"/>
                </a:lnTo>
                <a:lnTo>
                  <a:pt x="1722" y="2450"/>
                </a:lnTo>
                <a:lnTo>
                  <a:pt x="1728" y="2450"/>
                </a:lnTo>
                <a:lnTo>
                  <a:pt x="1730" y="2452"/>
                </a:lnTo>
                <a:lnTo>
                  <a:pt x="1728" y="2456"/>
                </a:lnTo>
                <a:lnTo>
                  <a:pt x="1728" y="2458"/>
                </a:lnTo>
                <a:lnTo>
                  <a:pt x="1728" y="2460"/>
                </a:lnTo>
                <a:lnTo>
                  <a:pt x="1730" y="2466"/>
                </a:lnTo>
                <a:lnTo>
                  <a:pt x="1738" y="2472"/>
                </a:lnTo>
                <a:lnTo>
                  <a:pt x="1750" y="2474"/>
                </a:lnTo>
                <a:lnTo>
                  <a:pt x="1758" y="2476"/>
                </a:lnTo>
                <a:lnTo>
                  <a:pt x="1764" y="2480"/>
                </a:lnTo>
                <a:lnTo>
                  <a:pt x="1770" y="2482"/>
                </a:lnTo>
                <a:lnTo>
                  <a:pt x="1780" y="2486"/>
                </a:lnTo>
                <a:close/>
                <a:moveTo>
                  <a:pt x="1446" y="2194"/>
                </a:moveTo>
                <a:lnTo>
                  <a:pt x="1446" y="2194"/>
                </a:lnTo>
                <a:lnTo>
                  <a:pt x="1450" y="2192"/>
                </a:lnTo>
                <a:lnTo>
                  <a:pt x="1452" y="2188"/>
                </a:lnTo>
                <a:lnTo>
                  <a:pt x="1454" y="2178"/>
                </a:lnTo>
                <a:lnTo>
                  <a:pt x="1452" y="2168"/>
                </a:lnTo>
                <a:lnTo>
                  <a:pt x="1454" y="2162"/>
                </a:lnTo>
                <a:lnTo>
                  <a:pt x="1454" y="2158"/>
                </a:lnTo>
                <a:lnTo>
                  <a:pt x="1460" y="2144"/>
                </a:lnTo>
                <a:lnTo>
                  <a:pt x="1460" y="2140"/>
                </a:lnTo>
                <a:lnTo>
                  <a:pt x="1458" y="2140"/>
                </a:lnTo>
                <a:lnTo>
                  <a:pt x="1452" y="2144"/>
                </a:lnTo>
                <a:lnTo>
                  <a:pt x="1446" y="2144"/>
                </a:lnTo>
                <a:lnTo>
                  <a:pt x="1442" y="2146"/>
                </a:lnTo>
                <a:lnTo>
                  <a:pt x="1444" y="2148"/>
                </a:lnTo>
                <a:lnTo>
                  <a:pt x="1446" y="2154"/>
                </a:lnTo>
                <a:lnTo>
                  <a:pt x="1446" y="2160"/>
                </a:lnTo>
                <a:lnTo>
                  <a:pt x="1442" y="2166"/>
                </a:lnTo>
                <a:lnTo>
                  <a:pt x="1434" y="2168"/>
                </a:lnTo>
                <a:lnTo>
                  <a:pt x="1428" y="2170"/>
                </a:lnTo>
                <a:lnTo>
                  <a:pt x="1422" y="2168"/>
                </a:lnTo>
                <a:lnTo>
                  <a:pt x="1422" y="2166"/>
                </a:lnTo>
                <a:lnTo>
                  <a:pt x="1428" y="2164"/>
                </a:lnTo>
                <a:lnTo>
                  <a:pt x="1436" y="2162"/>
                </a:lnTo>
                <a:lnTo>
                  <a:pt x="1440" y="2156"/>
                </a:lnTo>
                <a:lnTo>
                  <a:pt x="1440" y="2152"/>
                </a:lnTo>
                <a:lnTo>
                  <a:pt x="1436" y="2144"/>
                </a:lnTo>
                <a:lnTo>
                  <a:pt x="1432" y="2142"/>
                </a:lnTo>
                <a:lnTo>
                  <a:pt x="1430" y="2142"/>
                </a:lnTo>
                <a:lnTo>
                  <a:pt x="1428" y="2142"/>
                </a:lnTo>
                <a:lnTo>
                  <a:pt x="1426" y="2140"/>
                </a:lnTo>
                <a:lnTo>
                  <a:pt x="1422" y="2138"/>
                </a:lnTo>
                <a:lnTo>
                  <a:pt x="1420" y="2140"/>
                </a:lnTo>
                <a:lnTo>
                  <a:pt x="1418" y="2140"/>
                </a:lnTo>
                <a:lnTo>
                  <a:pt x="1414" y="2138"/>
                </a:lnTo>
                <a:lnTo>
                  <a:pt x="1410" y="2136"/>
                </a:lnTo>
                <a:lnTo>
                  <a:pt x="1406" y="2136"/>
                </a:lnTo>
                <a:lnTo>
                  <a:pt x="1404" y="2138"/>
                </a:lnTo>
                <a:lnTo>
                  <a:pt x="1406" y="2142"/>
                </a:lnTo>
                <a:lnTo>
                  <a:pt x="1404" y="2146"/>
                </a:lnTo>
                <a:lnTo>
                  <a:pt x="1404" y="2152"/>
                </a:lnTo>
                <a:lnTo>
                  <a:pt x="1404" y="2156"/>
                </a:lnTo>
                <a:lnTo>
                  <a:pt x="1406" y="2164"/>
                </a:lnTo>
                <a:lnTo>
                  <a:pt x="1410" y="2170"/>
                </a:lnTo>
                <a:lnTo>
                  <a:pt x="1408" y="2172"/>
                </a:lnTo>
                <a:lnTo>
                  <a:pt x="1410" y="2178"/>
                </a:lnTo>
                <a:lnTo>
                  <a:pt x="1414" y="2180"/>
                </a:lnTo>
                <a:lnTo>
                  <a:pt x="1418" y="2180"/>
                </a:lnTo>
                <a:lnTo>
                  <a:pt x="1422" y="2180"/>
                </a:lnTo>
                <a:lnTo>
                  <a:pt x="1426" y="2184"/>
                </a:lnTo>
                <a:lnTo>
                  <a:pt x="1428" y="2186"/>
                </a:lnTo>
                <a:lnTo>
                  <a:pt x="1426" y="2186"/>
                </a:lnTo>
                <a:lnTo>
                  <a:pt x="1422" y="2186"/>
                </a:lnTo>
                <a:lnTo>
                  <a:pt x="1418" y="2186"/>
                </a:lnTo>
                <a:lnTo>
                  <a:pt x="1418" y="2188"/>
                </a:lnTo>
                <a:lnTo>
                  <a:pt x="1422" y="2192"/>
                </a:lnTo>
                <a:lnTo>
                  <a:pt x="1426" y="2196"/>
                </a:lnTo>
                <a:lnTo>
                  <a:pt x="1426" y="2198"/>
                </a:lnTo>
                <a:lnTo>
                  <a:pt x="1428" y="2198"/>
                </a:lnTo>
                <a:lnTo>
                  <a:pt x="1434" y="2200"/>
                </a:lnTo>
                <a:lnTo>
                  <a:pt x="1438" y="2198"/>
                </a:lnTo>
                <a:lnTo>
                  <a:pt x="1440" y="2198"/>
                </a:lnTo>
                <a:lnTo>
                  <a:pt x="1442" y="2196"/>
                </a:lnTo>
                <a:lnTo>
                  <a:pt x="1446" y="2194"/>
                </a:lnTo>
                <a:close/>
                <a:moveTo>
                  <a:pt x="1478" y="2250"/>
                </a:moveTo>
                <a:lnTo>
                  <a:pt x="1478" y="2250"/>
                </a:lnTo>
                <a:lnTo>
                  <a:pt x="1480" y="2246"/>
                </a:lnTo>
                <a:lnTo>
                  <a:pt x="1480" y="2244"/>
                </a:lnTo>
                <a:lnTo>
                  <a:pt x="1478" y="2244"/>
                </a:lnTo>
                <a:lnTo>
                  <a:pt x="1476" y="2244"/>
                </a:lnTo>
                <a:lnTo>
                  <a:pt x="1472" y="2246"/>
                </a:lnTo>
                <a:lnTo>
                  <a:pt x="1472" y="2244"/>
                </a:lnTo>
                <a:lnTo>
                  <a:pt x="1470" y="2242"/>
                </a:lnTo>
                <a:lnTo>
                  <a:pt x="1468" y="2240"/>
                </a:lnTo>
                <a:lnTo>
                  <a:pt x="1464" y="2238"/>
                </a:lnTo>
                <a:lnTo>
                  <a:pt x="1460" y="2234"/>
                </a:lnTo>
                <a:lnTo>
                  <a:pt x="1458" y="2230"/>
                </a:lnTo>
                <a:lnTo>
                  <a:pt x="1460" y="2224"/>
                </a:lnTo>
                <a:lnTo>
                  <a:pt x="1460" y="2222"/>
                </a:lnTo>
                <a:lnTo>
                  <a:pt x="1458" y="2222"/>
                </a:lnTo>
                <a:lnTo>
                  <a:pt x="1454" y="2220"/>
                </a:lnTo>
                <a:lnTo>
                  <a:pt x="1452" y="2216"/>
                </a:lnTo>
                <a:lnTo>
                  <a:pt x="1456" y="2216"/>
                </a:lnTo>
                <a:lnTo>
                  <a:pt x="1460" y="2216"/>
                </a:lnTo>
                <a:lnTo>
                  <a:pt x="1464" y="2214"/>
                </a:lnTo>
                <a:lnTo>
                  <a:pt x="1464" y="2212"/>
                </a:lnTo>
                <a:lnTo>
                  <a:pt x="1464" y="2210"/>
                </a:lnTo>
                <a:lnTo>
                  <a:pt x="1462" y="2210"/>
                </a:lnTo>
                <a:lnTo>
                  <a:pt x="1464" y="2206"/>
                </a:lnTo>
                <a:lnTo>
                  <a:pt x="1464" y="2204"/>
                </a:lnTo>
                <a:lnTo>
                  <a:pt x="1462" y="2202"/>
                </a:lnTo>
                <a:lnTo>
                  <a:pt x="1460" y="2200"/>
                </a:lnTo>
                <a:lnTo>
                  <a:pt x="1458" y="2198"/>
                </a:lnTo>
                <a:lnTo>
                  <a:pt x="1458" y="2196"/>
                </a:lnTo>
                <a:lnTo>
                  <a:pt x="1456" y="2194"/>
                </a:lnTo>
                <a:lnTo>
                  <a:pt x="1454" y="2194"/>
                </a:lnTo>
                <a:lnTo>
                  <a:pt x="1448" y="2198"/>
                </a:lnTo>
                <a:lnTo>
                  <a:pt x="1446" y="2200"/>
                </a:lnTo>
                <a:lnTo>
                  <a:pt x="1442" y="2202"/>
                </a:lnTo>
                <a:lnTo>
                  <a:pt x="1434" y="2204"/>
                </a:lnTo>
                <a:lnTo>
                  <a:pt x="1428" y="2204"/>
                </a:lnTo>
                <a:lnTo>
                  <a:pt x="1426" y="2204"/>
                </a:lnTo>
                <a:lnTo>
                  <a:pt x="1428" y="2206"/>
                </a:lnTo>
                <a:lnTo>
                  <a:pt x="1430" y="2208"/>
                </a:lnTo>
                <a:lnTo>
                  <a:pt x="1436" y="2208"/>
                </a:lnTo>
                <a:lnTo>
                  <a:pt x="1440" y="2208"/>
                </a:lnTo>
                <a:lnTo>
                  <a:pt x="1442" y="2210"/>
                </a:lnTo>
                <a:lnTo>
                  <a:pt x="1442" y="2212"/>
                </a:lnTo>
                <a:lnTo>
                  <a:pt x="1438" y="2212"/>
                </a:lnTo>
                <a:lnTo>
                  <a:pt x="1436" y="2214"/>
                </a:lnTo>
                <a:lnTo>
                  <a:pt x="1436" y="2218"/>
                </a:lnTo>
                <a:lnTo>
                  <a:pt x="1440" y="2222"/>
                </a:lnTo>
                <a:lnTo>
                  <a:pt x="1444" y="2222"/>
                </a:lnTo>
                <a:lnTo>
                  <a:pt x="1448" y="2222"/>
                </a:lnTo>
                <a:lnTo>
                  <a:pt x="1448" y="2224"/>
                </a:lnTo>
                <a:lnTo>
                  <a:pt x="1446" y="2226"/>
                </a:lnTo>
                <a:lnTo>
                  <a:pt x="1446" y="2228"/>
                </a:lnTo>
                <a:lnTo>
                  <a:pt x="1450" y="2232"/>
                </a:lnTo>
                <a:lnTo>
                  <a:pt x="1460" y="2242"/>
                </a:lnTo>
                <a:lnTo>
                  <a:pt x="1466" y="2246"/>
                </a:lnTo>
                <a:lnTo>
                  <a:pt x="1466" y="2248"/>
                </a:lnTo>
                <a:lnTo>
                  <a:pt x="1466" y="2250"/>
                </a:lnTo>
                <a:lnTo>
                  <a:pt x="1468" y="2252"/>
                </a:lnTo>
                <a:lnTo>
                  <a:pt x="1470" y="2256"/>
                </a:lnTo>
                <a:lnTo>
                  <a:pt x="1472" y="2258"/>
                </a:lnTo>
                <a:lnTo>
                  <a:pt x="1476" y="2260"/>
                </a:lnTo>
                <a:lnTo>
                  <a:pt x="1480" y="2262"/>
                </a:lnTo>
                <a:lnTo>
                  <a:pt x="1486" y="2262"/>
                </a:lnTo>
                <a:lnTo>
                  <a:pt x="1488" y="2260"/>
                </a:lnTo>
                <a:lnTo>
                  <a:pt x="1488" y="2258"/>
                </a:lnTo>
                <a:lnTo>
                  <a:pt x="1486" y="2254"/>
                </a:lnTo>
                <a:lnTo>
                  <a:pt x="1482" y="2252"/>
                </a:lnTo>
                <a:lnTo>
                  <a:pt x="1480" y="2252"/>
                </a:lnTo>
                <a:lnTo>
                  <a:pt x="1478" y="2252"/>
                </a:lnTo>
                <a:lnTo>
                  <a:pt x="1478" y="2250"/>
                </a:lnTo>
                <a:close/>
                <a:moveTo>
                  <a:pt x="1658" y="2400"/>
                </a:moveTo>
                <a:lnTo>
                  <a:pt x="1658" y="2400"/>
                </a:lnTo>
                <a:lnTo>
                  <a:pt x="1656" y="2402"/>
                </a:lnTo>
                <a:lnTo>
                  <a:pt x="1656" y="2406"/>
                </a:lnTo>
                <a:lnTo>
                  <a:pt x="1660" y="2410"/>
                </a:lnTo>
                <a:lnTo>
                  <a:pt x="1664" y="2412"/>
                </a:lnTo>
                <a:lnTo>
                  <a:pt x="1668" y="2412"/>
                </a:lnTo>
                <a:lnTo>
                  <a:pt x="1668" y="2408"/>
                </a:lnTo>
                <a:lnTo>
                  <a:pt x="1666" y="2402"/>
                </a:lnTo>
                <a:lnTo>
                  <a:pt x="1662" y="2400"/>
                </a:lnTo>
                <a:lnTo>
                  <a:pt x="1660" y="2398"/>
                </a:lnTo>
                <a:lnTo>
                  <a:pt x="1658" y="2400"/>
                </a:lnTo>
                <a:close/>
                <a:moveTo>
                  <a:pt x="1514" y="2172"/>
                </a:moveTo>
                <a:lnTo>
                  <a:pt x="1514" y="2172"/>
                </a:lnTo>
                <a:lnTo>
                  <a:pt x="1508" y="2170"/>
                </a:lnTo>
                <a:lnTo>
                  <a:pt x="1508" y="2172"/>
                </a:lnTo>
                <a:lnTo>
                  <a:pt x="1512" y="2182"/>
                </a:lnTo>
                <a:lnTo>
                  <a:pt x="1516" y="2184"/>
                </a:lnTo>
                <a:lnTo>
                  <a:pt x="1520" y="2186"/>
                </a:lnTo>
                <a:lnTo>
                  <a:pt x="1524" y="2190"/>
                </a:lnTo>
                <a:lnTo>
                  <a:pt x="1528" y="2196"/>
                </a:lnTo>
                <a:lnTo>
                  <a:pt x="1532" y="2200"/>
                </a:lnTo>
                <a:lnTo>
                  <a:pt x="1534" y="2200"/>
                </a:lnTo>
                <a:lnTo>
                  <a:pt x="1536" y="2196"/>
                </a:lnTo>
                <a:lnTo>
                  <a:pt x="1536" y="2190"/>
                </a:lnTo>
                <a:lnTo>
                  <a:pt x="1532" y="2186"/>
                </a:lnTo>
                <a:lnTo>
                  <a:pt x="1528" y="2180"/>
                </a:lnTo>
                <a:lnTo>
                  <a:pt x="1514" y="2172"/>
                </a:lnTo>
                <a:close/>
                <a:moveTo>
                  <a:pt x="1548" y="2182"/>
                </a:moveTo>
                <a:lnTo>
                  <a:pt x="1548" y="2182"/>
                </a:lnTo>
                <a:lnTo>
                  <a:pt x="1538" y="2170"/>
                </a:lnTo>
                <a:lnTo>
                  <a:pt x="1526" y="2158"/>
                </a:lnTo>
                <a:lnTo>
                  <a:pt x="1520" y="2156"/>
                </a:lnTo>
                <a:lnTo>
                  <a:pt x="1518" y="2156"/>
                </a:lnTo>
                <a:lnTo>
                  <a:pt x="1518" y="2160"/>
                </a:lnTo>
                <a:lnTo>
                  <a:pt x="1520" y="2164"/>
                </a:lnTo>
                <a:lnTo>
                  <a:pt x="1524" y="2172"/>
                </a:lnTo>
                <a:lnTo>
                  <a:pt x="1526" y="2174"/>
                </a:lnTo>
                <a:lnTo>
                  <a:pt x="1530" y="2176"/>
                </a:lnTo>
                <a:lnTo>
                  <a:pt x="1532" y="2176"/>
                </a:lnTo>
                <a:lnTo>
                  <a:pt x="1536" y="2180"/>
                </a:lnTo>
                <a:lnTo>
                  <a:pt x="1542" y="2194"/>
                </a:lnTo>
                <a:lnTo>
                  <a:pt x="1544" y="2196"/>
                </a:lnTo>
                <a:lnTo>
                  <a:pt x="1548" y="2196"/>
                </a:lnTo>
                <a:lnTo>
                  <a:pt x="1550" y="2196"/>
                </a:lnTo>
                <a:lnTo>
                  <a:pt x="1550" y="2194"/>
                </a:lnTo>
                <a:lnTo>
                  <a:pt x="1548" y="2192"/>
                </a:lnTo>
                <a:lnTo>
                  <a:pt x="1550" y="2190"/>
                </a:lnTo>
                <a:lnTo>
                  <a:pt x="1550" y="2186"/>
                </a:lnTo>
                <a:lnTo>
                  <a:pt x="1548" y="2182"/>
                </a:lnTo>
                <a:close/>
                <a:moveTo>
                  <a:pt x="1518" y="2154"/>
                </a:moveTo>
                <a:lnTo>
                  <a:pt x="1518" y="2154"/>
                </a:lnTo>
                <a:lnTo>
                  <a:pt x="1520" y="2152"/>
                </a:lnTo>
                <a:lnTo>
                  <a:pt x="1518" y="2148"/>
                </a:lnTo>
                <a:lnTo>
                  <a:pt x="1516" y="2144"/>
                </a:lnTo>
                <a:lnTo>
                  <a:pt x="1510" y="2144"/>
                </a:lnTo>
                <a:lnTo>
                  <a:pt x="1506" y="2144"/>
                </a:lnTo>
                <a:lnTo>
                  <a:pt x="1502" y="2146"/>
                </a:lnTo>
                <a:lnTo>
                  <a:pt x="1500" y="2150"/>
                </a:lnTo>
                <a:lnTo>
                  <a:pt x="1500" y="2156"/>
                </a:lnTo>
                <a:lnTo>
                  <a:pt x="1500" y="2158"/>
                </a:lnTo>
                <a:lnTo>
                  <a:pt x="1502" y="2156"/>
                </a:lnTo>
                <a:lnTo>
                  <a:pt x="1504" y="2154"/>
                </a:lnTo>
                <a:lnTo>
                  <a:pt x="1508" y="2154"/>
                </a:lnTo>
                <a:lnTo>
                  <a:pt x="1512" y="2158"/>
                </a:lnTo>
                <a:lnTo>
                  <a:pt x="1514" y="2158"/>
                </a:lnTo>
                <a:lnTo>
                  <a:pt x="1518" y="2154"/>
                </a:lnTo>
                <a:close/>
                <a:moveTo>
                  <a:pt x="1568" y="2192"/>
                </a:moveTo>
                <a:lnTo>
                  <a:pt x="1568" y="2192"/>
                </a:lnTo>
                <a:lnTo>
                  <a:pt x="1566" y="2192"/>
                </a:lnTo>
                <a:lnTo>
                  <a:pt x="1566" y="2194"/>
                </a:lnTo>
                <a:lnTo>
                  <a:pt x="1566" y="2198"/>
                </a:lnTo>
                <a:lnTo>
                  <a:pt x="1566" y="2204"/>
                </a:lnTo>
                <a:lnTo>
                  <a:pt x="1564" y="2206"/>
                </a:lnTo>
                <a:lnTo>
                  <a:pt x="1562" y="2208"/>
                </a:lnTo>
                <a:lnTo>
                  <a:pt x="1560" y="2212"/>
                </a:lnTo>
                <a:lnTo>
                  <a:pt x="1560" y="2216"/>
                </a:lnTo>
                <a:lnTo>
                  <a:pt x="1562" y="2216"/>
                </a:lnTo>
                <a:lnTo>
                  <a:pt x="1566" y="2216"/>
                </a:lnTo>
                <a:lnTo>
                  <a:pt x="1570" y="2212"/>
                </a:lnTo>
                <a:lnTo>
                  <a:pt x="1572" y="2208"/>
                </a:lnTo>
                <a:lnTo>
                  <a:pt x="1574" y="2206"/>
                </a:lnTo>
                <a:lnTo>
                  <a:pt x="1576" y="2208"/>
                </a:lnTo>
                <a:lnTo>
                  <a:pt x="1576" y="2210"/>
                </a:lnTo>
                <a:lnTo>
                  <a:pt x="1576" y="2212"/>
                </a:lnTo>
                <a:lnTo>
                  <a:pt x="1572" y="2216"/>
                </a:lnTo>
                <a:lnTo>
                  <a:pt x="1566" y="2220"/>
                </a:lnTo>
                <a:lnTo>
                  <a:pt x="1566" y="2222"/>
                </a:lnTo>
                <a:lnTo>
                  <a:pt x="1568" y="2226"/>
                </a:lnTo>
                <a:lnTo>
                  <a:pt x="1572" y="2228"/>
                </a:lnTo>
                <a:lnTo>
                  <a:pt x="1576" y="2228"/>
                </a:lnTo>
                <a:lnTo>
                  <a:pt x="1578" y="2224"/>
                </a:lnTo>
                <a:lnTo>
                  <a:pt x="1580" y="2222"/>
                </a:lnTo>
                <a:lnTo>
                  <a:pt x="1580" y="2224"/>
                </a:lnTo>
                <a:lnTo>
                  <a:pt x="1580" y="2230"/>
                </a:lnTo>
                <a:lnTo>
                  <a:pt x="1580" y="2232"/>
                </a:lnTo>
                <a:lnTo>
                  <a:pt x="1582" y="2234"/>
                </a:lnTo>
                <a:lnTo>
                  <a:pt x="1586" y="2232"/>
                </a:lnTo>
                <a:lnTo>
                  <a:pt x="1586" y="2230"/>
                </a:lnTo>
                <a:lnTo>
                  <a:pt x="1588" y="2214"/>
                </a:lnTo>
                <a:lnTo>
                  <a:pt x="1586" y="2210"/>
                </a:lnTo>
                <a:lnTo>
                  <a:pt x="1584" y="2206"/>
                </a:lnTo>
                <a:lnTo>
                  <a:pt x="1578" y="2198"/>
                </a:lnTo>
                <a:lnTo>
                  <a:pt x="1572" y="2194"/>
                </a:lnTo>
                <a:lnTo>
                  <a:pt x="1568" y="2192"/>
                </a:lnTo>
                <a:close/>
                <a:moveTo>
                  <a:pt x="1560" y="2224"/>
                </a:moveTo>
                <a:lnTo>
                  <a:pt x="1560" y="2224"/>
                </a:lnTo>
                <a:lnTo>
                  <a:pt x="1562" y="2232"/>
                </a:lnTo>
                <a:lnTo>
                  <a:pt x="1570" y="2242"/>
                </a:lnTo>
                <a:lnTo>
                  <a:pt x="1572" y="2242"/>
                </a:lnTo>
                <a:lnTo>
                  <a:pt x="1572" y="2240"/>
                </a:lnTo>
                <a:lnTo>
                  <a:pt x="1572" y="2236"/>
                </a:lnTo>
                <a:lnTo>
                  <a:pt x="1568" y="2230"/>
                </a:lnTo>
                <a:lnTo>
                  <a:pt x="1562" y="2224"/>
                </a:lnTo>
                <a:lnTo>
                  <a:pt x="1560" y="2224"/>
                </a:lnTo>
                <a:close/>
                <a:moveTo>
                  <a:pt x="1582" y="2244"/>
                </a:moveTo>
                <a:lnTo>
                  <a:pt x="1582" y="2244"/>
                </a:lnTo>
                <a:lnTo>
                  <a:pt x="1580" y="2244"/>
                </a:lnTo>
                <a:lnTo>
                  <a:pt x="1580" y="2248"/>
                </a:lnTo>
                <a:lnTo>
                  <a:pt x="1582" y="2252"/>
                </a:lnTo>
                <a:lnTo>
                  <a:pt x="1584" y="2254"/>
                </a:lnTo>
                <a:lnTo>
                  <a:pt x="1586" y="2252"/>
                </a:lnTo>
                <a:lnTo>
                  <a:pt x="1586" y="2248"/>
                </a:lnTo>
                <a:lnTo>
                  <a:pt x="1586" y="2244"/>
                </a:lnTo>
                <a:lnTo>
                  <a:pt x="1582" y="2244"/>
                </a:lnTo>
                <a:close/>
                <a:moveTo>
                  <a:pt x="4140" y="1656"/>
                </a:moveTo>
                <a:lnTo>
                  <a:pt x="4140" y="1656"/>
                </a:lnTo>
                <a:lnTo>
                  <a:pt x="4136" y="1658"/>
                </a:lnTo>
                <a:lnTo>
                  <a:pt x="4134" y="1662"/>
                </a:lnTo>
                <a:lnTo>
                  <a:pt x="4136" y="1668"/>
                </a:lnTo>
                <a:lnTo>
                  <a:pt x="4142" y="1674"/>
                </a:lnTo>
                <a:lnTo>
                  <a:pt x="4148" y="1678"/>
                </a:lnTo>
                <a:lnTo>
                  <a:pt x="4154" y="1680"/>
                </a:lnTo>
                <a:lnTo>
                  <a:pt x="4160" y="1680"/>
                </a:lnTo>
                <a:lnTo>
                  <a:pt x="4164" y="1678"/>
                </a:lnTo>
                <a:lnTo>
                  <a:pt x="4166" y="1672"/>
                </a:lnTo>
                <a:lnTo>
                  <a:pt x="4168" y="1668"/>
                </a:lnTo>
                <a:lnTo>
                  <a:pt x="4166" y="1664"/>
                </a:lnTo>
                <a:lnTo>
                  <a:pt x="4164" y="1660"/>
                </a:lnTo>
                <a:lnTo>
                  <a:pt x="4160" y="1658"/>
                </a:lnTo>
                <a:lnTo>
                  <a:pt x="4154" y="1656"/>
                </a:lnTo>
                <a:lnTo>
                  <a:pt x="4148" y="1654"/>
                </a:lnTo>
                <a:lnTo>
                  <a:pt x="4140" y="1656"/>
                </a:lnTo>
                <a:close/>
                <a:moveTo>
                  <a:pt x="4268" y="2596"/>
                </a:moveTo>
                <a:lnTo>
                  <a:pt x="4268" y="2596"/>
                </a:lnTo>
                <a:lnTo>
                  <a:pt x="4260" y="2594"/>
                </a:lnTo>
                <a:lnTo>
                  <a:pt x="4244" y="2596"/>
                </a:lnTo>
                <a:lnTo>
                  <a:pt x="4226" y="2596"/>
                </a:lnTo>
                <a:lnTo>
                  <a:pt x="4216" y="2594"/>
                </a:lnTo>
                <a:lnTo>
                  <a:pt x="4206" y="2592"/>
                </a:lnTo>
                <a:lnTo>
                  <a:pt x="4198" y="2588"/>
                </a:lnTo>
                <a:lnTo>
                  <a:pt x="4194" y="2584"/>
                </a:lnTo>
                <a:lnTo>
                  <a:pt x="4192" y="2578"/>
                </a:lnTo>
                <a:lnTo>
                  <a:pt x="4190" y="2572"/>
                </a:lnTo>
                <a:lnTo>
                  <a:pt x="4190" y="2568"/>
                </a:lnTo>
                <a:lnTo>
                  <a:pt x="4188" y="2566"/>
                </a:lnTo>
                <a:lnTo>
                  <a:pt x="4186" y="2568"/>
                </a:lnTo>
                <a:lnTo>
                  <a:pt x="4180" y="2574"/>
                </a:lnTo>
                <a:lnTo>
                  <a:pt x="4174" y="2586"/>
                </a:lnTo>
                <a:lnTo>
                  <a:pt x="4174" y="2588"/>
                </a:lnTo>
                <a:lnTo>
                  <a:pt x="4176" y="2588"/>
                </a:lnTo>
                <a:lnTo>
                  <a:pt x="4180" y="2590"/>
                </a:lnTo>
                <a:lnTo>
                  <a:pt x="4182" y="2592"/>
                </a:lnTo>
                <a:lnTo>
                  <a:pt x="4184" y="2596"/>
                </a:lnTo>
                <a:lnTo>
                  <a:pt x="4184" y="2600"/>
                </a:lnTo>
                <a:lnTo>
                  <a:pt x="4184" y="2602"/>
                </a:lnTo>
                <a:lnTo>
                  <a:pt x="4190" y="2602"/>
                </a:lnTo>
                <a:lnTo>
                  <a:pt x="4196" y="2602"/>
                </a:lnTo>
                <a:lnTo>
                  <a:pt x="4198" y="2604"/>
                </a:lnTo>
                <a:lnTo>
                  <a:pt x="4202" y="2606"/>
                </a:lnTo>
                <a:lnTo>
                  <a:pt x="4208" y="2612"/>
                </a:lnTo>
                <a:lnTo>
                  <a:pt x="4214" y="2614"/>
                </a:lnTo>
                <a:lnTo>
                  <a:pt x="4226" y="2616"/>
                </a:lnTo>
                <a:lnTo>
                  <a:pt x="4248" y="2624"/>
                </a:lnTo>
                <a:lnTo>
                  <a:pt x="4252" y="2626"/>
                </a:lnTo>
                <a:lnTo>
                  <a:pt x="4256" y="2626"/>
                </a:lnTo>
                <a:lnTo>
                  <a:pt x="4256" y="2620"/>
                </a:lnTo>
                <a:lnTo>
                  <a:pt x="4256" y="2612"/>
                </a:lnTo>
                <a:lnTo>
                  <a:pt x="4256" y="2608"/>
                </a:lnTo>
                <a:lnTo>
                  <a:pt x="4258" y="2604"/>
                </a:lnTo>
                <a:lnTo>
                  <a:pt x="4264" y="2600"/>
                </a:lnTo>
                <a:lnTo>
                  <a:pt x="4268" y="2598"/>
                </a:lnTo>
                <a:lnTo>
                  <a:pt x="4270" y="2596"/>
                </a:lnTo>
                <a:lnTo>
                  <a:pt x="4268" y="2596"/>
                </a:lnTo>
                <a:close/>
                <a:moveTo>
                  <a:pt x="4356" y="2612"/>
                </a:moveTo>
                <a:lnTo>
                  <a:pt x="4356" y="2612"/>
                </a:lnTo>
                <a:lnTo>
                  <a:pt x="4346" y="2608"/>
                </a:lnTo>
                <a:lnTo>
                  <a:pt x="4342" y="2606"/>
                </a:lnTo>
                <a:lnTo>
                  <a:pt x="4340" y="2604"/>
                </a:lnTo>
                <a:lnTo>
                  <a:pt x="4338" y="2596"/>
                </a:lnTo>
                <a:lnTo>
                  <a:pt x="4340" y="2582"/>
                </a:lnTo>
                <a:lnTo>
                  <a:pt x="4340" y="2568"/>
                </a:lnTo>
                <a:lnTo>
                  <a:pt x="4338" y="2566"/>
                </a:lnTo>
                <a:lnTo>
                  <a:pt x="4336" y="2564"/>
                </a:lnTo>
                <a:lnTo>
                  <a:pt x="4334" y="2564"/>
                </a:lnTo>
                <a:lnTo>
                  <a:pt x="4330" y="2568"/>
                </a:lnTo>
                <a:lnTo>
                  <a:pt x="4318" y="2582"/>
                </a:lnTo>
                <a:lnTo>
                  <a:pt x="4306" y="2598"/>
                </a:lnTo>
                <a:lnTo>
                  <a:pt x="4298" y="2612"/>
                </a:lnTo>
                <a:lnTo>
                  <a:pt x="4296" y="2620"/>
                </a:lnTo>
                <a:lnTo>
                  <a:pt x="4294" y="2628"/>
                </a:lnTo>
                <a:lnTo>
                  <a:pt x="4296" y="2636"/>
                </a:lnTo>
                <a:lnTo>
                  <a:pt x="4298" y="2646"/>
                </a:lnTo>
                <a:lnTo>
                  <a:pt x="4302" y="2652"/>
                </a:lnTo>
                <a:lnTo>
                  <a:pt x="4304" y="2652"/>
                </a:lnTo>
                <a:lnTo>
                  <a:pt x="4306" y="2652"/>
                </a:lnTo>
                <a:lnTo>
                  <a:pt x="4312" y="2644"/>
                </a:lnTo>
                <a:lnTo>
                  <a:pt x="4314" y="2632"/>
                </a:lnTo>
                <a:lnTo>
                  <a:pt x="4320" y="2622"/>
                </a:lnTo>
                <a:lnTo>
                  <a:pt x="4322" y="2620"/>
                </a:lnTo>
                <a:lnTo>
                  <a:pt x="4324" y="2618"/>
                </a:lnTo>
                <a:lnTo>
                  <a:pt x="4326" y="2620"/>
                </a:lnTo>
                <a:lnTo>
                  <a:pt x="4326" y="2622"/>
                </a:lnTo>
                <a:lnTo>
                  <a:pt x="4324" y="2634"/>
                </a:lnTo>
                <a:lnTo>
                  <a:pt x="4324" y="2646"/>
                </a:lnTo>
                <a:lnTo>
                  <a:pt x="4324" y="2648"/>
                </a:lnTo>
                <a:lnTo>
                  <a:pt x="4326" y="2650"/>
                </a:lnTo>
                <a:lnTo>
                  <a:pt x="4334" y="2646"/>
                </a:lnTo>
                <a:lnTo>
                  <a:pt x="4344" y="2640"/>
                </a:lnTo>
                <a:lnTo>
                  <a:pt x="4354" y="2632"/>
                </a:lnTo>
                <a:lnTo>
                  <a:pt x="4362" y="2622"/>
                </a:lnTo>
                <a:lnTo>
                  <a:pt x="4364" y="2620"/>
                </a:lnTo>
                <a:lnTo>
                  <a:pt x="4364" y="2616"/>
                </a:lnTo>
                <a:lnTo>
                  <a:pt x="4360" y="2614"/>
                </a:lnTo>
                <a:lnTo>
                  <a:pt x="4356" y="2612"/>
                </a:lnTo>
                <a:close/>
                <a:moveTo>
                  <a:pt x="4284" y="2440"/>
                </a:moveTo>
                <a:lnTo>
                  <a:pt x="4284" y="2440"/>
                </a:lnTo>
                <a:lnTo>
                  <a:pt x="4286" y="2438"/>
                </a:lnTo>
                <a:lnTo>
                  <a:pt x="4284" y="2436"/>
                </a:lnTo>
                <a:lnTo>
                  <a:pt x="4280" y="2430"/>
                </a:lnTo>
                <a:lnTo>
                  <a:pt x="4272" y="2424"/>
                </a:lnTo>
                <a:lnTo>
                  <a:pt x="4260" y="2416"/>
                </a:lnTo>
                <a:lnTo>
                  <a:pt x="4246" y="2410"/>
                </a:lnTo>
                <a:lnTo>
                  <a:pt x="4230" y="2404"/>
                </a:lnTo>
                <a:lnTo>
                  <a:pt x="4212" y="2398"/>
                </a:lnTo>
                <a:lnTo>
                  <a:pt x="4194" y="2396"/>
                </a:lnTo>
                <a:lnTo>
                  <a:pt x="4178" y="2394"/>
                </a:lnTo>
                <a:lnTo>
                  <a:pt x="4170" y="2394"/>
                </a:lnTo>
                <a:lnTo>
                  <a:pt x="4168" y="2396"/>
                </a:lnTo>
                <a:lnTo>
                  <a:pt x="4172" y="2398"/>
                </a:lnTo>
                <a:lnTo>
                  <a:pt x="4186" y="2408"/>
                </a:lnTo>
                <a:lnTo>
                  <a:pt x="4202" y="2418"/>
                </a:lnTo>
                <a:lnTo>
                  <a:pt x="4220" y="2430"/>
                </a:lnTo>
                <a:lnTo>
                  <a:pt x="4246" y="2442"/>
                </a:lnTo>
                <a:lnTo>
                  <a:pt x="4258" y="2446"/>
                </a:lnTo>
                <a:lnTo>
                  <a:pt x="4270" y="2446"/>
                </a:lnTo>
                <a:lnTo>
                  <a:pt x="4278" y="2446"/>
                </a:lnTo>
                <a:lnTo>
                  <a:pt x="4282" y="2444"/>
                </a:lnTo>
                <a:lnTo>
                  <a:pt x="4284" y="2440"/>
                </a:lnTo>
                <a:close/>
                <a:moveTo>
                  <a:pt x="4640" y="2510"/>
                </a:moveTo>
                <a:lnTo>
                  <a:pt x="4640" y="2510"/>
                </a:lnTo>
                <a:lnTo>
                  <a:pt x="4646" y="2502"/>
                </a:lnTo>
                <a:lnTo>
                  <a:pt x="4646" y="2496"/>
                </a:lnTo>
                <a:lnTo>
                  <a:pt x="4644" y="2496"/>
                </a:lnTo>
                <a:lnTo>
                  <a:pt x="4640" y="2496"/>
                </a:lnTo>
                <a:lnTo>
                  <a:pt x="4628" y="2506"/>
                </a:lnTo>
                <a:lnTo>
                  <a:pt x="4622" y="2514"/>
                </a:lnTo>
                <a:lnTo>
                  <a:pt x="4616" y="2522"/>
                </a:lnTo>
                <a:lnTo>
                  <a:pt x="4612" y="2528"/>
                </a:lnTo>
                <a:lnTo>
                  <a:pt x="4608" y="2528"/>
                </a:lnTo>
                <a:lnTo>
                  <a:pt x="4608" y="2526"/>
                </a:lnTo>
                <a:lnTo>
                  <a:pt x="4608" y="2520"/>
                </a:lnTo>
                <a:lnTo>
                  <a:pt x="4608" y="2512"/>
                </a:lnTo>
                <a:lnTo>
                  <a:pt x="4612" y="2504"/>
                </a:lnTo>
                <a:lnTo>
                  <a:pt x="4616" y="2498"/>
                </a:lnTo>
                <a:lnTo>
                  <a:pt x="4622" y="2492"/>
                </a:lnTo>
                <a:lnTo>
                  <a:pt x="4630" y="2488"/>
                </a:lnTo>
                <a:lnTo>
                  <a:pt x="4634" y="2484"/>
                </a:lnTo>
                <a:lnTo>
                  <a:pt x="4636" y="2480"/>
                </a:lnTo>
                <a:lnTo>
                  <a:pt x="4638" y="2476"/>
                </a:lnTo>
                <a:lnTo>
                  <a:pt x="4636" y="2474"/>
                </a:lnTo>
                <a:lnTo>
                  <a:pt x="4634" y="2472"/>
                </a:lnTo>
                <a:lnTo>
                  <a:pt x="4630" y="2472"/>
                </a:lnTo>
                <a:lnTo>
                  <a:pt x="4626" y="2474"/>
                </a:lnTo>
                <a:lnTo>
                  <a:pt x="4620" y="2476"/>
                </a:lnTo>
                <a:lnTo>
                  <a:pt x="4614" y="2476"/>
                </a:lnTo>
                <a:lnTo>
                  <a:pt x="4608" y="2474"/>
                </a:lnTo>
                <a:lnTo>
                  <a:pt x="4602" y="2470"/>
                </a:lnTo>
                <a:lnTo>
                  <a:pt x="4600" y="2466"/>
                </a:lnTo>
                <a:lnTo>
                  <a:pt x="4600" y="2460"/>
                </a:lnTo>
                <a:lnTo>
                  <a:pt x="4602" y="2456"/>
                </a:lnTo>
                <a:lnTo>
                  <a:pt x="4610" y="2448"/>
                </a:lnTo>
                <a:lnTo>
                  <a:pt x="4616" y="2442"/>
                </a:lnTo>
                <a:lnTo>
                  <a:pt x="4618" y="2436"/>
                </a:lnTo>
                <a:lnTo>
                  <a:pt x="4614" y="2430"/>
                </a:lnTo>
                <a:lnTo>
                  <a:pt x="4610" y="2426"/>
                </a:lnTo>
                <a:lnTo>
                  <a:pt x="4602" y="2424"/>
                </a:lnTo>
                <a:lnTo>
                  <a:pt x="4590" y="2422"/>
                </a:lnTo>
                <a:lnTo>
                  <a:pt x="4578" y="2422"/>
                </a:lnTo>
                <a:lnTo>
                  <a:pt x="4566" y="2426"/>
                </a:lnTo>
                <a:lnTo>
                  <a:pt x="4554" y="2428"/>
                </a:lnTo>
                <a:lnTo>
                  <a:pt x="4548" y="2428"/>
                </a:lnTo>
                <a:lnTo>
                  <a:pt x="4546" y="2428"/>
                </a:lnTo>
                <a:lnTo>
                  <a:pt x="4546" y="2426"/>
                </a:lnTo>
                <a:lnTo>
                  <a:pt x="4546" y="2422"/>
                </a:lnTo>
                <a:lnTo>
                  <a:pt x="4542" y="2420"/>
                </a:lnTo>
                <a:lnTo>
                  <a:pt x="4536" y="2422"/>
                </a:lnTo>
                <a:lnTo>
                  <a:pt x="4528" y="2422"/>
                </a:lnTo>
                <a:lnTo>
                  <a:pt x="4524" y="2420"/>
                </a:lnTo>
                <a:lnTo>
                  <a:pt x="4520" y="2418"/>
                </a:lnTo>
                <a:lnTo>
                  <a:pt x="4518" y="2414"/>
                </a:lnTo>
                <a:lnTo>
                  <a:pt x="4518" y="2408"/>
                </a:lnTo>
                <a:lnTo>
                  <a:pt x="4520" y="2404"/>
                </a:lnTo>
                <a:lnTo>
                  <a:pt x="4524" y="2400"/>
                </a:lnTo>
                <a:lnTo>
                  <a:pt x="4528" y="2398"/>
                </a:lnTo>
                <a:lnTo>
                  <a:pt x="4532" y="2396"/>
                </a:lnTo>
                <a:lnTo>
                  <a:pt x="4532" y="2392"/>
                </a:lnTo>
                <a:lnTo>
                  <a:pt x="4530" y="2388"/>
                </a:lnTo>
                <a:lnTo>
                  <a:pt x="4526" y="2386"/>
                </a:lnTo>
                <a:lnTo>
                  <a:pt x="4522" y="2384"/>
                </a:lnTo>
                <a:lnTo>
                  <a:pt x="4514" y="2384"/>
                </a:lnTo>
                <a:lnTo>
                  <a:pt x="4506" y="2388"/>
                </a:lnTo>
                <a:lnTo>
                  <a:pt x="4496" y="2394"/>
                </a:lnTo>
                <a:lnTo>
                  <a:pt x="4490" y="2400"/>
                </a:lnTo>
                <a:lnTo>
                  <a:pt x="4486" y="2402"/>
                </a:lnTo>
                <a:lnTo>
                  <a:pt x="4484" y="2400"/>
                </a:lnTo>
                <a:lnTo>
                  <a:pt x="4486" y="2394"/>
                </a:lnTo>
                <a:lnTo>
                  <a:pt x="4496" y="2374"/>
                </a:lnTo>
                <a:lnTo>
                  <a:pt x="4508" y="2354"/>
                </a:lnTo>
                <a:lnTo>
                  <a:pt x="4518" y="2336"/>
                </a:lnTo>
                <a:lnTo>
                  <a:pt x="4526" y="2322"/>
                </a:lnTo>
                <a:lnTo>
                  <a:pt x="4536" y="2308"/>
                </a:lnTo>
                <a:lnTo>
                  <a:pt x="4538" y="2304"/>
                </a:lnTo>
                <a:lnTo>
                  <a:pt x="4540" y="2298"/>
                </a:lnTo>
                <a:lnTo>
                  <a:pt x="4538" y="2294"/>
                </a:lnTo>
                <a:lnTo>
                  <a:pt x="4536" y="2292"/>
                </a:lnTo>
                <a:lnTo>
                  <a:pt x="4530" y="2290"/>
                </a:lnTo>
                <a:lnTo>
                  <a:pt x="4524" y="2292"/>
                </a:lnTo>
                <a:lnTo>
                  <a:pt x="4514" y="2294"/>
                </a:lnTo>
                <a:lnTo>
                  <a:pt x="4504" y="2298"/>
                </a:lnTo>
                <a:lnTo>
                  <a:pt x="4494" y="2304"/>
                </a:lnTo>
                <a:lnTo>
                  <a:pt x="4488" y="2310"/>
                </a:lnTo>
                <a:lnTo>
                  <a:pt x="4484" y="2316"/>
                </a:lnTo>
                <a:lnTo>
                  <a:pt x="4482" y="2320"/>
                </a:lnTo>
                <a:lnTo>
                  <a:pt x="4480" y="2328"/>
                </a:lnTo>
                <a:lnTo>
                  <a:pt x="4478" y="2332"/>
                </a:lnTo>
                <a:lnTo>
                  <a:pt x="4472" y="2336"/>
                </a:lnTo>
                <a:lnTo>
                  <a:pt x="4466" y="2342"/>
                </a:lnTo>
                <a:lnTo>
                  <a:pt x="4460" y="2350"/>
                </a:lnTo>
                <a:lnTo>
                  <a:pt x="4448" y="2376"/>
                </a:lnTo>
                <a:lnTo>
                  <a:pt x="4434" y="2408"/>
                </a:lnTo>
                <a:lnTo>
                  <a:pt x="4420" y="2440"/>
                </a:lnTo>
                <a:lnTo>
                  <a:pt x="4410" y="2460"/>
                </a:lnTo>
                <a:lnTo>
                  <a:pt x="4408" y="2464"/>
                </a:lnTo>
                <a:lnTo>
                  <a:pt x="4406" y="2462"/>
                </a:lnTo>
                <a:lnTo>
                  <a:pt x="4406" y="2460"/>
                </a:lnTo>
                <a:lnTo>
                  <a:pt x="4402" y="2462"/>
                </a:lnTo>
                <a:lnTo>
                  <a:pt x="4396" y="2464"/>
                </a:lnTo>
                <a:lnTo>
                  <a:pt x="4386" y="2474"/>
                </a:lnTo>
                <a:lnTo>
                  <a:pt x="4384" y="2476"/>
                </a:lnTo>
                <a:lnTo>
                  <a:pt x="4384" y="2478"/>
                </a:lnTo>
                <a:lnTo>
                  <a:pt x="4384" y="2480"/>
                </a:lnTo>
                <a:lnTo>
                  <a:pt x="4388" y="2482"/>
                </a:lnTo>
                <a:lnTo>
                  <a:pt x="4402" y="2484"/>
                </a:lnTo>
                <a:lnTo>
                  <a:pt x="4406" y="2486"/>
                </a:lnTo>
                <a:lnTo>
                  <a:pt x="4406" y="2488"/>
                </a:lnTo>
                <a:lnTo>
                  <a:pt x="4394" y="2498"/>
                </a:lnTo>
                <a:lnTo>
                  <a:pt x="4386" y="2504"/>
                </a:lnTo>
                <a:lnTo>
                  <a:pt x="4380" y="2510"/>
                </a:lnTo>
                <a:lnTo>
                  <a:pt x="4378" y="2514"/>
                </a:lnTo>
                <a:lnTo>
                  <a:pt x="4378" y="2516"/>
                </a:lnTo>
                <a:lnTo>
                  <a:pt x="4378" y="2520"/>
                </a:lnTo>
                <a:lnTo>
                  <a:pt x="4382" y="2524"/>
                </a:lnTo>
                <a:lnTo>
                  <a:pt x="4384" y="2528"/>
                </a:lnTo>
                <a:lnTo>
                  <a:pt x="4390" y="2530"/>
                </a:lnTo>
                <a:lnTo>
                  <a:pt x="4398" y="2530"/>
                </a:lnTo>
                <a:lnTo>
                  <a:pt x="4416" y="2526"/>
                </a:lnTo>
                <a:lnTo>
                  <a:pt x="4426" y="2524"/>
                </a:lnTo>
                <a:lnTo>
                  <a:pt x="4434" y="2524"/>
                </a:lnTo>
                <a:lnTo>
                  <a:pt x="4446" y="2528"/>
                </a:lnTo>
                <a:lnTo>
                  <a:pt x="4452" y="2530"/>
                </a:lnTo>
                <a:lnTo>
                  <a:pt x="4462" y="2532"/>
                </a:lnTo>
                <a:lnTo>
                  <a:pt x="4474" y="2532"/>
                </a:lnTo>
                <a:lnTo>
                  <a:pt x="4490" y="2530"/>
                </a:lnTo>
                <a:lnTo>
                  <a:pt x="4504" y="2528"/>
                </a:lnTo>
                <a:lnTo>
                  <a:pt x="4512" y="2528"/>
                </a:lnTo>
                <a:lnTo>
                  <a:pt x="4514" y="2530"/>
                </a:lnTo>
                <a:lnTo>
                  <a:pt x="4512" y="2532"/>
                </a:lnTo>
                <a:lnTo>
                  <a:pt x="4512" y="2534"/>
                </a:lnTo>
                <a:lnTo>
                  <a:pt x="4514" y="2536"/>
                </a:lnTo>
                <a:lnTo>
                  <a:pt x="4520" y="2538"/>
                </a:lnTo>
                <a:lnTo>
                  <a:pt x="4532" y="2536"/>
                </a:lnTo>
                <a:lnTo>
                  <a:pt x="4544" y="2536"/>
                </a:lnTo>
                <a:lnTo>
                  <a:pt x="4548" y="2538"/>
                </a:lnTo>
                <a:lnTo>
                  <a:pt x="4546" y="2542"/>
                </a:lnTo>
                <a:lnTo>
                  <a:pt x="4540" y="2548"/>
                </a:lnTo>
                <a:lnTo>
                  <a:pt x="4522" y="2560"/>
                </a:lnTo>
                <a:lnTo>
                  <a:pt x="4516" y="2564"/>
                </a:lnTo>
                <a:lnTo>
                  <a:pt x="4514" y="2570"/>
                </a:lnTo>
                <a:lnTo>
                  <a:pt x="4514" y="2574"/>
                </a:lnTo>
                <a:lnTo>
                  <a:pt x="4518" y="2576"/>
                </a:lnTo>
                <a:lnTo>
                  <a:pt x="4522" y="2578"/>
                </a:lnTo>
                <a:lnTo>
                  <a:pt x="4526" y="2578"/>
                </a:lnTo>
                <a:lnTo>
                  <a:pt x="4532" y="2576"/>
                </a:lnTo>
                <a:lnTo>
                  <a:pt x="4540" y="2572"/>
                </a:lnTo>
                <a:lnTo>
                  <a:pt x="4546" y="2566"/>
                </a:lnTo>
                <a:lnTo>
                  <a:pt x="4552" y="2558"/>
                </a:lnTo>
                <a:lnTo>
                  <a:pt x="4558" y="2550"/>
                </a:lnTo>
                <a:lnTo>
                  <a:pt x="4564" y="2546"/>
                </a:lnTo>
                <a:lnTo>
                  <a:pt x="4566" y="2544"/>
                </a:lnTo>
                <a:lnTo>
                  <a:pt x="4570" y="2544"/>
                </a:lnTo>
                <a:lnTo>
                  <a:pt x="4572" y="2542"/>
                </a:lnTo>
                <a:lnTo>
                  <a:pt x="4576" y="2540"/>
                </a:lnTo>
                <a:lnTo>
                  <a:pt x="4578" y="2538"/>
                </a:lnTo>
                <a:lnTo>
                  <a:pt x="4582" y="2530"/>
                </a:lnTo>
                <a:lnTo>
                  <a:pt x="4586" y="2524"/>
                </a:lnTo>
                <a:lnTo>
                  <a:pt x="4590" y="2520"/>
                </a:lnTo>
                <a:lnTo>
                  <a:pt x="4594" y="2518"/>
                </a:lnTo>
                <a:lnTo>
                  <a:pt x="4596" y="2520"/>
                </a:lnTo>
                <a:lnTo>
                  <a:pt x="4598" y="2524"/>
                </a:lnTo>
                <a:lnTo>
                  <a:pt x="4598" y="2530"/>
                </a:lnTo>
                <a:lnTo>
                  <a:pt x="4598" y="2538"/>
                </a:lnTo>
                <a:lnTo>
                  <a:pt x="4594" y="2548"/>
                </a:lnTo>
                <a:lnTo>
                  <a:pt x="4590" y="2564"/>
                </a:lnTo>
                <a:lnTo>
                  <a:pt x="4588" y="2574"/>
                </a:lnTo>
                <a:lnTo>
                  <a:pt x="4588" y="2576"/>
                </a:lnTo>
                <a:lnTo>
                  <a:pt x="4592" y="2576"/>
                </a:lnTo>
                <a:lnTo>
                  <a:pt x="4600" y="2570"/>
                </a:lnTo>
                <a:lnTo>
                  <a:pt x="4606" y="2566"/>
                </a:lnTo>
                <a:lnTo>
                  <a:pt x="4608" y="2566"/>
                </a:lnTo>
                <a:lnTo>
                  <a:pt x="4610" y="2568"/>
                </a:lnTo>
                <a:lnTo>
                  <a:pt x="4612" y="2572"/>
                </a:lnTo>
                <a:lnTo>
                  <a:pt x="4614" y="2576"/>
                </a:lnTo>
                <a:lnTo>
                  <a:pt x="4618" y="2580"/>
                </a:lnTo>
                <a:lnTo>
                  <a:pt x="4624" y="2584"/>
                </a:lnTo>
                <a:lnTo>
                  <a:pt x="4630" y="2586"/>
                </a:lnTo>
                <a:lnTo>
                  <a:pt x="4638" y="2584"/>
                </a:lnTo>
                <a:lnTo>
                  <a:pt x="4642" y="2582"/>
                </a:lnTo>
                <a:lnTo>
                  <a:pt x="4644" y="2580"/>
                </a:lnTo>
                <a:lnTo>
                  <a:pt x="4644" y="2574"/>
                </a:lnTo>
                <a:lnTo>
                  <a:pt x="4644" y="2560"/>
                </a:lnTo>
                <a:lnTo>
                  <a:pt x="4644" y="2550"/>
                </a:lnTo>
                <a:lnTo>
                  <a:pt x="4648" y="2536"/>
                </a:lnTo>
                <a:lnTo>
                  <a:pt x="4650" y="2526"/>
                </a:lnTo>
                <a:lnTo>
                  <a:pt x="4650" y="2522"/>
                </a:lnTo>
                <a:lnTo>
                  <a:pt x="4648" y="2520"/>
                </a:lnTo>
                <a:lnTo>
                  <a:pt x="4644" y="2520"/>
                </a:lnTo>
                <a:lnTo>
                  <a:pt x="4640" y="2522"/>
                </a:lnTo>
                <a:lnTo>
                  <a:pt x="4636" y="2520"/>
                </a:lnTo>
                <a:lnTo>
                  <a:pt x="4636" y="2518"/>
                </a:lnTo>
                <a:lnTo>
                  <a:pt x="4640" y="2510"/>
                </a:lnTo>
                <a:close/>
                <a:moveTo>
                  <a:pt x="3266" y="1234"/>
                </a:moveTo>
                <a:lnTo>
                  <a:pt x="3266" y="1234"/>
                </a:lnTo>
                <a:lnTo>
                  <a:pt x="3276" y="1242"/>
                </a:lnTo>
                <a:lnTo>
                  <a:pt x="3278" y="1244"/>
                </a:lnTo>
                <a:lnTo>
                  <a:pt x="3280" y="1244"/>
                </a:lnTo>
                <a:lnTo>
                  <a:pt x="3284" y="1240"/>
                </a:lnTo>
                <a:lnTo>
                  <a:pt x="3286" y="1234"/>
                </a:lnTo>
                <a:lnTo>
                  <a:pt x="3286" y="1218"/>
                </a:lnTo>
                <a:lnTo>
                  <a:pt x="3282" y="1206"/>
                </a:lnTo>
                <a:lnTo>
                  <a:pt x="3280" y="1204"/>
                </a:lnTo>
                <a:lnTo>
                  <a:pt x="3276" y="1206"/>
                </a:lnTo>
                <a:lnTo>
                  <a:pt x="3272" y="1208"/>
                </a:lnTo>
                <a:lnTo>
                  <a:pt x="3268" y="1210"/>
                </a:lnTo>
                <a:lnTo>
                  <a:pt x="3264" y="1216"/>
                </a:lnTo>
                <a:lnTo>
                  <a:pt x="3262" y="1220"/>
                </a:lnTo>
                <a:lnTo>
                  <a:pt x="3264" y="1228"/>
                </a:lnTo>
                <a:lnTo>
                  <a:pt x="3266" y="1234"/>
                </a:lnTo>
                <a:close/>
                <a:moveTo>
                  <a:pt x="1702" y="940"/>
                </a:moveTo>
                <a:lnTo>
                  <a:pt x="1702" y="940"/>
                </a:lnTo>
                <a:lnTo>
                  <a:pt x="1718" y="944"/>
                </a:lnTo>
                <a:lnTo>
                  <a:pt x="1736" y="950"/>
                </a:lnTo>
                <a:lnTo>
                  <a:pt x="1766" y="960"/>
                </a:lnTo>
                <a:lnTo>
                  <a:pt x="1776" y="966"/>
                </a:lnTo>
                <a:lnTo>
                  <a:pt x="1784" y="972"/>
                </a:lnTo>
                <a:lnTo>
                  <a:pt x="1790" y="978"/>
                </a:lnTo>
                <a:lnTo>
                  <a:pt x="1794" y="984"/>
                </a:lnTo>
                <a:lnTo>
                  <a:pt x="1800" y="996"/>
                </a:lnTo>
                <a:lnTo>
                  <a:pt x="1804" y="1002"/>
                </a:lnTo>
                <a:lnTo>
                  <a:pt x="1808" y="1004"/>
                </a:lnTo>
                <a:lnTo>
                  <a:pt x="1814" y="1006"/>
                </a:lnTo>
                <a:lnTo>
                  <a:pt x="1820" y="1006"/>
                </a:lnTo>
                <a:lnTo>
                  <a:pt x="1832" y="1002"/>
                </a:lnTo>
                <a:lnTo>
                  <a:pt x="1846" y="994"/>
                </a:lnTo>
                <a:lnTo>
                  <a:pt x="1860" y="984"/>
                </a:lnTo>
                <a:lnTo>
                  <a:pt x="1866" y="982"/>
                </a:lnTo>
                <a:lnTo>
                  <a:pt x="1870" y="980"/>
                </a:lnTo>
                <a:lnTo>
                  <a:pt x="1878" y="982"/>
                </a:lnTo>
                <a:lnTo>
                  <a:pt x="1882" y="982"/>
                </a:lnTo>
                <a:lnTo>
                  <a:pt x="1888" y="984"/>
                </a:lnTo>
                <a:lnTo>
                  <a:pt x="1896" y="982"/>
                </a:lnTo>
                <a:lnTo>
                  <a:pt x="1906" y="978"/>
                </a:lnTo>
                <a:lnTo>
                  <a:pt x="1912" y="976"/>
                </a:lnTo>
                <a:lnTo>
                  <a:pt x="1914" y="972"/>
                </a:lnTo>
                <a:lnTo>
                  <a:pt x="1920" y="964"/>
                </a:lnTo>
                <a:lnTo>
                  <a:pt x="1922" y="954"/>
                </a:lnTo>
                <a:lnTo>
                  <a:pt x="1922" y="946"/>
                </a:lnTo>
                <a:lnTo>
                  <a:pt x="1922" y="936"/>
                </a:lnTo>
                <a:lnTo>
                  <a:pt x="1926" y="930"/>
                </a:lnTo>
                <a:lnTo>
                  <a:pt x="1932" y="924"/>
                </a:lnTo>
                <a:lnTo>
                  <a:pt x="1942" y="920"/>
                </a:lnTo>
                <a:lnTo>
                  <a:pt x="1952" y="918"/>
                </a:lnTo>
                <a:lnTo>
                  <a:pt x="1958" y="914"/>
                </a:lnTo>
                <a:lnTo>
                  <a:pt x="1962" y="910"/>
                </a:lnTo>
                <a:lnTo>
                  <a:pt x="1964" y="904"/>
                </a:lnTo>
                <a:lnTo>
                  <a:pt x="1966" y="898"/>
                </a:lnTo>
                <a:lnTo>
                  <a:pt x="1970" y="892"/>
                </a:lnTo>
                <a:lnTo>
                  <a:pt x="1978" y="886"/>
                </a:lnTo>
                <a:lnTo>
                  <a:pt x="1992" y="880"/>
                </a:lnTo>
                <a:lnTo>
                  <a:pt x="2020" y="868"/>
                </a:lnTo>
                <a:lnTo>
                  <a:pt x="2046" y="856"/>
                </a:lnTo>
                <a:lnTo>
                  <a:pt x="2070" y="846"/>
                </a:lnTo>
                <a:lnTo>
                  <a:pt x="2090" y="840"/>
                </a:lnTo>
                <a:lnTo>
                  <a:pt x="2106" y="836"/>
                </a:lnTo>
                <a:lnTo>
                  <a:pt x="2116" y="832"/>
                </a:lnTo>
                <a:lnTo>
                  <a:pt x="2122" y="826"/>
                </a:lnTo>
                <a:lnTo>
                  <a:pt x="2124" y="822"/>
                </a:lnTo>
                <a:lnTo>
                  <a:pt x="2122" y="818"/>
                </a:lnTo>
                <a:lnTo>
                  <a:pt x="2118" y="814"/>
                </a:lnTo>
                <a:lnTo>
                  <a:pt x="2106" y="810"/>
                </a:lnTo>
                <a:lnTo>
                  <a:pt x="2096" y="806"/>
                </a:lnTo>
                <a:lnTo>
                  <a:pt x="2088" y="800"/>
                </a:lnTo>
                <a:lnTo>
                  <a:pt x="2068" y="786"/>
                </a:lnTo>
                <a:lnTo>
                  <a:pt x="2058" y="778"/>
                </a:lnTo>
                <a:lnTo>
                  <a:pt x="2046" y="772"/>
                </a:lnTo>
                <a:lnTo>
                  <a:pt x="2032" y="768"/>
                </a:lnTo>
                <a:lnTo>
                  <a:pt x="2016" y="766"/>
                </a:lnTo>
                <a:lnTo>
                  <a:pt x="2002" y="768"/>
                </a:lnTo>
                <a:lnTo>
                  <a:pt x="1992" y="770"/>
                </a:lnTo>
                <a:lnTo>
                  <a:pt x="1986" y="772"/>
                </a:lnTo>
                <a:lnTo>
                  <a:pt x="1982" y="776"/>
                </a:lnTo>
                <a:lnTo>
                  <a:pt x="1980" y="782"/>
                </a:lnTo>
                <a:lnTo>
                  <a:pt x="1978" y="784"/>
                </a:lnTo>
                <a:lnTo>
                  <a:pt x="1974" y="786"/>
                </a:lnTo>
                <a:lnTo>
                  <a:pt x="1970" y="786"/>
                </a:lnTo>
                <a:lnTo>
                  <a:pt x="1972" y="782"/>
                </a:lnTo>
                <a:lnTo>
                  <a:pt x="1972" y="776"/>
                </a:lnTo>
                <a:lnTo>
                  <a:pt x="1970" y="774"/>
                </a:lnTo>
                <a:lnTo>
                  <a:pt x="1968" y="772"/>
                </a:lnTo>
                <a:lnTo>
                  <a:pt x="1964" y="770"/>
                </a:lnTo>
                <a:lnTo>
                  <a:pt x="1958" y="770"/>
                </a:lnTo>
                <a:lnTo>
                  <a:pt x="1948" y="770"/>
                </a:lnTo>
                <a:lnTo>
                  <a:pt x="1932" y="766"/>
                </a:lnTo>
                <a:lnTo>
                  <a:pt x="1918" y="762"/>
                </a:lnTo>
                <a:lnTo>
                  <a:pt x="1906" y="756"/>
                </a:lnTo>
                <a:lnTo>
                  <a:pt x="1890" y="748"/>
                </a:lnTo>
                <a:lnTo>
                  <a:pt x="1884" y="746"/>
                </a:lnTo>
                <a:lnTo>
                  <a:pt x="1876" y="744"/>
                </a:lnTo>
                <a:lnTo>
                  <a:pt x="1866" y="744"/>
                </a:lnTo>
                <a:lnTo>
                  <a:pt x="1854" y="748"/>
                </a:lnTo>
                <a:lnTo>
                  <a:pt x="1836" y="752"/>
                </a:lnTo>
                <a:lnTo>
                  <a:pt x="1818" y="754"/>
                </a:lnTo>
                <a:lnTo>
                  <a:pt x="1780" y="758"/>
                </a:lnTo>
                <a:lnTo>
                  <a:pt x="1754" y="760"/>
                </a:lnTo>
                <a:lnTo>
                  <a:pt x="1748" y="762"/>
                </a:lnTo>
                <a:lnTo>
                  <a:pt x="1746" y="764"/>
                </a:lnTo>
                <a:lnTo>
                  <a:pt x="1748" y="766"/>
                </a:lnTo>
                <a:lnTo>
                  <a:pt x="1752" y="770"/>
                </a:lnTo>
                <a:lnTo>
                  <a:pt x="1754" y="774"/>
                </a:lnTo>
                <a:lnTo>
                  <a:pt x="1758" y="782"/>
                </a:lnTo>
                <a:lnTo>
                  <a:pt x="1760" y="786"/>
                </a:lnTo>
                <a:lnTo>
                  <a:pt x="1762" y="790"/>
                </a:lnTo>
                <a:lnTo>
                  <a:pt x="1768" y="794"/>
                </a:lnTo>
                <a:lnTo>
                  <a:pt x="1774" y="798"/>
                </a:lnTo>
                <a:lnTo>
                  <a:pt x="1782" y="800"/>
                </a:lnTo>
                <a:lnTo>
                  <a:pt x="1784" y="804"/>
                </a:lnTo>
                <a:lnTo>
                  <a:pt x="1784" y="806"/>
                </a:lnTo>
                <a:lnTo>
                  <a:pt x="1782" y="808"/>
                </a:lnTo>
                <a:lnTo>
                  <a:pt x="1774" y="814"/>
                </a:lnTo>
                <a:lnTo>
                  <a:pt x="1772" y="818"/>
                </a:lnTo>
                <a:lnTo>
                  <a:pt x="1772" y="822"/>
                </a:lnTo>
                <a:lnTo>
                  <a:pt x="1770" y="824"/>
                </a:lnTo>
                <a:lnTo>
                  <a:pt x="1768" y="826"/>
                </a:lnTo>
                <a:lnTo>
                  <a:pt x="1764" y="828"/>
                </a:lnTo>
                <a:lnTo>
                  <a:pt x="1758" y="828"/>
                </a:lnTo>
                <a:lnTo>
                  <a:pt x="1756" y="832"/>
                </a:lnTo>
                <a:lnTo>
                  <a:pt x="1754" y="836"/>
                </a:lnTo>
                <a:lnTo>
                  <a:pt x="1754" y="840"/>
                </a:lnTo>
                <a:lnTo>
                  <a:pt x="1752" y="844"/>
                </a:lnTo>
                <a:lnTo>
                  <a:pt x="1746" y="850"/>
                </a:lnTo>
                <a:lnTo>
                  <a:pt x="1742" y="856"/>
                </a:lnTo>
                <a:lnTo>
                  <a:pt x="1742" y="858"/>
                </a:lnTo>
                <a:lnTo>
                  <a:pt x="1744" y="860"/>
                </a:lnTo>
                <a:lnTo>
                  <a:pt x="1752" y="864"/>
                </a:lnTo>
                <a:lnTo>
                  <a:pt x="1754" y="868"/>
                </a:lnTo>
                <a:lnTo>
                  <a:pt x="1752" y="870"/>
                </a:lnTo>
                <a:lnTo>
                  <a:pt x="1742" y="872"/>
                </a:lnTo>
                <a:lnTo>
                  <a:pt x="1732" y="874"/>
                </a:lnTo>
                <a:lnTo>
                  <a:pt x="1728" y="876"/>
                </a:lnTo>
                <a:lnTo>
                  <a:pt x="1728" y="880"/>
                </a:lnTo>
                <a:lnTo>
                  <a:pt x="1732" y="886"/>
                </a:lnTo>
                <a:lnTo>
                  <a:pt x="1732" y="890"/>
                </a:lnTo>
                <a:lnTo>
                  <a:pt x="1730" y="894"/>
                </a:lnTo>
                <a:lnTo>
                  <a:pt x="1720" y="906"/>
                </a:lnTo>
                <a:lnTo>
                  <a:pt x="1710" y="918"/>
                </a:lnTo>
                <a:lnTo>
                  <a:pt x="1706" y="922"/>
                </a:lnTo>
                <a:lnTo>
                  <a:pt x="1704" y="928"/>
                </a:lnTo>
                <a:lnTo>
                  <a:pt x="1702" y="934"/>
                </a:lnTo>
                <a:lnTo>
                  <a:pt x="1700" y="936"/>
                </a:lnTo>
                <a:lnTo>
                  <a:pt x="1698" y="938"/>
                </a:lnTo>
                <a:lnTo>
                  <a:pt x="1702" y="940"/>
                </a:lnTo>
                <a:close/>
                <a:moveTo>
                  <a:pt x="2646" y="1098"/>
                </a:moveTo>
                <a:lnTo>
                  <a:pt x="2646" y="1098"/>
                </a:lnTo>
                <a:lnTo>
                  <a:pt x="2652" y="1096"/>
                </a:lnTo>
                <a:lnTo>
                  <a:pt x="2656" y="1096"/>
                </a:lnTo>
                <a:lnTo>
                  <a:pt x="2660" y="1100"/>
                </a:lnTo>
                <a:lnTo>
                  <a:pt x="2664" y="1102"/>
                </a:lnTo>
                <a:lnTo>
                  <a:pt x="2670" y="1108"/>
                </a:lnTo>
                <a:lnTo>
                  <a:pt x="2672" y="1108"/>
                </a:lnTo>
                <a:lnTo>
                  <a:pt x="2676" y="1106"/>
                </a:lnTo>
                <a:lnTo>
                  <a:pt x="2680" y="1102"/>
                </a:lnTo>
                <a:lnTo>
                  <a:pt x="2684" y="1104"/>
                </a:lnTo>
                <a:lnTo>
                  <a:pt x="2688" y="1108"/>
                </a:lnTo>
                <a:lnTo>
                  <a:pt x="2692" y="1108"/>
                </a:lnTo>
                <a:lnTo>
                  <a:pt x="2696" y="1110"/>
                </a:lnTo>
                <a:lnTo>
                  <a:pt x="2700" y="1108"/>
                </a:lnTo>
                <a:lnTo>
                  <a:pt x="2704" y="1106"/>
                </a:lnTo>
                <a:lnTo>
                  <a:pt x="2706" y="1104"/>
                </a:lnTo>
                <a:lnTo>
                  <a:pt x="2706" y="1100"/>
                </a:lnTo>
                <a:lnTo>
                  <a:pt x="2706" y="1090"/>
                </a:lnTo>
                <a:lnTo>
                  <a:pt x="2704" y="1078"/>
                </a:lnTo>
                <a:lnTo>
                  <a:pt x="2702" y="1074"/>
                </a:lnTo>
                <a:lnTo>
                  <a:pt x="2698" y="1072"/>
                </a:lnTo>
                <a:lnTo>
                  <a:pt x="2690" y="1074"/>
                </a:lnTo>
                <a:lnTo>
                  <a:pt x="2682" y="1074"/>
                </a:lnTo>
                <a:lnTo>
                  <a:pt x="2678" y="1072"/>
                </a:lnTo>
                <a:lnTo>
                  <a:pt x="2678" y="1070"/>
                </a:lnTo>
                <a:lnTo>
                  <a:pt x="2676" y="1066"/>
                </a:lnTo>
                <a:lnTo>
                  <a:pt x="2676" y="1064"/>
                </a:lnTo>
                <a:lnTo>
                  <a:pt x="2668" y="1064"/>
                </a:lnTo>
                <a:lnTo>
                  <a:pt x="2662" y="1062"/>
                </a:lnTo>
                <a:lnTo>
                  <a:pt x="2654" y="1060"/>
                </a:lnTo>
                <a:lnTo>
                  <a:pt x="2644" y="1054"/>
                </a:lnTo>
                <a:lnTo>
                  <a:pt x="2630" y="1044"/>
                </a:lnTo>
                <a:lnTo>
                  <a:pt x="2624" y="1038"/>
                </a:lnTo>
                <a:lnTo>
                  <a:pt x="2618" y="1036"/>
                </a:lnTo>
                <a:lnTo>
                  <a:pt x="2616" y="1036"/>
                </a:lnTo>
                <a:lnTo>
                  <a:pt x="2616" y="1042"/>
                </a:lnTo>
                <a:lnTo>
                  <a:pt x="2616" y="1044"/>
                </a:lnTo>
                <a:lnTo>
                  <a:pt x="2612" y="1046"/>
                </a:lnTo>
                <a:lnTo>
                  <a:pt x="2602" y="1042"/>
                </a:lnTo>
                <a:lnTo>
                  <a:pt x="2588" y="1036"/>
                </a:lnTo>
                <a:lnTo>
                  <a:pt x="2582" y="1030"/>
                </a:lnTo>
                <a:lnTo>
                  <a:pt x="2578" y="1026"/>
                </a:lnTo>
                <a:lnTo>
                  <a:pt x="2574" y="1020"/>
                </a:lnTo>
                <a:lnTo>
                  <a:pt x="2568" y="1016"/>
                </a:lnTo>
                <a:lnTo>
                  <a:pt x="2560" y="1010"/>
                </a:lnTo>
                <a:lnTo>
                  <a:pt x="2556" y="1006"/>
                </a:lnTo>
                <a:lnTo>
                  <a:pt x="2556" y="1004"/>
                </a:lnTo>
                <a:lnTo>
                  <a:pt x="2556" y="1002"/>
                </a:lnTo>
                <a:lnTo>
                  <a:pt x="2558" y="998"/>
                </a:lnTo>
                <a:lnTo>
                  <a:pt x="2564" y="988"/>
                </a:lnTo>
                <a:lnTo>
                  <a:pt x="2566" y="982"/>
                </a:lnTo>
                <a:lnTo>
                  <a:pt x="2566" y="976"/>
                </a:lnTo>
                <a:lnTo>
                  <a:pt x="2566" y="970"/>
                </a:lnTo>
                <a:lnTo>
                  <a:pt x="2562" y="964"/>
                </a:lnTo>
                <a:lnTo>
                  <a:pt x="2558" y="958"/>
                </a:lnTo>
                <a:lnTo>
                  <a:pt x="2552" y="952"/>
                </a:lnTo>
                <a:lnTo>
                  <a:pt x="2546" y="946"/>
                </a:lnTo>
                <a:lnTo>
                  <a:pt x="2542" y="938"/>
                </a:lnTo>
                <a:lnTo>
                  <a:pt x="2536" y="916"/>
                </a:lnTo>
                <a:lnTo>
                  <a:pt x="2530" y="894"/>
                </a:lnTo>
                <a:lnTo>
                  <a:pt x="2526" y="882"/>
                </a:lnTo>
                <a:lnTo>
                  <a:pt x="2520" y="874"/>
                </a:lnTo>
                <a:lnTo>
                  <a:pt x="2510" y="864"/>
                </a:lnTo>
                <a:lnTo>
                  <a:pt x="2502" y="860"/>
                </a:lnTo>
                <a:lnTo>
                  <a:pt x="2494" y="856"/>
                </a:lnTo>
                <a:lnTo>
                  <a:pt x="2476" y="846"/>
                </a:lnTo>
                <a:lnTo>
                  <a:pt x="2468" y="840"/>
                </a:lnTo>
                <a:lnTo>
                  <a:pt x="2464" y="838"/>
                </a:lnTo>
                <a:lnTo>
                  <a:pt x="2460" y="840"/>
                </a:lnTo>
                <a:lnTo>
                  <a:pt x="2460" y="842"/>
                </a:lnTo>
                <a:lnTo>
                  <a:pt x="2456" y="844"/>
                </a:lnTo>
                <a:lnTo>
                  <a:pt x="2454" y="846"/>
                </a:lnTo>
                <a:lnTo>
                  <a:pt x="2446" y="844"/>
                </a:lnTo>
                <a:lnTo>
                  <a:pt x="2434" y="840"/>
                </a:lnTo>
                <a:lnTo>
                  <a:pt x="2422" y="838"/>
                </a:lnTo>
                <a:lnTo>
                  <a:pt x="2416" y="838"/>
                </a:lnTo>
                <a:lnTo>
                  <a:pt x="2412" y="840"/>
                </a:lnTo>
                <a:lnTo>
                  <a:pt x="2408" y="844"/>
                </a:lnTo>
                <a:lnTo>
                  <a:pt x="2406" y="848"/>
                </a:lnTo>
                <a:lnTo>
                  <a:pt x="2408" y="854"/>
                </a:lnTo>
                <a:lnTo>
                  <a:pt x="2410" y="864"/>
                </a:lnTo>
                <a:lnTo>
                  <a:pt x="2414" y="872"/>
                </a:lnTo>
                <a:lnTo>
                  <a:pt x="2416" y="882"/>
                </a:lnTo>
                <a:lnTo>
                  <a:pt x="2422" y="904"/>
                </a:lnTo>
                <a:lnTo>
                  <a:pt x="2424" y="914"/>
                </a:lnTo>
                <a:lnTo>
                  <a:pt x="2428" y="924"/>
                </a:lnTo>
                <a:lnTo>
                  <a:pt x="2434" y="934"/>
                </a:lnTo>
                <a:lnTo>
                  <a:pt x="2444" y="942"/>
                </a:lnTo>
                <a:lnTo>
                  <a:pt x="2448" y="946"/>
                </a:lnTo>
                <a:lnTo>
                  <a:pt x="2448" y="950"/>
                </a:lnTo>
                <a:lnTo>
                  <a:pt x="2448" y="952"/>
                </a:lnTo>
                <a:lnTo>
                  <a:pt x="2446" y="954"/>
                </a:lnTo>
                <a:lnTo>
                  <a:pt x="2438" y="958"/>
                </a:lnTo>
                <a:lnTo>
                  <a:pt x="2432" y="962"/>
                </a:lnTo>
                <a:lnTo>
                  <a:pt x="2428" y="966"/>
                </a:lnTo>
                <a:lnTo>
                  <a:pt x="2426" y="966"/>
                </a:lnTo>
                <a:lnTo>
                  <a:pt x="2424" y="964"/>
                </a:lnTo>
                <a:lnTo>
                  <a:pt x="2416" y="956"/>
                </a:lnTo>
                <a:lnTo>
                  <a:pt x="2404" y="940"/>
                </a:lnTo>
                <a:lnTo>
                  <a:pt x="2400" y="928"/>
                </a:lnTo>
                <a:lnTo>
                  <a:pt x="2396" y="918"/>
                </a:lnTo>
                <a:lnTo>
                  <a:pt x="2392" y="902"/>
                </a:lnTo>
                <a:lnTo>
                  <a:pt x="2388" y="896"/>
                </a:lnTo>
                <a:lnTo>
                  <a:pt x="2384" y="890"/>
                </a:lnTo>
                <a:lnTo>
                  <a:pt x="2376" y="886"/>
                </a:lnTo>
                <a:lnTo>
                  <a:pt x="2366" y="882"/>
                </a:lnTo>
                <a:lnTo>
                  <a:pt x="2354" y="876"/>
                </a:lnTo>
                <a:lnTo>
                  <a:pt x="2352" y="874"/>
                </a:lnTo>
                <a:lnTo>
                  <a:pt x="2354" y="874"/>
                </a:lnTo>
                <a:lnTo>
                  <a:pt x="2354" y="872"/>
                </a:lnTo>
                <a:lnTo>
                  <a:pt x="2354" y="870"/>
                </a:lnTo>
                <a:lnTo>
                  <a:pt x="2350" y="868"/>
                </a:lnTo>
                <a:lnTo>
                  <a:pt x="2344" y="866"/>
                </a:lnTo>
                <a:lnTo>
                  <a:pt x="2324" y="860"/>
                </a:lnTo>
                <a:lnTo>
                  <a:pt x="2312" y="862"/>
                </a:lnTo>
                <a:lnTo>
                  <a:pt x="2308" y="862"/>
                </a:lnTo>
                <a:lnTo>
                  <a:pt x="2308" y="864"/>
                </a:lnTo>
                <a:lnTo>
                  <a:pt x="2310" y="868"/>
                </a:lnTo>
                <a:lnTo>
                  <a:pt x="2316" y="872"/>
                </a:lnTo>
                <a:lnTo>
                  <a:pt x="2324" y="876"/>
                </a:lnTo>
                <a:lnTo>
                  <a:pt x="2326" y="878"/>
                </a:lnTo>
                <a:lnTo>
                  <a:pt x="2328" y="882"/>
                </a:lnTo>
                <a:lnTo>
                  <a:pt x="2328" y="884"/>
                </a:lnTo>
                <a:lnTo>
                  <a:pt x="2326" y="886"/>
                </a:lnTo>
                <a:lnTo>
                  <a:pt x="2332" y="888"/>
                </a:lnTo>
                <a:lnTo>
                  <a:pt x="2342" y="892"/>
                </a:lnTo>
                <a:lnTo>
                  <a:pt x="2346" y="896"/>
                </a:lnTo>
                <a:lnTo>
                  <a:pt x="2346" y="898"/>
                </a:lnTo>
                <a:lnTo>
                  <a:pt x="2342" y="900"/>
                </a:lnTo>
                <a:lnTo>
                  <a:pt x="2326" y="896"/>
                </a:lnTo>
                <a:lnTo>
                  <a:pt x="2314" y="894"/>
                </a:lnTo>
                <a:lnTo>
                  <a:pt x="2306" y="896"/>
                </a:lnTo>
                <a:lnTo>
                  <a:pt x="2302" y="900"/>
                </a:lnTo>
                <a:lnTo>
                  <a:pt x="2300" y="906"/>
                </a:lnTo>
                <a:lnTo>
                  <a:pt x="2298" y="910"/>
                </a:lnTo>
                <a:lnTo>
                  <a:pt x="2296" y="914"/>
                </a:lnTo>
                <a:lnTo>
                  <a:pt x="2292" y="914"/>
                </a:lnTo>
                <a:lnTo>
                  <a:pt x="2288" y="910"/>
                </a:lnTo>
                <a:lnTo>
                  <a:pt x="2284" y="904"/>
                </a:lnTo>
                <a:lnTo>
                  <a:pt x="2284" y="900"/>
                </a:lnTo>
                <a:lnTo>
                  <a:pt x="2288" y="892"/>
                </a:lnTo>
                <a:lnTo>
                  <a:pt x="2290" y="888"/>
                </a:lnTo>
                <a:lnTo>
                  <a:pt x="2288" y="884"/>
                </a:lnTo>
                <a:lnTo>
                  <a:pt x="2280" y="880"/>
                </a:lnTo>
                <a:lnTo>
                  <a:pt x="2266" y="876"/>
                </a:lnTo>
                <a:lnTo>
                  <a:pt x="2240" y="868"/>
                </a:lnTo>
                <a:lnTo>
                  <a:pt x="2222" y="866"/>
                </a:lnTo>
                <a:lnTo>
                  <a:pt x="2210" y="866"/>
                </a:lnTo>
                <a:lnTo>
                  <a:pt x="2200" y="870"/>
                </a:lnTo>
                <a:lnTo>
                  <a:pt x="2196" y="874"/>
                </a:lnTo>
                <a:lnTo>
                  <a:pt x="2194" y="876"/>
                </a:lnTo>
                <a:lnTo>
                  <a:pt x="2196" y="880"/>
                </a:lnTo>
                <a:lnTo>
                  <a:pt x="2196" y="884"/>
                </a:lnTo>
                <a:lnTo>
                  <a:pt x="2192" y="886"/>
                </a:lnTo>
                <a:lnTo>
                  <a:pt x="2168" y="894"/>
                </a:lnTo>
                <a:lnTo>
                  <a:pt x="2160" y="894"/>
                </a:lnTo>
                <a:lnTo>
                  <a:pt x="2158" y="894"/>
                </a:lnTo>
                <a:lnTo>
                  <a:pt x="2162" y="890"/>
                </a:lnTo>
                <a:lnTo>
                  <a:pt x="2174" y="880"/>
                </a:lnTo>
                <a:lnTo>
                  <a:pt x="2176" y="876"/>
                </a:lnTo>
                <a:lnTo>
                  <a:pt x="2178" y="872"/>
                </a:lnTo>
                <a:lnTo>
                  <a:pt x="2176" y="868"/>
                </a:lnTo>
                <a:lnTo>
                  <a:pt x="2178" y="864"/>
                </a:lnTo>
                <a:lnTo>
                  <a:pt x="2180" y="856"/>
                </a:lnTo>
                <a:lnTo>
                  <a:pt x="2180" y="852"/>
                </a:lnTo>
                <a:lnTo>
                  <a:pt x="2178" y="848"/>
                </a:lnTo>
                <a:lnTo>
                  <a:pt x="2174" y="842"/>
                </a:lnTo>
                <a:lnTo>
                  <a:pt x="2166" y="838"/>
                </a:lnTo>
                <a:lnTo>
                  <a:pt x="2158" y="836"/>
                </a:lnTo>
                <a:lnTo>
                  <a:pt x="2146" y="836"/>
                </a:lnTo>
                <a:lnTo>
                  <a:pt x="2134" y="838"/>
                </a:lnTo>
                <a:lnTo>
                  <a:pt x="2120" y="842"/>
                </a:lnTo>
                <a:lnTo>
                  <a:pt x="2094" y="854"/>
                </a:lnTo>
                <a:lnTo>
                  <a:pt x="2070" y="862"/>
                </a:lnTo>
                <a:lnTo>
                  <a:pt x="2052" y="868"/>
                </a:lnTo>
                <a:lnTo>
                  <a:pt x="2036" y="876"/>
                </a:lnTo>
                <a:lnTo>
                  <a:pt x="2004" y="896"/>
                </a:lnTo>
                <a:lnTo>
                  <a:pt x="1996" y="900"/>
                </a:lnTo>
                <a:lnTo>
                  <a:pt x="1992" y="904"/>
                </a:lnTo>
                <a:lnTo>
                  <a:pt x="1992" y="908"/>
                </a:lnTo>
                <a:lnTo>
                  <a:pt x="1996" y="910"/>
                </a:lnTo>
                <a:lnTo>
                  <a:pt x="2006" y="914"/>
                </a:lnTo>
                <a:lnTo>
                  <a:pt x="2010" y="916"/>
                </a:lnTo>
                <a:lnTo>
                  <a:pt x="2012" y="918"/>
                </a:lnTo>
                <a:lnTo>
                  <a:pt x="2012" y="920"/>
                </a:lnTo>
                <a:lnTo>
                  <a:pt x="2010" y="922"/>
                </a:lnTo>
                <a:lnTo>
                  <a:pt x="2002" y="924"/>
                </a:lnTo>
                <a:lnTo>
                  <a:pt x="1992" y="928"/>
                </a:lnTo>
                <a:lnTo>
                  <a:pt x="1986" y="932"/>
                </a:lnTo>
                <a:lnTo>
                  <a:pt x="1980" y="938"/>
                </a:lnTo>
                <a:lnTo>
                  <a:pt x="1976" y="946"/>
                </a:lnTo>
                <a:lnTo>
                  <a:pt x="1972" y="952"/>
                </a:lnTo>
                <a:lnTo>
                  <a:pt x="1972" y="958"/>
                </a:lnTo>
                <a:lnTo>
                  <a:pt x="1972" y="962"/>
                </a:lnTo>
                <a:lnTo>
                  <a:pt x="1972" y="966"/>
                </a:lnTo>
                <a:lnTo>
                  <a:pt x="1976" y="966"/>
                </a:lnTo>
                <a:lnTo>
                  <a:pt x="1980" y="966"/>
                </a:lnTo>
                <a:lnTo>
                  <a:pt x="1986" y="964"/>
                </a:lnTo>
                <a:lnTo>
                  <a:pt x="1990" y="962"/>
                </a:lnTo>
                <a:lnTo>
                  <a:pt x="1994" y="962"/>
                </a:lnTo>
                <a:lnTo>
                  <a:pt x="1996" y="964"/>
                </a:lnTo>
                <a:lnTo>
                  <a:pt x="1998" y="966"/>
                </a:lnTo>
                <a:lnTo>
                  <a:pt x="2000" y="974"/>
                </a:lnTo>
                <a:lnTo>
                  <a:pt x="2004" y="982"/>
                </a:lnTo>
                <a:lnTo>
                  <a:pt x="2008" y="984"/>
                </a:lnTo>
                <a:lnTo>
                  <a:pt x="2016" y="986"/>
                </a:lnTo>
                <a:lnTo>
                  <a:pt x="2036" y="984"/>
                </a:lnTo>
                <a:lnTo>
                  <a:pt x="2058" y="980"/>
                </a:lnTo>
                <a:lnTo>
                  <a:pt x="2074" y="976"/>
                </a:lnTo>
                <a:lnTo>
                  <a:pt x="2086" y="976"/>
                </a:lnTo>
                <a:lnTo>
                  <a:pt x="2090" y="976"/>
                </a:lnTo>
                <a:lnTo>
                  <a:pt x="2092" y="978"/>
                </a:lnTo>
                <a:lnTo>
                  <a:pt x="2092" y="982"/>
                </a:lnTo>
                <a:lnTo>
                  <a:pt x="2084" y="986"/>
                </a:lnTo>
                <a:lnTo>
                  <a:pt x="2070" y="990"/>
                </a:lnTo>
                <a:lnTo>
                  <a:pt x="2046" y="996"/>
                </a:lnTo>
                <a:lnTo>
                  <a:pt x="2016" y="1002"/>
                </a:lnTo>
                <a:lnTo>
                  <a:pt x="2008" y="1006"/>
                </a:lnTo>
                <a:lnTo>
                  <a:pt x="2004" y="1010"/>
                </a:lnTo>
                <a:lnTo>
                  <a:pt x="2002" y="1014"/>
                </a:lnTo>
                <a:lnTo>
                  <a:pt x="2004" y="1018"/>
                </a:lnTo>
                <a:lnTo>
                  <a:pt x="2008" y="1022"/>
                </a:lnTo>
                <a:lnTo>
                  <a:pt x="2014" y="1028"/>
                </a:lnTo>
                <a:lnTo>
                  <a:pt x="2028" y="1036"/>
                </a:lnTo>
                <a:lnTo>
                  <a:pt x="2036" y="1040"/>
                </a:lnTo>
                <a:lnTo>
                  <a:pt x="2048" y="1042"/>
                </a:lnTo>
                <a:lnTo>
                  <a:pt x="2066" y="1040"/>
                </a:lnTo>
                <a:lnTo>
                  <a:pt x="2082" y="1038"/>
                </a:lnTo>
                <a:lnTo>
                  <a:pt x="2090" y="1040"/>
                </a:lnTo>
                <a:lnTo>
                  <a:pt x="2102" y="1042"/>
                </a:lnTo>
                <a:lnTo>
                  <a:pt x="2124" y="1044"/>
                </a:lnTo>
                <a:lnTo>
                  <a:pt x="2148" y="1042"/>
                </a:lnTo>
                <a:lnTo>
                  <a:pt x="2164" y="1038"/>
                </a:lnTo>
                <a:lnTo>
                  <a:pt x="2180" y="1036"/>
                </a:lnTo>
                <a:lnTo>
                  <a:pt x="2190" y="1038"/>
                </a:lnTo>
                <a:lnTo>
                  <a:pt x="2202" y="1040"/>
                </a:lnTo>
                <a:lnTo>
                  <a:pt x="2220" y="1044"/>
                </a:lnTo>
                <a:lnTo>
                  <a:pt x="2232" y="1044"/>
                </a:lnTo>
                <a:lnTo>
                  <a:pt x="2238" y="1044"/>
                </a:lnTo>
                <a:lnTo>
                  <a:pt x="2248" y="1050"/>
                </a:lnTo>
                <a:lnTo>
                  <a:pt x="2260" y="1056"/>
                </a:lnTo>
                <a:lnTo>
                  <a:pt x="2272" y="1062"/>
                </a:lnTo>
                <a:lnTo>
                  <a:pt x="2276" y="1064"/>
                </a:lnTo>
                <a:lnTo>
                  <a:pt x="2276" y="1066"/>
                </a:lnTo>
                <a:lnTo>
                  <a:pt x="2264" y="1066"/>
                </a:lnTo>
                <a:lnTo>
                  <a:pt x="2252" y="1066"/>
                </a:lnTo>
                <a:lnTo>
                  <a:pt x="2246" y="1066"/>
                </a:lnTo>
                <a:lnTo>
                  <a:pt x="2238" y="1068"/>
                </a:lnTo>
                <a:lnTo>
                  <a:pt x="2218" y="1066"/>
                </a:lnTo>
                <a:lnTo>
                  <a:pt x="2180" y="1064"/>
                </a:lnTo>
                <a:lnTo>
                  <a:pt x="2138" y="1066"/>
                </a:lnTo>
                <a:lnTo>
                  <a:pt x="2096" y="1070"/>
                </a:lnTo>
                <a:lnTo>
                  <a:pt x="2060" y="1076"/>
                </a:lnTo>
                <a:lnTo>
                  <a:pt x="2048" y="1080"/>
                </a:lnTo>
                <a:lnTo>
                  <a:pt x="2042" y="1084"/>
                </a:lnTo>
                <a:lnTo>
                  <a:pt x="2040" y="1088"/>
                </a:lnTo>
                <a:lnTo>
                  <a:pt x="2040" y="1090"/>
                </a:lnTo>
                <a:lnTo>
                  <a:pt x="2044" y="1096"/>
                </a:lnTo>
                <a:lnTo>
                  <a:pt x="2048" y="1104"/>
                </a:lnTo>
                <a:lnTo>
                  <a:pt x="2056" y="1110"/>
                </a:lnTo>
                <a:lnTo>
                  <a:pt x="2072" y="1124"/>
                </a:lnTo>
                <a:lnTo>
                  <a:pt x="2080" y="1130"/>
                </a:lnTo>
                <a:lnTo>
                  <a:pt x="2092" y="1134"/>
                </a:lnTo>
                <a:lnTo>
                  <a:pt x="2108" y="1138"/>
                </a:lnTo>
                <a:lnTo>
                  <a:pt x="2126" y="1138"/>
                </a:lnTo>
                <a:lnTo>
                  <a:pt x="2160" y="1140"/>
                </a:lnTo>
                <a:lnTo>
                  <a:pt x="2184" y="1140"/>
                </a:lnTo>
                <a:lnTo>
                  <a:pt x="2190" y="1140"/>
                </a:lnTo>
                <a:lnTo>
                  <a:pt x="2194" y="1144"/>
                </a:lnTo>
                <a:lnTo>
                  <a:pt x="2194" y="1150"/>
                </a:lnTo>
                <a:lnTo>
                  <a:pt x="2194" y="1154"/>
                </a:lnTo>
                <a:lnTo>
                  <a:pt x="2192" y="1166"/>
                </a:lnTo>
                <a:lnTo>
                  <a:pt x="2192" y="1172"/>
                </a:lnTo>
                <a:lnTo>
                  <a:pt x="2196" y="1178"/>
                </a:lnTo>
                <a:lnTo>
                  <a:pt x="2202" y="1184"/>
                </a:lnTo>
                <a:lnTo>
                  <a:pt x="2208" y="1190"/>
                </a:lnTo>
                <a:lnTo>
                  <a:pt x="2216" y="1194"/>
                </a:lnTo>
                <a:lnTo>
                  <a:pt x="2230" y="1194"/>
                </a:lnTo>
                <a:lnTo>
                  <a:pt x="2254" y="1192"/>
                </a:lnTo>
                <a:lnTo>
                  <a:pt x="2270" y="1192"/>
                </a:lnTo>
                <a:lnTo>
                  <a:pt x="2284" y="1194"/>
                </a:lnTo>
                <a:lnTo>
                  <a:pt x="2294" y="1192"/>
                </a:lnTo>
                <a:lnTo>
                  <a:pt x="2312" y="1188"/>
                </a:lnTo>
                <a:lnTo>
                  <a:pt x="2340" y="1182"/>
                </a:lnTo>
                <a:lnTo>
                  <a:pt x="2370" y="1176"/>
                </a:lnTo>
                <a:lnTo>
                  <a:pt x="2382" y="1172"/>
                </a:lnTo>
                <a:lnTo>
                  <a:pt x="2392" y="1168"/>
                </a:lnTo>
                <a:lnTo>
                  <a:pt x="2398" y="1164"/>
                </a:lnTo>
                <a:lnTo>
                  <a:pt x="2406" y="1162"/>
                </a:lnTo>
                <a:lnTo>
                  <a:pt x="2420" y="1160"/>
                </a:lnTo>
                <a:lnTo>
                  <a:pt x="2434" y="1158"/>
                </a:lnTo>
                <a:lnTo>
                  <a:pt x="2440" y="1156"/>
                </a:lnTo>
                <a:lnTo>
                  <a:pt x="2450" y="1152"/>
                </a:lnTo>
                <a:lnTo>
                  <a:pt x="2456" y="1148"/>
                </a:lnTo>
                <a:lnTo>
                  <a:pt x="2460" y="1144"/>
                </a:lnTo>
                <a:lnTo>
                  <a:pt x="2460" y="1140"/>
                </a:lnTo>
                <a:lnTo>
                  <a:pt x="2460" y="1138"/>
                </a:lnTo>
                <a:lnTo>
                  <a:pt x="2460" y="1134"/>
                </a:lnTo>
                <a:lnTo>
                  <a:pt x="2460" y="1132"/>
                </a:lnTo>
                <a:lnTo>
                  <a:pt x="2464" y="1128"/>
                </a:lnTo>
                <a:lnTo>
                  <a:pt x="2470" y="1126"/>
                </a:lnTo>
                <a:lnTo>
                  <a:pt x="2478" y="1124"/>
                </a:lnTo>
                <a:lnTo>
                  <a:pt x="2482" y="1124"/>
                </a:lnTo>
                <a:lnTo>
                  <a:pt x="2484" y="1126"/>
                </a:lnTo>
                <a:lnTo>
                  <a:pt x="2486" y="1130"/>
                </a:lnTo>
                <a:lnTo>
                  <a:pt x="2484" y="1140"/>
                </a:lnTo>
                <a:lnTo>
                  <a:pt x="2484" y="1146"/>
                </a:lnTo>
                <a:lnTo>
                  <a:pt x="2486" y="1146"/>
                </a:lnTo>
                <a:lnTo>
                  <a:pt x="2488" y="1146"/>
                </a:lnTo>
                <a:lnTo>
                  <a:pt x="2500" y="1146"/>
                </a:lnTo>
                <a:lnTo>
                  <a:pt x="2510" y="1146"/>
                </a:lnTo>
                <a:lnTo>
                  <a:pt x="2524" y="1150"/>
                </a:lnTo>
                <a:lnTo>
                  <a:pt x="2534" y="1152"/>
                </a:lnTo>
                <a:lnTo>
                  <a:pt x="2540" y="1156"/>
                </a:lnTo>
                <a:lnTo>
                  <a:pt x="2538" y="1156"/>
                </a:lnTo>
                <a:lnTo>
                  <a:pt x="2536" y="1158"/>
                </a:lnTo>
                <a:lnTo>
                  <a:pt x="2532" y="1160"/>
                </a:lnTo>
                <a:lnTo>
                  <a:pt x="2532" y="1162"/>
                </a:lnTo>
                <a:lnTo>
                  <a:pt x="2540" y="1164"/>
                </a:lnTo>
                <a:lnTo>
                  <a:pt x="2548" y="1166"/>
                </a:lnTo>
                <a:lnTo>
                  <a:pt x="2552" y="1168"/>
                </a:lnTo>
                <a:lnTo>
                  <a:pt x="2558" y="1166"/>
                </a:lnTo>
                <a:lnTo>
                  <a:pt x="2562" y="1164"/>
                </a:lnTo>
                <a:lnTo>
                  <a:pt x="2566" y="1164"/>
                </a:lnTo>
                <a:lnTo>
                  <a:pt x="2572" y="1164"/>
                </a:lnTo>
                <a:lnTo>
                  <a:pt x="2582" y="1166"/>
                </a:lnTo>
                <a:lnTo>
                  <a:pt x="2600" y="1170"/>
                </a:lnTo>
                <a:lnTo>
                  <a:pt x="2606" y="1170"/>
                </a:lnTo>
                <a:lnTo>
                  <a:pt x="2610" y="1170"/>
                </a:lnTo>
                <a:lnTo>
                  <a:pt x="2618" y="1172"/>
                </a:lnTo>
                <a:lnTo>
                  <a:pt x="2624" y="1172"/>
                </a:lnTo>
                <a:lnTo>
                  <a:pt x="2630" y="1172"/>
                </a:lnTo>
                <a:lnTo>
                  <a:pt x="2638" y="1166"/>
                </a:lnTo>
                <a:lnTo>
                  <a:pt x="2646" y="1160"/>
                </a:lnTo>
                <a:lnTo>
                  <a:pt x="2650" y="1158"/>
                </a:lnTo>
                <a:lnTo>
                  <a:pt x="2656" y="1158"/>
                </a:lnTo>
                <a:lnTo>
                  <a:pt x="2664" y="1156"/>
                </a:lnTo>
                <a:lnTo>
                  <a:pt x="2670" y="1152"/>
                </a:lnTo>
                <a:lnTo>
                  <a:pt x="2672" y="1148"/>
                </a:lnTo>
                <a:lnTo>
                  <a:pt x="2672" y="1146"/>
                </a:lnTo>
                <a:lnTo>
                  <a:pt x="2670" y="1142"/>
                </a:lnTo>
                <a:lnTo>
                  <a:pt x="2666" y="1138"/>
                </a:lnTo>
                <a:lnTo>
                  <a:pt x="2662" y="1136"/>
                </a:lnTo>
                <a:lnTo>
                  <a:pt x="2660" y="1134"/>
                </a:lnTo>
                <a:lnTo>
                  <a:pt x="2662" y="1128"/>
                </a:lnTo>
                <a:lnTo>
                  <a:pt x="2664" y="1126"/>
                </a:lnTo>
                <a:lnTo>
                  <a:pt x="2662" y="1124"/>
                </a:lnTo>
                <a:lnTo>
                  <a:pt x="2658" y="1122"/>
                </a:lnTo>
                <a:lnTo>
                  <a:pt x="2652" y="1122"/>
                </a:lnTo>
                <a:lnTo>
                  <a:pt x="2644" y="1124"/>
                </a:lnTo>
                <a:lnTo>
                  <a:pt x="2630" y="1132"/>
                </a:lnTo>
                <a:lnTo>
                  <a:pt x="2620" y="1136"/>
                </a:lnTo>
                <a:lnTo>
                  <a:pt x="2618" y="1136"/>
                </a:lnTo>
                <a:lnTo>
                  <a:pt x="2620" y="1132"/>
                </a:lnTo>
                <a:lnTo>
                  <a:pt x="2622" y="1126"/>
                </a:lnTo>
                <a:lnTo>
                  <a:pt x="2620" y="1122"/>
                </a:lnTo>
                <a:lnTo>
                  <a:pt x="2616" y="1118"/>
                </a:lnTo>
                <a:lnTo>
                  <a:pt x="2612" y="1116"/>
                </a:lnTo>
                <a:lnTo>
                  <a:pt x="2604" y="1112"/>
                </a:lnTo>
                <a:lnTo>
                  <a:pt x="2600" y="1110"/>
                </a:lnTo>
                <a:lnTo>
                  <a:pt x="2602" y="1108"/>
                </a:lnTo>
                <a:lnTo>
                  <a:pt x="2604" y="1108"/>
                </a:lnTo>
                <a:lnTo>
                  <a:pt x="2608" y="1108"/>
                </a:lnTo>
                <a:lnTo>
                  <a:pt x="2620" y="1112"/>
                </a:lnTo>
                <a:lnTo>
                  <a:pt x="2632" y="1116"/>
                </a:lnTo>
                <a:lnTo>
                  <a:pt x="2636" y="1118"/>
                </a:lnTo>
                <a:lnTo>
                  <a:pt x="2640" y="1116"/>
                </a:lnTo>
                <a:lnTo>
                  <a:pt x="2644" y="1112"/>
                </a:lnTo>
                <a:lnTo>
                  <a:pt x="2640" y="1108"/>
                </a:lnTo>
                <a:lnTo>
                  <a:pt x="2638" y="1106"/>
                </a:lnTo>
                <a:lnTo>
                  <a:pt x="2638" y="1104"/>
                </a:lnTo>
                <a:lnTo>
                  <a:pt x="2640" y="1102"/>
                </a:lnTo>
                <a:lnTo>
                  <a:pt x="2646" y="1098"/>
                </a:lnTo>
                <a:close/>
                <a:moveTo>
                  <a:pt x="2506" y="806"/>
                </a:moveTo>
                <a:lnTo>
                  <a:pt x="2506" y="806"/>
                </a:lnTo>
                <a:lnTo>
                  <a:pt x="2492" y="808"/>
                </a:lnTo>
                <a:lnTo>
                  <a:pt x="2480" y="812"/>
                </a:lnTo>
                <a:lnTo>
                  <a:pt x="2470" y="814"/>
                </a:lnTo>
                <a:lnTo>
                  <a:pt x="2464" y="818"/>
                </a:lnTo>
                <a:lnTo>
                  <a:pt x="2460" y="822"/>
                </a:lnTo>
                <a:lnTo>
                  <a:pt x="2460" y="824"/>
                </a:lnTo>
                <a:lnTo>
                  <a:pt x="2462" y="828"/>
                </a:lnTo>
                <a:lnTo>
                  <a:pt x="2468" y="830"/>
                </a:lnTo>
                <a:lnTo>
                  <a:pt x="2480" y="834"/>
                </a:lnTo>
                <a:lnTo>
                  <a:pt x="2488" y="836"/>
                </a:lnTo>
                <a:lnTo>
                  <a:pt x="2492" y="840"/>
                </a:lnTo>
                <a:lnTo>
                  <a:pt x="2494" y="846"/>
                </a:lnTo>
                <a:lnTo>
                  <a:pt x="2498" y="850"/>
                </a:lnTo>
                <a:lnTo>
                  <a:pt x="2504" y="856"/>
                </a:lnTo>
                <a:lnTo>
                  <a:pt x="2514" y="862"/>
                </a:lnTo>
                <a:lnTo>
                  <a:pt x="2524" y="872"/>
                </a:lnTo>
                <a:lnTo>
                  <a:pt x="2530" y="874"/>
                </a:lnTo>
                <a:lnTo>
                  <a:pt x="2530" y="870"/>
                </a:lnTo>
                <a:lnTo>
                  <a:pt x="2532" y="868"/>
                </a:lnTo>
                <a:lnTo>
                  <a:pt x="2534" y="866"/>
                </a:lnTo>
                <a:lnTo>
                  <a:pt x="2540" y="862"/>
                </a:lnTo>
                <a:lnTo>
                  <a:pt x="2546" y="852"/>
                </a:lnTo>
                <a:lnTo>
                  <a:pt x="2560" y="830"/>
                </a:lnTo>
                <a:lnTo>
                  <a:pt x="2562" y="826"/>
                </a:lnTo>
                <a:lnTo>
                  <a:pt x="2562" y="822"/>
                </a:lnTo>
                <a:lnTo>
                  <a:pt x="2560" y="818"/>
                </a:lnTo>
                <a:lnTo>
                  <a:pt x="2554" y="816"/>
                </a:lnTo>
                <a:lnTo>
                  <a:pt x="2546" y="812"/>
                </a:lnTo>
                <a:lnTo>
                  <a:pt x="2540" y="808"/>
                </a:lnTo>
                <a:lnTo>
                  <a:pt x="2530" y="806"/>
                </a:lnTo>
                <a:lnTo>
                  <a:pt x="2506" y="806"/>
                </a:lnTo>
                <a:close/>
                <a:moveTo>
                  <a:pt x="4290" y="1312"/>
                </a:moveTo>
                <a:lnTo>
                  <a:pt x="4290" y="1312"/>
                </a:lnTo>
                <a:lnTo>
                  <a:pt x="4284" y="1304"/>
                </a:lnTo>
                <a:lnTo>
                  <a:pt x="4280" y="1300"/>
                </a:lnTo>
                <a:lnTo>
                  <a:pt x="4274" y="1296"/>
                </a:lnTo>
                <a:lnTo>
                  <a:pt x="4268" y="1296"/>
                </a:lnTo>
                <a:lnTo>
                  <a:pt x="4256" y="1296"/>
                </a:lnTo>
                <a:lnTo>
                  <a:pt x="4246" y="1300"/>
                </a:lnTo>
                <a:lnTo>
                  <a:pt x="4236" y="1304"/>
                </a:lnTo>
                <a:lnTo>
                  <a:pt x="4230" y="1304"/>
                </a:lnTo>
                <a:lnTo>
                  <a:pt x="4228" y="1304"/>
                </a:lnTo>
                <a:lnTo>
                  <a:pt x="4228" y="1302"/>
                </a:lnTo>
                <a:lnTo>
                  <a:pt x="4230" y="1292"/>
                </a:lnTo>
                <a:lnTo>
                  <a:pt x="4232" y="1282"/>
                </a:lnTo>
                <a:lnTo>
                  <a:pt x="4232" y="1280"/>
                </a:lnTo>
                <a:lnTo>
                  <a:pt x="4230" y="1278"/>
                </a:lnTo>
                <a:lnTo>
                  <a:pt x="4224" y="1278"/>
                </a:lnTo>
                <a:lnTo>
                  <a:pt x="4216" y="1280"/>
                </a:lnTo>
                <a:lnTo>
                  <a:pt x="4202" y="1284"/>
                </a:lnTo>
                <a:lnTo>
                  <a:pt x="4200" y="1284"/>
                </a:lnTo>
                <a:lnTo>
                  <a:pt x="4198" y="1282"/>
                </a:lnTo>
                <a:lnTo>
                  <a:pt x="4200" y="1276"/>
                </a:lnTo>
                <a:lnTo>
                  <a:pt x="4202" y="1268"/>
                </a:lnTo>
                <a:lnTo>
                  <a:pt x="4202" y="1264"/>
                </a:lnTo>
                <a:lnTo>
                  <a:pt x="4200" y="1258"/>
                </a:lnTo>
                <a:lnTo>
                  <a:pt x="4196" y="1254"/>
                </a:lnTo>
                <a:lnTo>
                  <a:pt x="4182" y="1248"/>
                </a:lnTo>
                <a:lnTo>
                  <a:pt x="4162" y="1234"/>
                </a:lnTo>
                <a:lnTo>
                  <a:pt x="4150" y="1228"/>
                </a:lnTo>
                <a:lnTo>
                  <a:pt x="4136" y="1224"/>
                </a:lnTo>
                <a:lnTo>
                  <a:pt x="4124" y="1224"/>
                </a:lnTo>
                <a:lnTo>
                  <a:pt x="4112" y="1224"/>
                </a:lnTo>
                <a:lnTo>
                  <a:pt x="4100" y="1224"/>
                </a:lnTo>
                <a:lnTo>
                  <a:pt x="4090" y="1222"/>
                </a:lnTo>
                <a:lnTo>
                  <a:pt x="4084" y="1216"/>
                </a:lnTo>
                <a:lnTo>
                  <a:pt x="4082" y="1214"/>
                </a:lnTo>
                <a:lnTo>
                  <a:pt x="4080" y="1208"/>
                </a:lnTo>
                <a:lnTo>
                  <a:pt x="4080" y="1204"/>
                </a:lnTo>
                <a:lnTo>
                  <a:pt x="4076" y="1200"/>
                </a:lnTo>
                <a:lnTo>
                  <a:pt x="4072" y="1196"/>
                </a:lnTo>
                <a:lnTo>
                  <a:pt x="4066" y="1194"/>
                </a:lnTo>
                <a:lnTo>
                  <a:pt x="4054" y="1192"/>
                </a:lnTo>
                <a:lnTo>
                  <a:pt x="4040" y="1192"/>
                </a:lnTo>
                <a:lnTo>
                  <a:pt x="4030" y="1192"/>
                </a:lnTo>
                <a:lnTo>
                  <a:pt x="4024" y="1192"/>
                </a:lnTo>
                <a:lnTo>
                  <a:pt x="4022" y="1190"/>
                </a:lnTo>
                <a:lnTo>
                  <a:pt x="4022" y="1188"/>
                </a:lnTo>
                <a:lnTo>
                  <a:pt x="4032" y="1182"/>
                </a:lnTo>
                <a:lnTo>
                  <a:pt x="4038" y="1178"/>
                </a:lnTo>
                <a:lnTo>
                  <a:pt x="4040" y="1172"/>
                </a:lnTo>
                <a:lnTo>
                  <a:pt x="4042" y="1168"/>
                </a:lnTo>
                <a:lnTo>
                  <a:pt x="4042" y="1164"/>
                </a:lnTo>
                <a:lnTo>
                  <a:pt x="4040" y="1156"/>
                </a:lnTo>
                <a:lnTo>
                  <a:pt x="4036" y="1150"/>
                </a:lnTo>
                <a:lnTo>
                  <a:pt x="4030" y="1144"/>
                </a:lnTo>
                <a:lnTo>
                  <a:pt x="4028" y="1142"/>
                </a:lnTo>
                <a:lnTo>
                  <a:pt x="4032" y="1140"/>
                </a:lnTo>
                <a:lnTo>
                  <a:pt x="4042" y="1142"/>
                </a:lnTo>
                <a:lnTo>
                  <a:pt x="4056" y="1144"/>
                </a:lnTo>
                <a:lnTo>
                  <a:pt x="4068" y="1144"/>
                </a:lnTo>
                <a:lnTo>
                  <a:pt x="4078" y="1142"/>
                </a:lnTo>
                <a:lnTo>
                  <a:pt x="4084" y="1140"/>
                </a:lnTo>
                <a:lnTo>
                  <a:pt x="4084" y="1138"/>
                </a:lnTo>
                <a:lnTo>
                  <a:pt x="4084" y="1136"/>
                </a:lnTo>
                <a:lnTo>
                  <a:pt x="4078" y="1130"/>
                </a:lnTo>
                <a:lnTo>
                  <a:pt x="4066" y="1126"/>
                </a:lnTo>
                <a:lnTo>
                  <a:pt x="4046" y="1122"/>
                </a:lnTo>
                <a:lnTo>
                  <a:pt x="4018" y="1116"/>
                </a:lnTo>
                <a:lnTo>
                  <a:pt x="4016" y="1116"/>
                </a:lnTo>
                <a:lnTo>
                  <a:pt x="4016" y="1114"/>
                </a:lnTo>
                <a:lnTo>
                  <a:pt x="4020" y="1112"/>
                </a:lnTo>
                <a:lnTo>
                  <a:pt x="4040" y="1110"/>
                </a:lnTo>
                <a:lnTo>
                  <a:pt x="4052" y="1106"/>
                </a:lnTo>
                <a:lnTo>
                  <a:pt x="4062" y="1102"/>
                </a:lnTo>
                <a:lnTo>
                  <a:pt x="4064" y="1098"/>
                </a:lnTo>
                <a:lnTo>
                  <a:pt x="4066" y="1094"/>
                </a:lnTo>
                <a:lnTo>
                  <a:pt x="4066" y="1092"/>
                </a:lnTo>
                <a:lnTo>
                  <a:pt x="4066" y="1088"/>
                </a:lnTo>
                <a:lnTo>
                  <a:pt x="4062" y="1082"/>
                </a:lnTo>
                <a:lnTo>
                  <a:pt x="4054" y="1074"/>
                </a:lnTo>
                <a:lnTo>
                  <a:pt x="4044" y="1070"/>
                </a:lnTo>
                <a:lnTo>
                  <a:pt x="4036" y="1066"/>
                </a:lnTo>
                <a:lnTo>
                  <a:pt x="4026" y="1066"/>
                </a:lnTo>
                <a:lnTo>
                  <a:pt x="4020" y="1068"/>
                </a:lnTo>
                <a:lnTo>
                  <a:pt x="4014" y="1070"/>
                </a:lnTo>
                <a:lnTo>
                  <a:pt x="4004" y="1074"/>
                </a:lnTo>
                <a:lnTo>
                  <a:pt x="3988" y="1074"/>
                </a:lnTo>
                <a:lnTo>
                  <a:pt x="3982" y="1072"/>
                </a:lnTo>
                <a:lnTo>
                  <a:pt x="3980" y="1070"/>
                </a:lnTo>
                <a:lnTo>
                  <a:pt x="3982" y="1066"/>
                </a:lnTo>
                <a:lnTo>
                  <a:pt x="3994" y="1062"/>
                </a:lnTo>
                <a:lnTo>
                  <a:pt x="4014" y="1054"/>
                </a:lnTo>
                <a:lnTo>
                  <a:pt x="4020" y="1052"/>
                </a:lnTo>
                <a:lnTo>
                  <a:pt x="4022" y="1050"/>
                </a:lnTo>
                <a:lnTo>
                  <a:pt x="4018" y="1046"/>
                </a:lnTo>
                <a:lnTo>
                  <a:pt x="4012" y="1042"/>
                </a:lnTo>
                <a:lnTo>
                  <a:pt x="3984" y="1030"/>
                </a:lnTo>
                <a:lnTo>
                  <a:pt x="3966" y="1024"/>
                </a:lnTo>
                <a:lnTo>
                  <a:pt x="3952" y="1022"/>
                </a:lnTo>
                <a:lnTo>
                  <a:pt x="3942" y="1024"/>
                </a:lnTo>
                <a:lnTo>
                  <a:pt x="3934" y="1028"/>
                </a:lnTo>
                <a:lnTo>
                  <a:pt x="3930" y="1030"/>
                </a:lnTo>
                <a:lnTo>
                  <a:pt x="3926" y="1030"/>
                </a:lnTo>
                <a:lnTo>
                  <a:pt x="3926" y="1026"/>
                </a:lnTo>
                <a:lnTo>
                  <a:pt x="3928" y="1018"/>
                </a:lnTo>
                <a:lnTo>
                  <a:pt x="3928" y="1008"/>
                </a:lnTo>
                <a:lnTo>
                  <a:pt x="3926" y="1004"/>
                </a:lnTo>
                <a:lnTo>
                  <a:pt x="3922" y="1002"/>
                </a:lnTo>
                <a:lnTo>
                  <a:pt x="3916" y="1002"/>
                </a:lnTo>
                <a:lnTo>
                  <a:pt x="3908" y="1004"/>
                </a:lnTo>
                <a:lnTo>
                  <a:pt x="3904" y="1002"/>
                </a:lnTo>
                <a:lnTo>
                  <a:pt x="3904" y="996"/>
                </a:lnTo>
                <a:lnTo>
                  <a:pt x="3902" y="988"/>
                </a:lnTo>
                <a:lnTo>
                  <a:pt x="3896" y="982"/>
                </a:lnTo>
                <a:lnTo>
                  <a:pt x="3888" y="974"/>
                </a:lnTo>
                <a:lnTo>
                  <a:pt x="3880" y="970"/>
                </a:lnTo>
                <a:lnTo>
                  <a:pt x="3868" y="968"/>
                </a:lnTo>
                <a:lnTo>
                  <a:pt x="3858" y="968"/>
                </a:lnTo>
                <a:lnTo>
                  <a:pt x="3846" y="972"/>
                </a:lnTo>
                <a:lnTo>
                  <a:pt x="3836" y="980"/>
                </a:lnTo>
                <a:lnTo>
                  <a:pt x="3826" y="986"/>
                </a:lnTo>
                <a:lnTo>
                  <a:pt x="3820" y="988"/>
                </a:lnTo>
                <a:lnTo>
                  <a:pt x="3814" y="988"/>
                </a:lnTo>
                <a:lnTo>
                  <a:pt x="3810" y="982"/>
                </a:lnTo>
                <a:lnTo>
                  <a:pt x="3806" y="976"/>
                </a:lnTo>
                <a:lnTo>
                  <a:pt x="3802" y="966"/>
                </a:lnTo>
                <a:lnTo>
                  <a:pt x="3792" y="944"/>
                </a:lnTo>
                <a:lnTo>
                  <a:pt x="3788" y="936"/>
                </a:lnTo>
                <a:lnTo>
                  <a:pt x="3784" y="932"/>
                </a:lnTo>
                <a:lnTo>
                  <a:pt x="3778" y="930"/>
                </a:lnTo>
                <a:lnTo>
                  <a:pt x="3774" y="932"/>
                </a:lnTo>
                <a:lnTo>
                  <a:pt x="3768" y="932"/>
                </a:lnTo>
                <a:lnTo>
                  <a:pt x="3762" y="930"/>
                </a:lnTo>
                <a:lnTo>
                  <a:pt x="3758" y="926"/>
                </a:lnTo>
                <a:lnTo>
                  <a:pt x="3750" y="918"/>
                </a:lnTo>
                <a:lnTo>
                  <a:pt x="3744" y="908"/>
                </a:lnTo>
                <a:lnTo>
                  <a:pt x="3736" y="902"/>
                </a:lnTo>
                <a:lnTo>
                  <a:pt x="3726" y="898"/>
                </a:lnTo>
                <a:lnTo>
                  <a:pt x="3718" y="896"/>
                </a:lnTo>
                <a:lnTo>
                  <a:pt x="3700" y="896"/>
                </a:lnTo>
                <a:lnTo>
                  <a:pt x="3692" y="894"/>
                </a:lnTo>
                <a:lnTo>
                  <a:pt x="3686" y="892"/>
                </a:lnTo>
                <a:lnTo>
                  <a:pt x="3668" y="884"/>
                </a:lnTo>
                <a:lnTo>
                  <a:pt x="3658" y="882"/>
                </a:lnTo>
                <a:lnTo>
                  <a:pt x="3646" y="880"/>
                </a:lnTo>
                <a:lnTo>
                  <a:pt x="3636" y="882"/>
                </a:lnTo>
                <a:lnTo>
                  <a:pt x="3624" y="884"/>
                </a:lnTo>
                <a:lnTo>
                  <a:pt x="3614" y="892"/>
                </a:lnTo>
                <a:lnTo>
                  <a:pt x="3606" y="904"/>
                </a:lnTo>
                <a:lnTo>
                  <a:pt x="3604" y="908"/>
                </a:lnTo>
                <a:lnTo>
                  <a:pt x="3600" y="912"/>
                </a:lnTo>
                <a:lnTo>
                  <a:pt x="3596" y="914"/>
                </a:lnTo>
                <a:lnTo>
                  <a:pt x="3592" y="916"/>
                </a:lnTo>
                <a:lnTo>
                  <a:pt x="3584" y="914"/>
                </a:lnTo>
                <a:lnTo>
                  <a:pt x="3578" y="908"/>
                </a:lnTo>
                <a:lnTo>
                  <a:pt x="3570" y="904"/>
                </a:lnTo>
                <a:lnTo>
                  <a:pt x="3560" y="900"/>
                </a:lnTo>
                <a:lnTo>
                  <a:pt x="3556" y="900"/>
                </a:lnTo>
                <a:lnTo>
                  <a:pt x="3552" y="900"/>
                </a:lnTo>
                <a:lnTo>
                  <a:pt x="3548" y="902"/>
                </a:lnTo>
                <a:lnTo>
                  <a:pt x="3544" y="906"/>
                </a:lnTo>
                <a:lnTo>
                  <a:pt x="3536" y="916"/>
                </a:lnTo>
                <a:lnTo>
                  <a:pt x="3528" y="922"/>
                </a:lnTo>
                <a:lnTo>
                  <a:pt x="3520" y="926"/>
                </a:lnTo>
                <a:lnTo>
                  <a:pt x="3516" y="928"/>
                </a:lnTo>
                <a:lnTo>
                  <a:pt x="3512" y="930"/>
                </a:lnTo>
                <a:lnTo>
                  <a:pt x="3510" y="928"/>
                </a:lnTo>
                <a:lnTo>
                  <a:pt x="3512" y="922"/>
                </a:lnTo>
                <a:lnTo>
                  <a:pt x="3518" y="916"/>
                </a:lnTo>
                <a:lnTo>
                  <a:pt x="3522" y="908"/>
                </a:lnTo>
                <a:lnTo>
                  <a:pt x="3526" y="898"/>
                </a:lnTo>
                <a:lnTo>
                  <a:pt x="3528" y="888"/>
                </a:lnTo>
                <a:lnTo>
                  <a:pt x="3528" y="878"/>
                </a:lnTo>
                <a:lnTo>
                  <a:pt x="3526" y="870"/>
                </a:lnTo>
                <a:lnTo>
                  <a:pt x="3522" y="862"/>
                </a:lnTo>
                <a:lnTo>
                  <a:pt x="3516" y="856"/>
                </a:lnTo>
                <a:lnTo>
                  <a:pt x="3508" y="850"/>
                </a:lnTo>
                <a:lnTo>
                  <a:pt x="3500" y="848"/>
                </a:lnTo>
                <a:lnTo>
                  <a:pt x="3498" y="842"/>
                </a:lnTo>
                <a:lnTo>
                  <a:pt x="3496" y="836"/>
                </a:lnTo>
                <a:lnTo>
                  <a:pt x="3494" y="828"/>
                </a:lnTo>
                <a:lnTo>
                  <a:pt x="3494" y="822"/>
                </a:lnTo>
                <a:lnTo>
                  <a:pt x="3492" y="816"/>
                </a:lnTo>
                <a:lnTo>
                  <a:pt x="3488" y="812"/>
                </a:lnTo>
                <a:lnTo>
                  <a:pt x="3480" y="808"/>
                </a:lnTo>
                <a:lnTo>
                  <a:pt x="3466" y="808"/>
                </a:lnTo>
                <a:lnTo>
                  <a:pt x="3446" y="808"/>
                </a:lnTo>
                <a:lnTo>
                  <a:pt x="3424" y="810"/>
                </a:lnTo>
                <a:lnTo>
                  <a:pt x="3400" y="816"/>
                </a:lnTo>
                <a:lnTo>
                  <a:pt x="3376" y="822"/>
                </a:lnTo>
                <a:lnTo>
                  <a:pt x="3358" y="830"/>
                </a:lnTo>
                <a:lnTo>
                  <a:pt x="3350" y="834"/>
                </a:lnTo>
                <a:lnTo>
                  <a:pt x="3344" y="840"/>
                </a:lnTo>
                <a:lnTo>
                  <a:pt x="3340" y="846"/>
                </a:lnTo>
                <a:lnTo>
                  <a:pt x="3340" y="854"/>
                </a:lnTo>
                <a:lnTo>
                  <a:pt x="3338" y="858"/>
                </a:lnTo>
                <a:lnTo>
                  <a:pt x="3336" y="864"/>
                </a:lnTo>
                <a:lnTo>
                  <a:pt x="3334" y="866"/>
                </a:lnTo>
                <a:lnTo>
                  <a:pt x="3332" y="868"/>
                </a:lnTo>
                <a:lnTo>
                  <a:pt x="3326" y="868"/>
                </a:lnTo>
                <a:lnTo>
                  <a:pt x="3320" y="868"/>
                </a:lnTo>
                <a:lnTo>
                  <a:pt x="3314" y="868"/>
                </a:lnTo>
                <a:lnTo>
                  <a:pt x="3312" y="870"/>
                </a:lnTo>
                <a:lnTo>
                  <a:pt x="3312" y="872"/>
                </a:lnTo>
                <a:lnTo>
                  <a:pt x="3314" y="880"/>
                </a:lnTo>
                <a:lnTo>
                  <a:pt x="3322" y="898"/>
                </a:lnTo>
                <a:lnTo>
                  <a:pt x="3328" y="914"/>
                </a:lnTo>
                <a:lnTo>
                  <a:pt x="3330" y="920"/>
                </a:lnTo>
                <a:lnTo>
                  <a:pt x="3330" y="924"/>
                </a:lnTo>
                <a:lnTo>
                  <a:pt x="3328" y="926"/>
                </a:lnTo>
                <a:lnTo>
                  <a:pt x="3326" y="928"/>
                </a:lnTo>
                <a:lnTo>
                  <a:pt x="3320" y="930"/>
                </a:lnTo>
                <a:lnTo>
                  <a:pt x="3314" y="930"/>
                </a:lnTo>
                <a:lnTo>
                  <a:pt x="3310" y="932"/>
                </a:lnTo>
                <a:lnTo>
                  <a:pt x="3308" y="934"/>
                </a:lnTo>
                <a:lnTo>
                  <a:pt x="3310" y="936"/>
                </a:lnTo>
                <a:lnTo>
                  <a:pt x="3316" y="946"/>
                </a:lnTo>
                <a:lnTo>
                  <a:pt x="3324" y="956"/>
                </a:lnTo>
                <a:lnTo>
                  <a:pt x="3334" y="960"/>
                </a:lnTo>
                <a:lnTo>
                  <a:pt x="3340" y="962"/>
                </a:lnTo>
                <a:lnTo>
                  <a:pt x="3348" y="962"/>
                </a:lnTo>
                <a:lnTo>
                  <a:pt x="3354" y="962"/>
                </a:lnTo>
                <a:lnTo>
                  <a:pt x="3358" y="962"/>
                </a:lnTo>
                <a:lnTo>
                  <a:pt x="3362" y="966"/>
                </a:lnTo>
                <a:lnTo>
                  <a:pt x="3364" y="974"/>
                </a:lnTo>
                <a:lnTo>
                  <a:pt x="3362" y="978"/>
                </a:lnTo>
                <a:lnTo>
                  <a:pt x="3360" y="980"/>
                </a:lnTo>
                <a:lnTo>
                  <a:pt x="3356" y="982"/>
                </a:lnTo>
                <a:lnTo>
                  <a:pt x="3350" y="982"/>
                </a:lnTo>
                <a:lnTo>
                  <a:pt x="3336" y="978"/>
                </a:lnTo>
                <a:lnTo>
                  <a:pt x="3320" y="970"/>
                </a:lnTo>
                <a:lnTo>
                  <a:pt x="3304" y="960"/>
                </a:lnTo>
                <a:lnTo>
                  <a:pt x="3294" y="948"/>
                </a:lnTo>
                <a:lnTo>
                  <a:pt x="3290" y="940"/>
                </a:lnTo>
                <a:lnTo>
                  <a:pt x="3288" y="934"/>
                </a:lnTo>
                <a:lnTo>
                  <a:pt x="3288" y="926"/>
                </a:lnTo>
                <a:lnTo>
                  <a:pt x="3290" y="920"/>
                </a:lnTo>
                <a:lnTo>
                  <a:pt x="3294" y="908"/>
                </a:lnTo>
                <a:lnTo>
                  <a:pt x="3294" y="900"/>
                </a:lnTo>
                <a:lnTo>
                  <a:pt x="3290" y="894"/>
                </a:lnTo>
                <a:lnTo>
                  <a:pt x="3286" y="890"/>
                </a:lnTo>
                <a:lnTo>
                  <a:pt x="3282" y="886"/>
                </a:lnTo>
                <a:lnTo>
                  <a:pt x="3280" y="880"/>
                </a:lnTo>
                <a:lnTo>
                  <a:pt x="3284" y="872"/>
                </a:lnTo>
                <a:lnTo>
                  <a:pt x="3294" y="856"/>
                </a:lnTo>
                <a:lnTo>
                  <a:pt x="3308" y="842"/>
                </a:lnTo>
                <a:lnTo>
                  <a:pt x="3320" y="832"/>
                </a:lnTo>
                <a:lnTo>
                  <a:pt x="3330" y="824"/>
                </a:lnTo>
                <a:lnTo>
                  <a:pt x="3338" y="820"/>
                </a:lnTo>
                <a:lnTo>
                  <a:pt x="3348" y="814"/>
                </a:lnTo>
                <a:lnTo>
                  <a:pt x="3352" y="812"/>
                </a:lnTo>
                <a:lnTo>
                  <a:pt x="3354" y="808"/>
                </a:lnTo>
                <a:lnTo>
                  <a:pt x="3352" y="804"/>
                </a:lnTo>
                <a:lnTo>
                  <a:pt x="3350" y="802"/>
                </a:lnTo>
                <a:lnTo>
                  <a:pt x="3340" y="800"/>
                </a:lnTo>
                <a:lnTo>
                  <a:pt x="3324" y="798"/>
                </a:lnTo>
                <a:lnTo>
                  <a:pt x="3304" y="798"/>
                </a:lnTo>
                <a:lnTo>
                  <a:pt x="3280" y="800"/>
                </a:lnTo>
                <a:lnTo>
                  <a:pt x="3256" y="806"/>
                </a:lnTo>
                <a:lnTo>
                  <a:pt x="3232" y="814"/>
                </a:lnTo>
                <a:lnTo>
                  <a:pt x="3210" y="824"/>
                </a:lnTo>
                <a:lnTo>
                  <a:pt x="3192" y="836"/>
                </a:lnTo>
                <a:lnTo>
                  <a:pt x="3182" y="846"/>
                </a:lnTo>
                <a:lnTo>
                  <a:pt x="3176" y="852"/>
                </a:lnTo>
                <a:lnTo>
                  <a:pt x="3172" y="858"/>
                </a:lnTo>
                <a:lnTo>
                  <a:pt x="3172" y="868"/>
                </a:lnTo>
                <a:lnTo>
                  <a:pt x="3170" y="874"/>
                </a:lnTo>
                <a:lnTo>
                  <a:pt x="3164" y="880"/>
                </a:lnTo>
                <a:lnTo>
                  <a:pt x="3158" y="886"/>
                </a:lnTo>
                <a:lnTo>
                  <a:pt x="3154" y="894"/>
                </a:lnTo>
                <a:lnTo>
                  <a:pt x="3148" y="910"/>
                </a:lnTo>
                <a:lnTo>
                  <a:pt x="3146" y="928"/>
                </a:lnTo>
                <a:lnTo>
                  <a:pt x="3142" y="954"/>
                </a:lnTo>
                <a:lnTo>
                  <a:pt x="3140" y="966"/>
                </a:lnTo>
                <a:lnTo>
                  <a:pt x="3140" y="976"/>
                </a:lnTo>
                <a:lnTo>
                  <a:pt x="3142" y="982"/>
                </a:lnTo>
                <a:lnTo>
                  <a:pt x="3148" y="986"/>
                </a:lnTo>
                <a:lnTo>
                  <a:pt x="3156" y="990"/>
                </a:lnTo>
                <a:lnTo>
                  <a:pt x="3166" y="992"/>
                </a:lnTo>
                <a:lnTo>
                  <a:pt x="3198" y="994"/>
                </a:lnTo>
                <a:lnTo>
                  <a:pt x="3216" y="996"/>
                </a:lnTo>
                <a:lnTo>
                  <a:pt x="3230" y="1000"/>
                </a:lnTo>
                <a:lnTo>
                  <a:pt x="3240" y="1004"/>
                </a:lnTo>
                <a:lnTo>
                  <a:pt x="3246" y="1008"/>
                </a:lnTo>
                <a:lnTo>
                  <a:pt x="3246" y="1012"/>
                </a:lnTo>
                <a:lnTo>
                  <a:pt x="3244" y="1016"/>
                </a:lnTo>
                <a:lnTo>
                  <a:pt x="3234" y="1016"/>
                </a:lnTo>
                <a:lnTo>
                  <a:pt x="3220" y="1016"/>
                </a:lnTo>
                <a:lnTo>
                  <a:pt x="3190" y="1014"/>
                </a:lnTo>
                <a:lnTo>
                  <a:pt x="3180" y="1014"/>
                </a:lnTo>
                <a:lnTo>
                  <a:pt x="3174" y="1016"/>
                </a:lnTo>
                <a:lnTo>
                  <a:pt x="3172" y="1018"/>
                </a:lnTo>
                <a:lnTo>
                  <a:pt x="3172" y="1020"/>
                </a:lnTo>
                <a:lnTo>
                  <a:pt x="3174" y="1026"/>
                </a:lnTo>
                <a:lnTo>
                  <a:pt x="3180" y="1036"/>
                </a:lnTo>
                <a:lnTo>
                  <a:pt x="3192" y="1048"/>
                </a:lnTo>
                <a:lnTo>
                  <a:pt x="3208" y="1060"/>
                </a:lnTo>
                <a:lnTo>
                  <a:pt x="3222" y="1066"/>
                </a:lnTo>
                <a:lnTo>
                  <a:pt x="3234" y="1068"/>
                </a:lnTo>
                <a:lnTo>
                  <a:pt x="3248" y="1068"/>
                </a:lnTo>
                <a:lnTo>
                  <a:pt x="3260" y="1066"/>
                </a:lnTo>
                <a:lnTo>
                  <a:pt x="3270" y="1066"/>
                </a:lnTo>
                <a:lnTo>
                  <a:pt x="3282" y="1068"/>
                </a:lnTo>
                <a:lnTo>
                  <a:pt x="3292" y="1074"/>
                </a:lnTo>
                <a:lnTo>
                  <a:pt x="3304" y="1082"/>
                </a:lnTo>
                <a:lnTo>
                  <a:pt x="3314" y="1086"/>
                </a:lnTo>
                <a:lnTo>
                  <a:pt x="3324" y="1086"/>
                </a:lnTo>
                <a:lnTo>
                  <a:pt x="3334" y="1086"/>
                </a:lnTo>
                <a:lnTo>
                  <a:pt x="3350" y="1084"/>
                </a:lnTo>
                <a:lnTo>
                  <a:pt x="3360" y="1082"/>
                </a:lnTo>
                <a:lnTo>
                  <a:pt x="3374" y="1086"/>
                </a:lnTo>
                <a:lnTo>
                  <a:pt x="3386" y="1088"/>
                </a:lnTo>
                <a:lnTo>
                  <a:pt x="3400" y="1088"/>
                </a:lnTo>
                <a:lnTo>
                  <a:pt x="3408" y="1086"/>
                </a:lnTo>
                <a:lnTo>
                  <a:pt x="3416" y="1088"/>
                </a:lnTo>
                <a:lnTo>
                  <a:pt x="3428" y="1090"/>
                </a:lnTo>
                <a:lnTo>
                  <a:pt x="3444" y="1094"/>
                </a:lnTo>
                <a:lnTo>
                  <a:pt x="3456" y="1096"/>
                </a:lnTo>
                <a:lnTo>
                  <a:pt x="3464" y="1096"/>
                </a:lnTo>
                <a:lnTo>
                  <a:pt x="3470" y="1094"/>
                </a:lnTo>
                <a:lnTo>
                  <a:pt x="3472" y="1090"/>
                </a:lnTo>
                <a:lnTo>
                  <a:pt x="3476" y="1088"/>
                </a:lnTo>
                <a:lnTo>
                  <a:pt x="3480" y="1086"/>
                </a:lnTo>
                <a:lnTo>
                  <a:pt x="3486" y="1088"/>
                </a:lnTo>
                <a:lnTo>
                  <a:pt x="3496" y="1096"/>
                </a:lnTo>
                <a:lnTo>
                  <a:pt x="3514" y="1108"/>
                </a:lnTo>
                <a:lnTo>
                  <a:pt x="3518" y="1110"/>
                </a:lnTo>
                <a:lnTo>
                  <a:pt x="3520" y="1110"/>
                </a:lnTo>
                <a:lnTo>
                  <a:pt x="3520" y="1108"/>
                </a:lnTo>
                <a:lnTo>
                  <a:pt x="3516" y="1102"/>
                </a:lnTo>
                <a:lnTo>
                  <a:pt x="3504" y="1088"/>
                </a:lnTo>
                <a:lnTo>
                  <a:pt x="3498" y="1082"/>
                </a:lnTo>
                <a:lnTo>
                  <a:pt x="3498" y="1080"/>
                </a:lnTo>
                <a:lnTo>
                  <a:pt x="3500" y="1080"/>
                </a:lnTo>
                <a:lnTo>
                  <a:pt x="3508" y="1078"/>
                </a:lnTo>
                <a:lnTo>
                  <a:pt x="3520" y="1080"/>
                </a:lnTo>
                <a:lnTo>
                  <a:pt x="3550" y="1088"/>
                </a:lnTo>
                <a:lnTo>
                  <a:pt x="3584" y="1094"/>
                </a:lnTo>
                <a:lnTo>
                  <a:pt x="3590" y="1094"/>
                </a:lnTo>
                <a:lnTo>
                  <a:pt x="3596" y="1094"/>
                </a:lnTo>
                <a:lnTo>
                  <a:pt x="3598" y="1092"/>
                </a:lnTo>
                <a:lnTo>
                  <a:pt x="3600" y="1088"/>
                </a:lnTo>
                <a:lnTo>
                  <a:pt x="3602" y="1080"/>
                </a:lnTo>
                <a:lnTo>
                  <a:pt x="3600" y="1072"/>
                </a:lnTo>
                <a:lnTo>
                  <a:pt x="3596" y="1058"/>
                </a:lnTo>
                <a:lnTo>
                  <a:pt x="3596" y="1056"/>
                </a:lnTo>
                <a:lnTo>
                  <a:pt x="3598" y="1056"/>
                </a:lnTo>
                <a:lnTo>
                  <a:pt x="3604" y="1062"/>
                </a:lnTo>
                <a:lnTo>
                  <a:pt x="3612" y="1068"/>
                </a:lnTo>
                <a:lnTo>
                  <a:pt x="3618" y="1070"/>
                </a:lnTo>
                <a:lnTo>
                  <a:pt x="3626" y="1070"/>
                </a:lnTo>
                <a:lnTo>
                  <a:pt x="3630" y="1070"/>
                </a:lnTo>
                <a:lnTo>
                  <a:pt x="3636" y="1070"/>
                </a:lnTo>
                <a:lnTo>
                  <a:pt x="3638" y="1070"/>
                </a:lnTo>
                <a:lnTo>
                  <a:pt x="3640" y="1074"/>
                </a:lnTo>
                <a:lnTo>
                  <a:pt x="3642" y="1082"/>
                </a:lnTo>
                <a:lnTo>
                  <a:pt x="3642" y="1092"/>
                </a:lnTo>
                <a:lnTo>
                  <a:pt x="3644" y="1100"/>
                </a:lnTo>
                <a:lnTo>
                  <a:pt x="3648" y="1104"/>
                </a:lnTo>
                <a:lnTo>
                  <a:pt x="3652" y="1108"/>
                </a:lnTo>
                <a:lnTo>
                  <a:pt x="3670" y="1114"/>
                </a:lnTo>
                <a:lnTo>
                  <a:pt x="3696" y="1124"/>
                </a:lnTo>
                <a:lnTo>
                  <a:pt x="3710" y="1130"/>
                </a:lnTo>
                <a:lnTo>
                  <a:pt x="3720" y="1136"/>
                </a:lnTo>
                <a:lnTo>
                  <a:pt x="3724" y="1142"/>
                </a:lnTo>
                <a:lnTo>
                  <a:pt x="3724" y="1146"/>
                </a:lnTo>
                <a:lnTo>
                  <a:pt x="3722" y="1150"/>
                </a:lnTo>
                <a:lnTo>
                  <a:pt x="3716" y="1152"/>
                </a:lnTo>
                <a:lnTo>
                  <a:pt x="3708" y="1154"/>
                </a:lnTo>
                <a:lnTo>
                  <a:pt x="3698" y="1154"/>
                </a:lnTo>
                <a:lnTo>
                  <a:pt x="3690" y="1156"/>
                </a:lnTo>
                <a:lnTo>
                  <a:pt x="3684" y="1158"/>
                </a:lnTo>
                <a:lnTo>
                  <a:pt x="3680" y="1162"/>
                </a:lnTo>
                <a:lnTo>
                  <a:pt x="3678" y="1168"/>
                </a:lnTo>
                <a:lnTo>
                  <a:pt x="3678" y="1172"/>
                </a:lnTo>
                <a:lnTo>
                  <a:pt x="3684" y="1176"/>
                </a:lnTo>
                <a:lnTo>
                  <a:pt x="3692" y="1176"/>
                </a:lnTo>
                <a:lnTo>
                  <a:pt x="3704" y="1174"/>
                </a:lnTo>
                <a:lnTo>
                  <a:pt x="3718" y="1172"/>
                </a:lnTo>
                <a:lnTo>
                  <a:pt x="3732" y="1172"/>
                </a:lnTo>
                <a:lnTo>
                  <a:pt x="3746" y="1174"/>
                </a:lnTo>
                <a:lnTo>
                  <a:pt x="3760" y="1176"/>
                </a:lnTo>
                <a:lnTo>
                  <a:pt x="3772" y="1182"/>
                </a:lnTo>
                <a:lnTo>
                  <a:pt x="3782" y="1186"/>
                </a:lnTo>
                <a:lnTo>
                  <a:pt x="3788" y="1192"/>
                </a:lnTo>
                <a:lnTo>
                  <a:pt x="3794" y="1198"/>
                </a:lnTo>
                <a:lnTo>
                  <a:pt x="3798" y="1202"/>
                </a:lnTo>
                <a:lnTo>
                  <a:pt x="3802" y="1206"/>
                </a:lnTo>
                <a:lnTo>
                  <a:pt x="3816" y="1210"/>
                </a:lnTo>
                <a:lnTo>
                  <a:pt x="3822" y="1214"/>
                </a:lnTo>
                <a:lnTo>
                  <a:pt x="3828" y="1218"/>
                </a:lnTo>
                <a:lnTo>
                  <a:pt x="3832" y="1226"/>
                </a:lnTo>
                <a:lnTo>
                  <a:pt x="3836" y="1236"/>
                </a:lnTo>
                <a:lnTo>
                  <a:pt x="3838" y="1248"/>
                </a:lnTo>
                <a:lnTo>
                  <a:pt x="3844" y="1256"/>
                </a:lnTo>
                <a:lnTo>
                  <a:pt x="3852" y="1272"/>
                </a:lnTo>
                <a:lnTo>
                  <a:pt x="3856" y="1278"/>
                </a:lnTo>
                <a:lnTo>
                  <a:pt x="3858" y="1282"/>
                </a:lnTo>
                <a:lnTo>
                  <a:pt x="3856" y="1288"/>
                </a:lnTo>
                <a:lnTo>
                  <a:pt x="3850" y="1292"/>
                </a:lnTo>
                <a:lnTo>
                  <a:pt x="3836" y="1302"/>
                </a:lnTo>
                <a:lnTo>
                  <a:pt x="3824" y="1314"/>
                </a:lnTo>
                <a:lnTo>
                  <a:pt x="3808" y="1330"/>
                </a:lnTo>
                <a:lnTo>
                  <a:pt x="3788" y="1346"/>
                </a:lnTo>
                <a:lnTo>
                  <a:pt x="3784" y="1350"/>
                </a:lnTo>
                <a:lnTo>
                  <a:pt x="3782" y="1356"/>
                </a:lnTo>
                <a:lnTo>
                  <a:pt x="3780" y="1362"/>
                </a:lnTo>
                <a:lnTo>
                  <a:pt x="3782" y="1366"/>
                </a:lnTo>
                <a:lnTo>
                  <a:pt x="3786" y="1378"/>
                </a:lnTo>
                <a:lnTo>
                  <a:pt x="3794" y="1388"/>
                </a:lnTo>
                <a:lnTo>
                  <a:pt x="3806" y="1402"/>
                </a:lnTo>
                <a:lnTo>
                  <a:pt x="3806" y="1404"/>
                </a:lnTo>
                <a:lnTo>
                  <a:pt x="3798" y="1402"/>
                </a:lnTo>
                <a:lnTo>
                  <a:pt x="3786" y="1400"/>
                </a:lnTo>
                <a:lnTo>
                  <a:pt x="3776" y="1402"/>
                </a:lnTo>
                <a:lnTo>
                  <a:pt x="3768" y="1406"/>
                </a:lnTo>
                <a:lnTo>
                  <a:pt x="3760" y="1410"/>
                </a:lnTo>
                <a:lnTo>
                  <a:pt x="3750" y="1414"/>
                </a:lnTo>
                <a:lnTo>
                  <a:pt x="3736" y="1416"/>
                </a:lnTo>
                <a:lnTo>
                  <a:pt x="3716" y="1416"/>
                </a:lnTo>
                <a:lnTo>
                  <a:pt x="3692" y="1412"/>
                </a:lnTo>
                <a:lnTo>
                  <a:pt x="3670" y="1408"/>
                </a:lnTo>
                <a:lnTo>
                  <a:pt x="3656" y="1406"/>
                </a:lnTo>
                <a:lnTo>
                  <a:pt x="3650" y="1406"/>
                </a:lnTo>
                <a:lnTo>
                  <a:pt x="3650" y="1410"/>
                </a:lnTo>
                <a:lnTo>
                  <a:pt x="3650" y="1414"/>
                </a:lnTo>
                <a:lnTo>
                  <a:pt x="3650" y="1420"/>
                </a:lnTo>
                <a:lnTo>
                  <a:pt x="3646" y="1428"/>
                </a:lnTo>
                <a:lnTo>
                  <a:pt x="3634" y="1436"/>
                </a:lnTo>
                <a:lnTo>
                  <a:pt x="3628" y="1440"/>
                </a:lnTo>
                <a:lnTo>
                  <a:pt x="3624" y="1444"/>
                </a:lnTo>
                <a:lnTo>
                  <a:pt x="3622" y="1450"/>
                </a:lnTo>
                <a:lnTo>
                  <a:pt x="3622" y="1456"/>
                </a:lnTo>
                <a:lnTo>
                  <a:pt x="3622" y="1460"/>
                </a:lnTo>
                <a:lnTo>
                  <a:pt x="3624" y="1466"/>
                </a:lnTo>
                <a:lnTo>
                  <a:pt x="3634" y="1476"/>
                </a:lnTo>
                <a:lnTo>
                  <a:pt x="3646" y="1484"/>
                </a:lnTo>
                <a:lnTo>
                  <a:pt x="3654" y="1486"/>
                </a:lnTo>
                <a:lnTo>
                  <a:pt x="3664" y="1488"/>
                </a:lnTo>
                <a:lnTo>
                  <a:pt x="3672" y="1488"/>
                </a:lnTo>
                <a:lnTo>
                  <a:pt x="3682" y="1486"/>
                </a:lnTo>
                <a:lnTo>
                  <a:pt x="3692" y="1484"/>
                </a:lnTo>
                <a:lnTo>
                  <a:pt x="3702" y="1480"/>
                </a:lnTo>
                <a:lnTo>
                  <a:pt x="3720" y="1472"/>
                </a:lnTo>
                <a:lnTo>
                  <a:pt x="3732" y="1472"/>
                </a:lnTo>
                <a:lnTo>
                  <a:pt x="3742" y="1474"/>
                </a:lnTo>
                <a:lnTo>
                  <a:pt x="3748" y="1478"/>
                </a:lnTo>
                <a:lnTo>
                  <a:pt x="3752" y="1482"/>
                </a:lnTo>
                <a:lnTo>
                  <a:pt x="3758" y="1484"/>
                </a:lnTo>
                <a:lnTo>
                  <a:pt x="3762" y="1484"/>
                </a:lnTo>
                <a:lnTo>
                  <a:pt x="3768" y="1478"/>
                </a:lnTo>
                <a:lnTo>
                  <a:pt x="3776" y="1472"/>
                </a:lnTo>
                <a:lnTo>
                  <a:pt x="3780" y="1470"/>
                </a:lnTo>
                <a:lnTo>
                  <a:pt x="3782" y="1474"/>
                </a:lnTo>
                <a:lnTo>
                  <a:pt x="3784" y="1478"/>
                </a:lnTo>
                <a:lnTo>
                  <a:pt x="3786" y="1486"/>
                </a:lnTo>
                <a:lnTo>
                  <a:pt x="3788" y="1486"/>
                </a:lnTo>
                <a:lnTo>
                  <a:pt x="3792" y="1482"/>
                </a:lnTo>
                <a:lnTo>
                  <a:pt x="3796" y="1472"/>
                </a:lnTo>
                <a:lnTo>
                  <a:pt x="3798" y="1470"/>
                </a:lnTo>
                <a:lnTo>
                  <a:pt x="3802" y="1468"/>
                </a:lnTo>
                <a:lnTo>
                  <a:pt x="3806" y="1470"/>
                </a:lnTo>
                <a:lnTo>
                  <a:pt x="3812" y="1476"/>
                </a:lnTo>
                <a:lnTo>
                  <a:pt x="3836" y="1502"/>
                </a:lnTo>
                <a:lnTo>
                  <a:pt x="3848" y="1516"/>
                </a:lnTo>
                <a:lnTo>
                  <a:pt x="3858" y="1524"/>
                </a:lnTo>
                <a:lnTo>
                  <a:pt x="3864" y="1526"/>
                </a:lnTo>
                <a:lnTo>
                  <a:pt x="3868" y="1524"/>
                </a:lnTo>
                <a:lnTo>
                  <a:pt x="3872" y="1522"/>
                </a:lnTo>
                <a:lnTo>
                  <a:pt x="3876" y="1522"/>
                </a:lnTo>
                <a:lnTo>
                  <a:pt x="3882" y="1524"/>
                </a:lnTo>
                <a:lnTo>
                  <a:pt x="3890" y="1530"/>
                </a:lnTo>
                <a:lnTo>
                  <a:pt x="3896" y="1536"/>
                </a:lnTo>
                <a:lnTo>
                  <a:pt x="3896" y="1538"/>
                </a:lnTo>
                <a:lnTo>
                  <a:pt x="3896" y="1540"/>
                </a:lnTo>
                <a:lnTo>
                  <a:pt x="3890" y="1540"/>
                </a:lnTo>
                <a:lnTo>
                  <a:pt x="3882" y="1542"/>
                </a:lnTo>
                <a:lnTo>
                  <a:pt x="3876" y="1542"/>
                </a:lnTo>
                <a:lnTo>
                  <a:pt x="3872" y="1544"/>
                </a:lnTo>
                <a:lnTo>
                  <a:pt x="3872" y="1546"/>
                </a:lnTo>
                <a:lnTo>
                  <a:pt x="3872" y="1550"/>
                </a:lnTo>
                <a:lnTo>
                  <a:pt x="3874" y="1554"/>
                </a:lnTo>
                <a:lnTo>
                  <a:pt x="3884" y="1566"/>
                </a:lnTo>
                <a:lnTo>
                  <a:pt x="3896" y="1572"/>
                </a:lnTo>
                <a:lnTo>
                  <a:pt x="3908" y="1578"/>
                </a:lnTo>
                <a:lnTo>
                  <a:pt x="3934" y="1584"/>
                </a:lnTo>
                <a:lnTo>
                  <a:pt x="3956" y="1590"/>
                </a:lnTo>
                <a:lnTo>
                  <a:pt x="3966" y="1596"/>
                </a:lnTo>
                <a:lnTo>
                  <a:pt x="3974" y="1602"/>
                </a:lnTo>
                <a:lnTo>
                  <a:pt x="3982" y="1610"/>
                </a:lnTo>
                <a:lnTo>
                  <a:pt x="3994" y="1616"/>
                </a:lnTo>
                <a:lnTo>
                  <a:pt x="4008" y="1620"/>
                </a:lnTo>
                <a:lnTo>
                  <a:pt x="4024" y="1626"/>
                </a:lnTo>
                <a:lnTo>
                  <a:pt x="4058" y="1634"/>
                </a:lnTo>
                <a:lnTo>
                  <a:pt x="4090" y="1644"/>
                </a:lnTo>
                <a:lnTo>
                  <a:pt x="4102" y="1648"/>
                </a:lnTo>
                <a:lnTo>
                  <a:pt x="4110" y="1648"/>
                </a:lnTo>
                <a:lnTo>
                  <a:pt x="4112" y="1646"/>
                </a:lnTo>
                <a:lnTo>
                  <a:pt x="4114" y="1644"/>
                </a:lnTo>
                <a:lnTo>
                  <a:pt x="4114" y="1638"/>
                </a:lnTo>
                <a:lnTo>
                  <a:pt x="4112" y="1630"/>
                </a:lnTo>
                <a:lnTo>
                  <a:pt x="4106" y="1620"/>
                </a:lnTo>
                <a:lnTo>
                  <a:pt x="4098" y="1610"/>
                </a:lnTo>
                <a:lnTo>
                  <a:pt x="4088" y="1600"/>
                </a:lnTo>
                <a:lnTo>
                  <a:pt x="4076" y="1588"/>
                </a:lnTo>
                <a:lnTo>
                  <a:pt x="4060" y="1578"/>
                </a:lnTo>
                <a:lnTo>
                  <a:pt x="4028" y="1556"/>
                </a:lnTo>
                <a:lnTo>
                  <a:pt x="4014" y="1546"/>
                </a:lnTo>
                <a:lnTo>
                  <a:pt x="4002" y="1536"/>
                </a:lnTo>
                <a:lnTo>
                  <a:pt x="3994" y="1528"/>
                </a:lnTo>
                <a:lnTo>
                  <a:pt x="3994" y="1526"/>
                </a:lnTo>
                <a:lnTo>
                  <a:pt x="3994" y="1522"/>
                </a:lnTo>
                <a:lnTo>
                  <a:pt x="3996" y="1520"/>
                </a:lnTo>
                <a:lnTo>
                  <a:pt x="3998" y="1520"/>
                </a:lnTo>
                <a:lnTo>
                  <a:pt x="4004" y="1522"/>
                </a:lnTo>
                <a:lnTo>
                  <a:pt x="4020" y="1534"/>
                </a:lnTo>
                <a:lnTo>
                  <a:pt x="4036" y="1544"/>
                </a:lnTo>
                <a:lnTo>
                  <a:pt x="4040" y="1546"/>
                </a:lnTo>
                <a:lnTo>
                  <a:pt x="4042" y="1544"/>
                </a:lnTo>
                <a:lnTo>
                  <a:pt x="4042" y="1542"/>
                </a:lnTo>
                <a:lnTo>
                  <a:pt x="4044" y="1540"/>
                </a:lnTo>
                <a:lnTo>
                  <a:pt x="4048" y="1540"/>
                </a:lnTo>
                <a:lnTo>
                  <a:pt x="4064" y="1552"/>
                </a:lnTo>
                <a:lnTo>
                  <a:pt x="4074" y="1560"/>
                </a:lnTo>
                <a:lnTo>
                  <a:pt x="4084" y="1568"/>
                </a:lnTo>
                <a:lnTo>
                  <a:pt x="4096" y="1574"/>
                </a:lnTo>
                <a:lnTo>
                  <a:pt x="4108" y="1576"/>
                </a:lnTo>
                <a:lnTo>
                  <a:pt x="4120" y="1580"/>
                </a:lnTo>
                <a:lnTo>
                  <a:pt x="4130" y="1586"/>
                </a:lnTo>
                <a:lnTo>
                  <a:pt x="4138" y="1594"/>
                </a:lnTo>
                <a:lnTo>
                  <a:pt x="4146" y="1602"/>
                </a:lnTo>
                <a:lnTo>
                  <a:pt x="4150" y="1610"/>
                </a:lnTo>
                <a:lnTo>
                  <a:pt x="4154" y="1612"/>
                </a:lnTo>
                <a:lnTo>
                  <a:pt x="4154" y="1610"/>
                </a:lnTo>
                <a:lnTo>
                  <a:pt x="4154" y="1600"/>
                </a:lnTo>
                <a:lnTo>
                  <a:pt x="4152" y="1590"/>
                </a:lnTo>
                <a:lnTo>
                  <a:pt x="4152" y="1586"/>
                </a:lnTo>
                <a:lnTo>
                  <a:pt x="4154" y="1584"/>
                </a:lnTo>
                <a:lnTo>
                  <a:pt x="4156" y="1586"/>
                </a:lnTo>
                <a:lnTo>
                  <a:pt x="4158" y="1586"/>
                </a:lnTo>
                <a:lnTo>
                  <a:pt x="4160" y="1584"/>
                </a:lnTo>
                <a:lnTo>
                  <a:pt x="4160" y="1576"/>
                </a:lnTo>
                <a:lnTo>
                  <a:pt x="4158" y="1564"/>
                </a:lnTo>
                <a:lnTo>
                  <a:pt x="4158" y="1548"/>
                </a:lnTo>
                <a:lnTo>
                  <a:pt x="4160" y="1552"/>
                </a:lnTo>
                <a:lnTo>
                  <a:pt x="4162" y="1556"/>
                </a:lnTo>
                <a:lnTo>
                  <a:pt x="4166" y="1556"/>
                </a:lnTo>
                <a:lnTo>
                  <a:pt x="4168" y="1554"/>
                </a:lnTo>
                <a:lnTo>
                  <a:pt x="4172" y="1544"/>
                </a:lnTo>
                <a:lnTo>
                  <a:pt x="4172" y="1532"/>
                </a:lnTo>
                <a:lnTo>
                  <a:pt x="4170" y="1524"/>
                </a:lnTo>
                <a:lnTo>
                  <a:pt x="4166" y="1522"/>
                </a:lnTo>
                <a:lnTo>
                  <a:pt x="4162" y="1520"/>
                </a:lnTo>
                <a:lnTo>
                  <a:pt x="4158" y="1520"/>
                </a:lnTo>
                <a:lnTo>
                  <a:pt x="4154" y="1520"/>
                </a:lnTo>
                <a:lnTo>
                  <a:pt x="4156" y="1516"/>
                </a:lnTo>
                <a:lnTo>
                  <a:pt x="4158" y="1510"/>
                </a:lnTo>
                <a:lnTo>
                  <a:pt x="4162" y="1504"/>
                </a:lnTo>
                <a:lnTo>
                  <a:pt x="4162" y="1500"/>
                </a:lnTo>
                <a:lnTo>
                  <a:pt x="4158" y="1498"/>
                </a:lnTo>
                <a:lnTo>
                  <a:pt x="4152" y="1498"/>
                </a:lnTo>
                <a:lnTo>
                  <a:pt x="4146" y="1496"/>
                </a:lnTo>
                <a:lnTo>
                  <a:pt x="4142" y="1494"/>
                </a:lnTo>
                <a:lnTo>
                  <a:pt x="4140" y="1492"/>
                </a:lnTo>
                <a:lnTo>
                  <a:pt x="4142" y="1486"/>
                </a:lnTo>
                <a:lnTo>
                  <a:pt x="4148" y="1478"/>
                </a:lnTo>
                <a:lnTo>
                  <a:pt x="4150" y="1474"/>
                </a:lnTo>
                <a:lnTo>
                  <a:pt x="4150" y="1468"/>
                </a:lnTo>
                <a:lnTo>
                  <a:pt x="4146" y="1464"/>
                </a:lnTo>
                <a:lnTo>
                  <a:pt x="4140" y="1460"/>
                </a:lnTo>
                <a:lnTo>
                  <a:pt x="4132" y="1456"/>
                </a:lnTo>
                <a:lnTo>
                  <a:pt x="4106" y="1446"/>
                </a:lnTo>
                <a:lnTo>
                  <a:pt x="4092" y="1438"/>
                </a:lnTo>
                <a:lnTo>
                  <a:pt x="4082" y="1430"/>
                </a:lnTo>
                <a:lnTo>
                  <a:pt x="4076" y="1420"/>
                </a:lnTo>
                <a:lnTo>
                  <a:pt x="4072" y="1408"/>
                </a:lnTo>
                <a:lnTo>
                  <a:pt x="4068" y="1400"/>
                </a:lnTo>
                <a:lnTo>
                  <a:pt x="4064" y="1394"/>
                </a:lnTo>
                <a:lnTo>
                  <a:pt x="4060" y="1390"/>
                </a:lnTo>
                <a:lnTo>
                  <a:pt x="4052" y="1390"/>
                </a:lnTo>
                <a:lnTo>
                  <a:pt x="4044" y="1392"/>
                </a:lnTo>
                <a:lnTo>
                  <a:pt x="4038" y="1392"/>
                </a:lnTo>
                <a:lnTo>
                  <a:pt x="4032" y="1390"/>
                </a:lnTo>
                <a:lnTo>
                  <a:pt x="4030" y="1388"/>
                </a:lnTo>
                <a:lnTo>
                  <a:pt x="4030" y="1384"/>
                </a:lnTo>
                <a:lnTo>
                  <a:pt x="4034" y="1380"/>
                </a:lnTo>
                <a:lnTo>
                  <a:pt x="4040" y="1378"/>
                </a:lnTo>
                <a:lnTo>
                  <a:pt x="4048" y="1376"/>
                </a:lnTo>
                <a:lnTo>
                  <a:pt x="4054" y="1374"/>
                </a:lnTo>
                <a:lnTo>
                  <a:pt x="4056" y="1372"/>
                </a:lnTo>
                <a:lnTo>
                  <a:pt x="4058" y="1370"/>
                </a:lnTo>
                <a:lnTo>
                  <a:pt x="4058" y="1368"/>
                </a:lnTo>
                <a:lnTo>
                  <a:pt x="4054" y="1360"/>
                </a:lnTo>
                <a:lnTo>
                  <a:pt x="4050" y="1354"/>
                </a:lnTo>
                <a:lnTo>
                  <a:pt x="4042" y="1344"/>
                </a:lnTo>
                <a:lnTo>
                  <a:pt x="4042" y="1342"/>
                </a:lnTo>
                <a:lnTo>
                  <a:pt x="4044" y="1342"/>
                </a:lnTo>
                <a:lnTo>
                  <a:pt x="4050" y="1344"/>
                </a:lnTo>
                <a:lnTo>
                  <a:pt x="4058" y="1344"/>
                </a:lnTo>
                <a:lnTo>
                  <a:pt x="4064" y="1342"/>
                </a:lnTo>
                <a:lnTo>
                  <a:pt x="4068" y="1340"/>
                </a:lnTo>
                <a:lnTo>
                  <a:pt x="4070" y="1336"/>
                </a:lnTo>
                <a:lnTo>
                  <a:pt x="4072" y="1332"/>
                </a:lnTo>
                <a:lnTo>
                  <a:pt x="4074" y="1332"/>
                </a:lnTo>
                <a:lnTo>
                  <a:pt x="4078" y="1334"/>
                </a:lnTo>
                <a:lnTo>
                  <a:pt x="4084" y="1342"/>
                </a:lnTo>
                <a:lnTo>
                  <a:pt x="4090" y="1350"/>
                </a:lnTo>
                <a:lnTo>
                  <a:pt x="4094" y="1354"/>
                </a:lnTo>
                <a:lnTo>
                  <a:pt x="4100" y="1356"/>
                </a:lnTo>
                <a:lnTo>
                  <a:pt x="4104" y="1356"/>
                </a:lnTo>
                <a:lnTo>
                  <a:pt x="4110" y="1356"/>
                </a:lnTo>
                <a:lnTo>
                  <a:pt x="4112" y="1360"/>
                </a:lnTo>
                <a:lnTo>
                  <a:pt x="4114" y="1364"/>
                </a:lnTo>
                <a:lnTo>
                  <a:pt x="4116" y="1370"/>
                </a:lnTo>
                <a:lnTo>
                  <a:pt x="4120" y="1374"/>
                </a:lnTo>
                <a:lnTo>
                  <a:pt x="4126" y="1376"/>
                </a:lnTo>
                <a:lnTo>
                  <a:pt x="4130" y="1378"/>
                </a:lnTo>
                <a:lnTo>
                  <a:pt x="4132" y="1380"/>
                </a:lnTo>
                <a:lnTo>
                  <a:pt x="4134" y="1384"/>
                </a:lnTo>
                <a:lnTo>
                  <a:pt x="4134" y="1388"/>
                </a:lnTo>
                <a:lnTo>
                  <a:pt x="4134" y="1394"/>
                </a:lnTo>
                <a:lnTo>
                  <a:pt x="4138" y="1398"/>
                </a:lnTo>
                <a:lnTo>
                  <a:pt x="4148" y="1410"/>
                </a:lnTo>
                <a:lnTo>
                  <a:pt x="4162" y="1424"/>
                </a:lnTo>
                <a:lnTo>
                  <a:pt x="4180" y="1434"/>
                </a:lnTo>
                <a:lnTo>
                  <a:pt x="4196" y="1442"/>
                </a:lnTo>
                <a:lnTo>
                  <a:pt x="4204" y="1444"/>
                </a:lnTo>
                <a:lnTo>
                  <a:pt x="4210" y="1446"/>
                </a:lnTo>
                <a:lnTo>
                  <a:pt x="4216" y="1444"/>
                </a:lnTo>
                <a:lnTo>
                  <a:pt x="4218" y="1440"/>
                </a:lnTo>
                <a:lnTo>
                  <a:pt x="4220" y="1434"/>
                </a:lnTo>
                <a:lnTo>
                  <a:pt x="4220" y="1426"/>
                </a:lnTo>
                <a:lnTo>
                  <a:pt x="4218" y="1416"/>
                </a:lnTo>
                <a:lnTo>
                  <a:pt x="4218" y="1408"/>
                </a:lnTo>
                <a:lnTo>
                  <a:pt x="4220" y="1404"/>
                </a:lnTo>
                <a:lnTo>
                  <a:pt x="4224" y="1400"/>
                </a:lnTo>
                <a:lnTo>
                  <a:pt x="4228" y="1396"/>
                </a:lnTo>
                <a:lnTo>
                  <a:pt x="4232" y="1396"/>
                </a:lnTo>
                <a:lnTo>
                  <a:pt x="4242" y="1394"/>
                </a:lnTo>
                <a:lnTo>
                  <a:pt x="4260" y="1394"/>
                </a:lnTo>
                <a:lnTo>
                  <a:pt x="4262" y="1394"/>
                </a:lnTo>
                <a:lnTo>
                  <a:pt x="4264" y="1392"/>
                </a:lnTo>
                <a:lnTo>
                  <a:pt x="4264" y="1390"/>
                </a:lnTo>
                <a:lnTo>
                  <a:pt x="4262" y="1386"/>
                </a:lnTo>
                <a:lnTo>
                  <a:pt x="4258" y="1378"/>
                </a:lnTo>
                <a:lnTo>
                  <a:pt x="4258" y="1374"/>
                </a:lnTo>
                <a:lnTo>
                  <a:pt x="4260" y="1372"/>
                </a:lnTo>
                <a:lnTo>
                  <a:pt x="4262" y="1370"/>
                </a:lnTo>
                <a:lnTo>
                  <a:pt x="4268" y="1368"/>
                </a:lnTo>
                <a:lnTo>
                  <a:pt x="4270" y="1366"/>
                </a:lnTo>
                <a:lnTo>
                  <a:pt x="4268" y="1360"/>
                </a:lnTo>
                <a:lnTo>
                  <a:pt x="4266" y="1358"/>
                </a:lnTo>
                <a:lnTo>
                  <a:pt x="4266" y="1356"/>
                </a:lnTo>
                <a:lnTo>
                  <a:pt x="4270" y="1352"/>
                </a:lnTo>
                <a:lnTo>
                  <a:pt x="4284" y="1346"/>
                </a:lnTo>
                <a:lnTo>
                  <a:pt x="4290" y="1340"/>
                </a:lnTo>
                <a:lnTo>
                  <a:pt x="4294" y="1334"/>
                </a:lnTo>
                <a:lnTo>
                  <a:pt x="4296" y="1330"/>
                </a:lnTo>
                <a:lnTo>
                  <a:pt x="4296" y="1324"/>
                </a:lnTo>
                <a:lnTo>
                  <a:pt x="4290" y="1312"/>
                </a:lnTo>
                <a:close/>
                <a:moveTo>
                  <a:pt x="3666" y="1230"/>
                </a:moveTo>
                <a:lnTo>
                  <a:pt x="3666" y="1230"/>
                </a:lnTo>
                <a:lnTo>
                  <a:pt x="3660" y="1240"/>
                </a:lnTo>
                <a:lnTo>
                  <a:pt x="3656" y="1250"/>
                </a:lnTo>
                <a:lnTo>
                  <a:pt x="3656" y="1258"/>
                </a:lnTo>
                <a:lnTo>
                  <a:pt x="3658" y="1266"/>
                </a:lnTo>
                <a:lnTo>
                  <a:pt x="3664" y="1272"/>
                </a:lnTo>
                <a:lnTo>
                  <a:pt x="3674" y="1278"/>
                </a:lnTo>
                <a:lnTo>
                  <a:pt x="3690" y="1280"/>
                </a:lnTo>
                <a:lnTo>
                  <a:pt x="3710" y="1280"/>
                </a:lnTo>
                <a:lnTo>
                  <a:pt x="3730" y="1278"/>
                </a:lnTo>
                <a:lnTo>
                  <a:pt x="3742" y="1274"/>
                </a:lnTo>
                <a:lnTo>
                  <a:pt x="3748" y="1268"/>
                </a:lnTo>
                <a:lnTo>
                  <a:pt x="3750" y="1262"/>
                </a:lnTo>
                <a:lnTo>
                  <a:pt x="3750" y="1252"/>
                </a:lnTo>
                <a:lnTo>
                  <a:pt x="3748" y="1244"/>
                </a:lnTo>
                <a:lnTo>
                  <a:pt x="3746" y="1234"/>
                </a:lnTo>
                <a:lnTo>
                  <a:pt x="3748" y="1226"/>
                </a:lnTo>
                <a:lnTo>
                  <a:pt x="3748" y="1220"/>
                </a:lnTo>
                <a:lnTo>
                  <a:pt x="3746" y="1216"/>
                </a:lnTo>
                <a:lnTo>
                  <a:pt x="3744" y="1212"/>
                </a:lnTo>
                <a:lnTo>
                  <a:pt x="3740" y="1210"/>
                </a:lnTo>
                <a:lnTo>
                  <a:pt x="3730" y="1206"/>
                </a:lnTo>
                <a:lnTo>
                  <a:pt x="3716" y="1204"/>
                </a:lnTo>
                <a:lnTo>
                  <a:pt x="3702" y="1204"/>
                </a:lnTo>
                <a:lnTo>
                  <a:pt x="3688" y="1208"/>
                </a:lnTo>
                <a:lnTo>
                  <a:pt x="3676" y="1218"/>
                </a:lnTo>
                <a:lnTo>
                  <a:pt x="3670" y="1222"/>
                </a:lnTo>
                <a:lnTo>
                  <a:pt x="3666" y="1230"/>
                </a:lnTo>
                <a:close/>
                <a:moveTo>
                  <a:pt x="3526" y="1508"/>
                </a:moveTo>
                <a:lnTo>
                  <a:pt x="3526" y="1508"/>
                </a:lnTo>
                <a:lnTo>
                  <a:pt x="3516" y="1498"/>
                </a:lnTo>
                <a:lnTo>
                  <a:pt x="3512" y="1496"/>
                </a:lnTo>
                <a:lnTo>
                  <a:pt x="3510" y="1498"/>
                </a:lnTo>
                <a:lnTo>
                  <a:pt x="3504" y="1500"/>
                </a:lnTo>
                <a:lnTo>
                  <a:pt x="3498" y="1502"/>
                </a:lnTo>
                <a:lnTo>
                  <a:pt x="3490" y="1500"/>
                </a:lnTo>
                <a:lnTo>
                  <a:pt x="3484" y="1496"/>
                </a:lnTo>
                <a:lnTo>
                  <a:pt x="3478" y="1490"/>
                </a:lnTo>
                <a:lnTo>
                  <a:pt x="3474" y="1478"/>
                </a:lnTo>
                <a:lnTo>
                  <a:pt x="3472" y="1470"/>
                </a:lnTo>
                <a:lnTo>
                  <a:pt x="3466" y="1464"/>
                </a:lnTo>
                <a:lnTo>
                  <a:pt x="3458" y="1458"/>
                </a:lnTo>
                <a:lnTo>
                  <a:pt x="3446" y="1452"/>
                </a:lnTo>
                <a:lnTo>
                  <a:pt x="3432" y="1446"/>
                </a:lnTo>
                <a:lnTo>
                  <a:pt x="3418" y="1438"/>
                </a:lnTo>
                <a:lnTo>
                  <a:pt x="3396" y="1420"/>
                </a:lnTo>
                <a:lnTo>
                  <a:pt x="3386" y="1414"/>
                </a:lnTo>
                <a:lnTo>
                  <a:pt x="3376" y="1408"/>
                </a:lnTo>
                <a:lnTo>
                  <a:pt x="3368" y="1408"/>
                </a:lnTo>
                <a:lnTo>
                  <a:pt x="3364" y="1408"/>
                </a:lnTo>
                <a:lnTo>
                  <a:pt x="3362" y="1412"/>
                </a:lnTo>
                <a:lnTo>
                  <a:pt x="3358" y="1414"/>
                </a:lnTo>
                <a:lnTo>
                  <a:pt x="3356" y="1416"/>
                </a:lnTo>
                <a:lnTo>
                  <a:pt x="3352" y="1414"/>
                </a:lnTo>
                <a:lnTo>
                  <a:pt x="3350" y="1414"/>
                </a:lnTo>
                <a:lnTo>
                  <a:pt x="3346" y="1408"/>
                </a:lnTo>
                <a:lnTo>
                  <a:pt x="3340" y="1400"/>
                </a:lnTo>
                <a:lnTo>
                  <a:pt x="3336" y="1390"/>
                </a:lnTo>
                <a:lnTo>
                  <a:pt x="3330" y="1382"/>
                </a:lnTo>
                <a:lnTo>
                  <a:pt x="3324" y="1378"/>
                </a:lnTo>
                <a:lnTo>
                  <a:pt x="3320" y="1376"/>
                </a:lnTo>
                <a:lnTo>
                  <a:pt x="3316" y="1376"/>
                </a:lnTo>
                <a:lnTo>
                  <a:pt x="3312" y="1378"/>
                </a:lnTo>
                <a:lnTo>
                  <a:pt x="3308" y="1380"/>
                </a:lnTo>
                <a:lnTo>
                  <a:pt x="3302" y="1390"/>
                </a:lnTo>
                <a:lnTo>
                  <a:pt x="3296" y="1402"/>
                </a:lnTo>
                <a:lnTo>
                  <a:pt x="3292" y="1416"/>
                </a:lnTo>
                <a:lnTo>
                  <a:pt x="3290" y="1434"/>
                </a:lnTo>
                <a:lnTo>
                  <a:pt x="3288" y="1450"/>
                </a:lnTo>
                <a:lnTo>
                  <a:pt x="3290" y="1466"/>
                </a:lnTo>
                <a:lnTo>
                  <a:pt x="3292" y="1480"/>
                </a:lnTo>
                <a:lnTo>
                  <a:pt x="3292" y="1488"/>
                </a:lnTo>
                <a:lnTo>
                  <a:pt x="3292" y="1492"/>
                </a:lnTo>
                <a:lnTo>
                  <a:pt x="3290" y="1496"/>
                </a:lnTo>
                <a:lnTo>
                  <a:pt x="3288" y="1500"/>
                </a:lnTo>
                <a:lnTo>
                  <a:pt x="3282" y="1506"/>
                </a:lnTo>
                <a:lnTo>
                  <a:pt x="3272" y="1510"/>
                </a:lnTo>
                <a:lnTo>
                  <a:pt x="3264" y="1514"/>
                </a:lnTo>
                <a:lnTo>
                  <a:pt x="3258" y="1518"/>
                </a:lnTo>
                <a:lnTo>
                  <a:pt x="3256" y="1522"/>
                </a:lnTo>
                <a:lnTo>
                  <a:pt x="3256" y="1524"/>
                </a:lnTo>
                <a:lnTo>
                  <a:pt x="3256" y="1528"/>
                </a:lnTo>
                <a:lnTo>
                  <a:pt x="3258" y="1534"/>
                </a:lnTo>
                <a:lnTo>
                  <a:pt x="3260" y="1536"/>
                </a:lnTo>
                <a:lnTo>
                  <a:pt x="3262" y="1536"/>
                </a:lnTo>
                <a:lnTo>
                  <a:pt x="3270" y="1536"/>
                </a:lnTo>
                <a:lnTo>
                  <a:pt x="3294" y="1532"/>
                </a:lnTo>
                <a:lnTo>
                  <a:pt x="3304" y="1530"/>
                </a:lnTo>
                <a:lnTo>
                  <a:pt x="3314" y="1530"/>
                </a:lnTo>
                <a:lnTo>
                  <a:pt x="3318" y="1532"/>
                </a:lnTo>
                <a:lnTo>
                  <a:pt x="3320" y="1534"/>
                </a:lnTo>
                <a:lnTo>
                  <a:pt x="3322" y="1536"/>
                </a:lnTo>
                <a:lnTo>
                  <a:pt x="3322" y="1542"/>
                </a:lnTo>
                <a:lnTo>
                  <a:pt x="3322" y="1550"/>
                </a:lnTo>
                <a:lnTo>
                  <a:pt x="3324" y="1558"/>
                </a:lnTo>
                <a:lnTo>
                  <a:pt x="3330" y="1562"/>
                </a:lnTo>
                <a:lnTo>
                  <a:pt x="3336" y="1566"/>
                </a:lnTo>
                <a:lnTo>
                  <a:pt x="3344" y="1566"/>
                </a:lnTo>
                <a:lnTo>
                  <a:pt x="3350" y="1564"/>
                </a:lnTo>
                <a:lnTo>
                  <a:pt x="3358" y="1560"/>
                </a:lnTo>
                <a:lnTo>
                  <a:pt x="3364" y="1550"/>
                </a:lnTo>
                <a:lnTo>
                  <a:pt x="3368" y="1542"/>
                </a:lnTo>
                <a:lnTo>
                  <a:pt x="3374" y="1538"/>
                </a:lnTo>
                <a:lnTo>
                  <a:pt x="3378" y="1534"/>
                </a:lnTo>
                <a:lnTo>
                  <a:pt x="3384" y="1534"/>
                </a:lnTo>
                <a:lnTo>
                  <a:pt x="3388" y="1534"/>
                </a:lnTo>
                <a:lnTo>
                  <a:pt x="3392" y="1530"/>
                </a:lnTo>
                <a:lnTo>
                  <a:pt x="3396" y="1526"/>
                </a:lnTo>
                <a:lnTo>
                  <a:pt x="3400" y="1518"/>
                </a:lnTo>
                <a:lnTo>
                  <a:pt x="3404" y="1508"/>
                </a:lnTo>
                <a:lnTo>
                  <a:pt x="3410" y="1502"/>
                </a:lnTo>
                <a:lnTo>
                  <a:pt x="3416" y="1500"/>
                </a:lnTo>
                <a:lnTo>
                  <a:pt x="3424" y="1500"/>
                </a:lnTo>
                <a:lnTo>
                  <a:pt x="3432" y="1502"/>
                </a:lnTo>
                <a:lnTo>
                  <a:pt x="3438" y="1506"/>
                </a:lnTo>
                <a:lnTo>
                  <a:pt x="3444" y="1512"/>
                </a:lnTo>
                <a:lnTo>
                  <a:pt x="3446" y="1518"/>
                </a:lnTo>
                <a:lnTo>
                  <a:pt x="3448" y="1524"/>
                </a:lnTo>
                <a:lnTo>
                  <a:pt x="3450" y="1528"/>
                </a:lnTo>
                <a:lnTo>
                  <a:pt x="3452" y="1530"/>
                </a:lnTo>
                <a:lnTo>
                  <a:pt x="3456" y="1530"/>
                </a:lnTo>
                <a:lnTo>
                  <a:pt x="3468" y="1532"/>
                </a:lnTo>
                <a:lnTo>
                  <a:pt x="3488" y="1534"/>
                </a:lnTo>
                <a:lnTo>
                  <a:pt x="3498" y="1536"/>
                </a:lnTo>
                <a:lnTo>
                  <a:pt x="3508" y="1538"/>
                </a:lnTo>
                <a:lnTo>
                  <a:pt x="3518" y="1536"/>
                </a:lnTo>
                <a:lnTo>
                  <a:pt x="3526" y="1534"/>
                </a:lnTo>
                <a:lnTo>
                  <a:pt x="3532" y="1528"/>
                </a:lnTo>
                <a:lnTo>
                  <a:pt x="3534" y="1522"/>
                </a:lnTo>
                <a:lnTo>
                  <a:pt x="3532" y="1516"/>
                </a:lnTo>
                <a:lnTo>
                  <a:pt x="3526" y="1508"/>
                </a:lnTo>
                <a:close/>
                <a:moveTo>
                  <a:pt x="3466" y="1576"/>
                </a:moveTo>
                <a:lnTo>
                  <a:pt x="3466" y="1576"/>
                </a:lnTo>
                <a:lnTo>
                  <a:pt x="3462" y="1574"/>
                </a:lnTo>
                <a:lnTo>
                  <a:pt x="3456" y="1572"/>
                </a:lnTo>
                <a:lnTo>
                  <a:pt x="3442" y="1574"/>
                </a:lnTo>
                <a:lnTo>
                  <a:pt x="3428" y="1578"/>
                </a:lnTo>
                <a:lnTo>
                  <a:pt x="3412" y="1584"/>
                </a:lnTo>
                <a:lnTo>
                  <a:pt x="3400" y="1594"/>
                </a:lnTo>
                <a:lnTo>
                  <a:pt x="3392" y="1604"/>
                </a:lnTo>
                <a:lnTo>
                  <a:pt x="3390" y="1608"/>
                </a:lnTo>
                <a:lnTo>
                  <a:pt x="3388" y="1614"/>
                </a:lnTo>
                <a:lnTo>
                  <a:pt x="3390" y="1620"/>
                </a:lnTo>
                <a:lnTo>
                  <a:pt x="3394" y="1624"/>
                </a:lnTo>
                <a:lnTo>
                  <a:pt x="3398" y="1628"/>
                </a:lnTo>
                <a:lnTo>
                  <a:pt x="3404" y="1630"/>
                </a:lnTo>
                <a:lnTo>
                  <a:pt x="3410" y="1630"/>
                </a:lnTo>
                <a:lnTo>
                  <a:pt x="3416" y="1628"/>
                </a:lnTo>
                <a:lnTo>
                  <a:pt x="3432" y="1622"/>
                </a:lnTo>
                <a:lnTo>
                  <a:pt x="3446" y="1614"/>
                </a:lnTo>
                <a:lnTo>
                  <a:pt x="3458" y="1602"/>
                </a:lnTo>
                <a:lnTo>
                  <a:pt x="3466" y="1592"/>
                </a:lnTo>
                <a:lnTo>
                  <a:pt x="3468" y="1586"/>
                </a:lnTo>
                <a:lnTo>
                  <a:pt x="3470" y="1582"/>
                </a:lnTo>
                <a:lnTo>
                  <a:pt x="3468" y="1578"/>
                </a:lnTo>
                <a:lnTo>
                  <a:pt x="3466" y="1576"/>
                </a:lnTo>
                <a:close/>
                <a:moveTo>
                  <a:pt x="3512" y="820"/>
                </a:moveTo>
                <a:lnTo>
                  <a:pt x="3512" y="820"/>
                </a:lnTo>
                <a:lnTo>
                  <a:pt x="3510" y="830"/>
                </a:lnTo>
                <a:lnTo>
                  <a:pt x="3512" y="836"/>
                </a:lnTo>
                <a:lnTo>
                  <a:pt x="3516" y="840"/>
                </a:lnTo>
                <a:lnTo>
                  <a:pt x="3528" y="844"/>
                </a:lnTo>
                <a:lnTo>
                  <a:pt x="3534" y="848"/>
                </a:lnTo>
                <a:lnTo>
                  <a:pt x="3536" y="850"/>
                </a:lnTo>
                <a:lnTo>
                  <a:pt x="3538" y="858"/>
                </a:lnTo>
                <a:lnTo>
                  <a:pt x="3538" y="862"/>
                </a:lnTo>
                <a:lnTo>
                  <a:pt x="3542" y="866"/>
                </a:lnTo>
                <a:lnTo>
                  <a:pt x="3546" y="872"/>
                </a:lnTo>
                <a:lnTo>
                  <a:pt x="3556" y="878"/>
                </a:lnTo>
                <a:lnTo>
                  <a:pt x="3568" y="882"/>
                </a:lnTo>
                <a:lnTo>
                  <a:pt x="3576" y="882"/>
                </a:lnTo>
                <a:lnTo>
                  <a:pt x="3582" y="880"/>
                </a:lnTo>
                <a:lnTo>
                  <a:pt x="3590" y="878"/>
                </a:lnTo>
                <a:lnTo>
                  <a:pt x="3604" y="872"/>
                </a:lnTo>
                <a:lnTo>
                  <a:pt x="3614" y="872"/>
                </a:lnTo>
                <a:lnTo>
                  <a:pt x="3628" y="872"/>
                </a:lnTo>
                <a:lnTo>
                  <a:pt x="3658" y="876"/>
                </a:lnTo>
                <a:lnTo>
                  <a:pt x="3686" y="876"/>
                </a:lnTo>
                <a:lnTo>
                  <a:pt x="3696" y="876"/>
                </a:lnTo>
                <a:lnTo>
                  <a:pt x="3702" y="872"/>
                </a:lnTo>
                <a:lnTo>
                  <a:pt x="3704" y="870"/>
                </a:lnTo>
                <a:lnTo>
                  <a:pt x="3704" y="868"/>
                </a:lnTo>
                <a:lnTo>
                  <a:pt x="3698" y="862"/>
                </a:lnTo>
                <a:lnTo>
                  <a:pt x="3684" y="846"/>
                </a:lnTo>
                <a:lnTo>
                  <a:pt x="3676" y="838"/>
                </a:lnTo>
                <a:lnTo>
                  <a:pt x="3666" y="830"/>
                </a:lnTo>
                <a:lnTo>
                  <a:pt x="3654" y="824"/>
                </a:lnTo>
                <a:lnTo>
                  <a:pt x="3642" y="818"/>
                </a:lnTo>
                <a:lnTo>
                  <a:pt x="3626" y="814"/>
                </a:lnTo>
                <a:lnTo>
                  <a:pt x="3606" y="814"/>
                </a:lnTo>
                <a:lnTo>
                  <a:pt x="3586" y="814"/>
                </a:lnTo>
                <a:lnTo>
                  <a:pt x="3568" y="812"/>
                </a:lnTo>
                <a:lnTo>
                  <a:pt x="3540" y="806"/>
                </a:lnTo>
                <a:lnTo>
                  <a:pt x="3528" y="806"/>
                </a:lnTo>
                <a:lnTo>
                  <a:pt x="3520" y="808"/>
                </a:lnTo>
                <a:lnTo>
                  <a:pt x="3518" y="808"/>
                </a:lnTo>
                <a:lnTo>
                  <a:pt x="3516" y="812"/>
                </a:lnTo>
                <a:lnTo>
                  <a:pt x="3512" y="820"/>
                </a:lnTo>
                <a:close/>
                <a:moveTo>
                  <a:pt x="3202" y="736"/>
                </a:moveTo>
                <a:lnTo>
                  <a:pt x="3202" y="736"/>
                </a:lnTo>
                <a:lnTo>
                  <a:pt x="3202" y="744"/>
                </a:lnTo>
                <a:lnTo>
                  <a:pt x="3202" y="748"/>
                </a:lnTo>
                <a:lnTo>
                  <a:pt x="3204" y="750"/>
                </a:lnTo>
                <a:lnTo>
                  <a:pt x="3212" y="752"/>
                </a:lnTo>
                <a:lnTo>
                  <a:pt x="3224" y="752"/>
                </a:lnTo>
                <a:lnTo>
                  <a:pt x="3266" y="752"/>
                </a:lnTo>
                <a:lnTo>
                  <a:pt x="3332" y="752"/>
                </a:lnTo>
                <a:lnTo>
                  <a:pt x="3366" y="750"/>
                </a:lnTo>
                <a:lnTo>
                  <a:pt x="3390" y="746"/>
                </a:lnTo>
                <a:lnTo>
                  <a:pt x="3406" y="740"/>
                </a:lnTo>
                <a:lnTo>
                  <a:pt x="3414" y="734"/>
                </a:lnTo>
                <a:lnTo>
                  <a:pt x="3420" y="730"/>
                </a:lnTo>
                <a:lnTo>
                  <a:pt x="3420" y="726"/>
                </a:lnTo>
                <a:lnTo>
                  <a:pt x="3422" y="726"/>
                </a:lnTo>
                <a:lnTo>
                  <a:pt x="3424" y="732"/>
                </a:lnTo>
                <a:lnTo>
                  <a:pt x="3426" y="736"/>
                </a:lnTo>
                <a:lnTo>
                  <a:pt x="3430" y="740"/>
                </a:lnTo>
                <a:lnTo>
                  <a:pt x="3444" y="746"/>
                </a:lnTo>
                <a:lnTo>
                  <a:pt x="3464" y="748"/>
                </a:lnTo>
                <a:lnTo>
                  <a:pt x="3486" y="750"/>
                </a:lnTo>
                <a:lnTo>
                  <a:pt x="3506" y="750"/>
                </a:lnTo>
                <a:lnTo>
                  <a:pt x="3524" y="746"/>
                </a:lnTo>
                <a:lnTo>
                  <a:pt x="3536" y="742"/>
                </a:lnTo>
                <a:lnTo>
                  <a:pt x="3540" y="738"/>
                </a:lnTo>
                <a:lnTo>
                  <a:pt x="3542" y="734"/>
                </a:lnTo>
                <a:lnTo>
                  <a:pt x="3544" y="728"/>
                </a:lnTo>
                <a:lnTo>
                  <a:pt x="3548" y="724"/>
                </a:lnTo>
                <a:lnTo>
                  <a:pt x="3554" y="722"/>
                </a:lnTo>
                <a:lnTo>
                  <a:pt x="3562" y="720"/>
                </a:lnTo>
                <a:lnTo>
                  <a:pt x="3566" y="718"/>
                </a:lnTo>
                <a:lnTo>
                  <a:pt x="3570" y="716"/>
                </a:lnTo>
                <a:lnTo>
                  <a:pt x="3568" y="714"/>
                </a:lnTo>
                <a:lnTo>
                  <a:pt x="3560" y="710"/>
                </a:lnTo>
                <a:lnTo>
                  <a:pt x="3554" y="706"/>
                </a:lnTo>
                <a:lnTo>
                  <a:pt x="3552" y="704"/>
                </a:lnTo>
                <a:lnTo>
                  <a:pt x="3552" y="700"/>
                </a:lnTo>
                <a:lnTo>
                  <a:pt x="3556" y="698"/>
                </a:lnTo>
                <a:lnTo>
                  <a:pt x="3560" y="694"/>
                </a:lnTo>
                <a:lnTo>
                  <a:pt x="3562" y="688"/>
                </a:lnTo>
                <a:lnTo>
                  <a:pt x="3564" y="682"/>
                </a:lnTo>
                <a:lnTo>
                  <a:pt x="3560" y="674"/>
                </a:lnTo>
                <a:lnTo>
                  <a:pt x="3554" y="668"/>
                </a:lnTo>
                <a:lnTo>
                  <a:pt x="3548" y="664"/>
                </a:lnTo>
                <a:lnTo>
                  <a:pt x="3540" y="660"/>
                </a:lnTo>
                <a:lnTo>
                  <a:pt x="3532" y="660"/>
                </a:lnTo>
                <a:lnTo>
                  <a:pt x="3516" y="658"/>
                </a:lnTo>
                <a:lnTo>
                  <a:pt x="3508" y="656"/>
                </a:lnTo>
                <a:lnTo>
                  <a:pt x="3502" y="652"/>
                </a:lnTo>
                <a:lnTo>
                  <a:pt x="3496" y="648"/>
                </a:lnTo>
                <a:lnTo>
                  <a:pt x="3486" y="646"/>
                </a:lnTo>
                <a:lnTo>
                  <a:pt x="3474" y="644"/>
                </a:lnTo>
                <a:lnTo>
                  <a:pt x="3460" y="644"/>
                </a:lnTo>
                <a:lnTo>
                  <a:pt x="3420" y="648"/>
                </a:lnTo>
                <a:lnTo>
                  <a:pt x="3366" y="654"/>
                </a:lnTo>
                <a:lnTo>
                  <a:pt x="3340" y="658"/>
                </a:lnTo>
                <a:lnTo>
                  <a:pt x="3324" y="664"/>
                </a:lnTo>
                <a:lnTo>
                  <a:pt x="3314" y="668"/>
                </a:lnTo>
                <a:lnTo>
                  <a:pt x="3308" y="672"/>
                </a:lnTo>
                <a:lnTo>
                  <a:pt x="3302" y="676"/>
                </a:lnTo>
                <a:lnTo>
                  <a:pt x="3298" y="678"/>
                </a:lnTo>
                <a:lnTo>
                  <a:pt x="3290" y="676"/>
                </a:lnTo>
                <a:lnTo>
                  <a:pt x="3276" y="672"/>
                </a:lnTo>
                <a:lnTo>
                  <a:pt x="3262" y="668"/>
                </a:lnTo>
                <a:lnTo>
                  <a:pt x="3250" y="666"/>
                </a:lnTo>
                <a:lnTo>
                  <a:pt x="3242" y="668"/>
                </a:lnTo>
                <a:lnTo>
                  <a:pt x="3236" y="670"/>
                </a:lnTo>
                <a:lnTo>
                  <a:pt x="3228" y="672"/>
                </a:lnTo>
                <a:lnTo>
                  <a:pt x="3222" y="672"/>
                </a:lnTo>
                <a:lnTo>
                  <a:pt x="3216" y="670"/>
                </a:lnTo>
                <a:lnTo>
                  <a:pt x="3206" y="664"/>
                </a:lnTo>
                <a:lnTo>
                  <a:pt x="3198" y="658"/>
                </a:lnTo>
                <a:lnTo>
                  <a:pt x="3194" y="658"/>
                </a:lnTo>
                <a:lnTo>
                  <a:pt x="3190" y="660"/>
                </a:lnTo>
                <a:lnTo>
                  <a:pt x="3190" y="664"/>
                </a:lnTo>
                <a:lnTo>
                  <a:pt x="3188" y="668"/>
                </a:lnTo>
                <a:lnTo>
                  <a:pt x="3186" y="672"/>
                </a:lnTo>
                <a:lnTo>
                  <a:pt x="3184" y="674"/>
                </a:lnTo>
                <a:lnTo>
                  <a:pt x="3178" y="672"/>
                </a:lnTo>
                <a:lnTo>
                  <a:pt x="3172" y="668"/>
                </a:lnTo>
                <a:lnTo>
                  <a:pt x="3170" y="664"/>
                </a:lnTo>
                <a:lnTo>
                  <a:pt x="3170" y="662"/>
                </a:lnTo>
                <a:lnTo>
                  <a:pt x="3170" y="658"/>
                </a:lnTo>
                <a:lnTo>
                  <a:pt x="3172" y="654"/>
                </a:lnTo>
                <a:lnTo>
                  <a:pt x="3170" y="650"/>
                </a:lnTo>
                <a:lnTo>
                  <a:pt x="3168" y="646"/>
                </a:lnTo>
                <a:lnTo>
                  <a:pt x="3162" y="638"/>
                </a:lnTo>
                <a:lnTo>
                  <a:pt x="3154" y="634"/>
                </a:lnTo>
                <a:lnTo>
                  <a:pt x="3146" y="630"/>
                </a:lnTo>
                <a:lnTo>
                  <a:pt x="3142" y="630"/>
                </a:lnTo>
                <a:lnTo>
                  <a:pt x="3136" y="632"/>
                </a:lnTo>
                <a:lnTo>
                  <a:pt x="3128" y="634"/>
                </a:lnTo>
                <a:lnTo>
                  <a:pt x="3126" y="632"/>
                </a:lnTo>
                <a:lnTo>
                  <a:pt x="3124" y="628"/>
                </a:lnTo>
                <a:lnTo>
                  <a:pt x="3124" y="624"/>
                </a:lnTo>
                <a:lnTo>
                  <a:pt x="3124" y="622"/>
                </a:lnTo>
                <a:lnTo>
                  <a:pt x="3130" y="620"/>
                </a:lnTo>
                <a:lnTo>
                  <a:pt x="3150" y="622"/>
                </a:lnTo>
                <a:lnTo>
                  <a:pt x="3170" y="622"/>
                </a:lnTo>
                <a:lnTo>
                  <a:pt x="3176" y="620"/>
                </a:lnTo>
                <a:lnTo>
                  <a:pt x="3176" y="618"/>
                </a:lnTo>
                <a:lnTo>
                  <a:pt x="3176" y="616"/>
                </a:lnTo>
                <a:lnTo>
                  <a:pt x="3174" y="610"/>
                </a:lnTo>
                <a:lnTo>
                  <a:pt x="3170" y="608"/>
                </a:lnTo>
                <a:lnTo>
                  <a:pt x="3156" y="604"/>
                </a:lnTo>
                <a:lnTo>
                  <a:pt x="3138" y="602"/>
                </a:lnTo>
                <a:lnTo>
                  <a:pt x="3130" y="598"/>
                </a:lnTo>
                <a:lnTo>
                  <a:pt x="3120" y="594"/>
                </a:lnTo>
                <a:lnTo>
                  <a:pt x="3100" y="584"/>
                </a:lnTo>
                <a:lnTo>
                  <a:pt x="3092" y="582"/>
                </a:lnTo>
                <a:lnTo>
                  <a:pt x="3084" y="580"/>
                </a:lnTo>
                <a:lnTo>
                  <a:pt x="3066" y="580"/>
                </a:lnTo>
                <a:lnTo>
                  <a:pt x="3042" y="584"/>
                </a:lnTo>
                <a:lnTo>
                  <a:pt x="3030" y="586"/>
                </a:lnTo>
                <a:lnTo>
                  <a:pt x="3022" y="582"/>
                </a:lnTo>
                <a:lnTo>
                  <a:pt x="3014" y="578"/>
                </a:lnTo>
                <a:lnTo>
                  <a:pt x="3008" y="574"/>
                </a:lnTo>
                <a:lnTo>
                  <a:pt x="2996" y="562"/>
                </a:lnTo>
                <a:lnTo>
                  <a:pt x="2990" y="560"/>
                </a:lnTo>
                <a:lnTo>
                  <a:pt x="2984" y="558"/>
                </a:lnTo>
                <a:lnTo>
                  <a:pt x="2974" y="560"/>
                </a:lnTo>
                <a:lnTo>
                  <a:pt x="2964" y="558"/>
                </a:lnTo>
                <a:lnTo>
                  <a:pt x="2938" y="556"/>
                </a:lnTo>
                <a:lnTo>
                  <a:pt x="2908" y="552"/>
                </a:lnTo>
                <a:lnTo>
                  <a:pt x="2876" y="550"/>
                </a:lnTo>
                <a:lnTo>
                  <a:pt x="2870" y="550"/>
                </a:lnTo>
                <a:lnTo>
                  <a:pt x="2866" y="552"/>
                </a:lnTo>
                <a:lnTo>
                  <a:pt x="2862" y="554"/>
                </a:lnTo>
                <a:lnTo>
                  <a:pt x="2860" y="558"/>
                </a:lnTo>
                <a:lnTo>
                  <a:pt x="2862" y="562"/>
                </a:lnTo>
                <a:lnTo>
                  <a:pt x="2864" y="568"/>
                </a:lnTo>
                <a:lnTo>
                  <a:pt x="2870" y="574"/>
                </a:lnTo>
                <a:lnTo>
                  <a:pt x="2878" y="582"/>
                </a:lnTo>
                <a:lnTo>
                  <a:pt x="2888" y="588"/>
                </a:lnTo>
                <a:lnTo>
                  <a:pt x="2896" y="592"/>
                </a:lnTo>
                <a:lnTo>
                  <a:pt x="2910" y="598"/>
                </a:lnTo>
                <a:lnTo>
                  <a:pt x="2920" y="602"/>
                </a:lnTo>
                <a:lnTo>
                  <a:pt x="2922" y="604"/>
                </a:lnTo>
                <a:lnTo>
                  <a:pt x="2924" y="610"/>
                </a:lnTo>
                <a:lnTo>
                  <a:pt x="2926" y="614"/>
                </a:lnTo>
                <a:lnTo>
                  <a:pt x="2930" y="618"/>
                </a:lnTo>
                <a:lnTo>
                  <a:pt x="2938" y="620"/>
                </a:lnTo>
                <a:lnTo>
                  <a:pt x="2948" y="620"/>
                </a:lnTo>
                <a:lnTo>
                  <a:pt x="2972" y="616"/>
                </a:lnTo>
                <a:lnTo>
                  <a:pt x="3000" y="610"/>
                </a:lnTo>
                <a:lnTo>
                  <a:pt x="3012" y="608"/>
                </a:lnTo>
                <a:lnTo>
                  <a:pt x="3020" y="610"/>
                </a:lnTo>
                <a:lnTo>
                  <a:pt x="3026" y="612"/>
                </a:lnTo>
                <a:lnTo>
                  <a:pt x="3030" y="616"/>
                </a:lnTo>
                <a:lnTo>
                  <a:pt x="3040" y="626"/>
                </a:lnTo>
                <a:lnTo>
                  <a:pt x="3046" y="634"/>
                </a:lnTo>
                <a:lnTo>
                  <a:pt x="3054" y="640"/>
                </a:lnTo>
                <a:lnTo>
                  <a:pt x="3060" y="644"/>
                </a:lnTo>
                <a:lnTo>
                  <a:pt x="3062" y="648"/>
                </a:lnTo>
                <a:lnTo>
                  <a:pt x="3064" y="650"/>
                </a:lnTo>
                <a:lnTo>
                  <a:pt x="3064" y="654"/>
                </a:lnTo>
                <a:lnTo>
                  <a:pt x="3060" y="662"/>
                </a:lnTo>
                <a:lnTo>
                  <a:pt x="3056" y="670"/>
                </a:lnTo>
                <a:lnTo>
                  <a:pt x="3050" y="678"/>
                </a:lnTo>
                <a:lnTo>
                  <a:pt x="3046" y="684"/>
                </a:lnTo>
                <a:lnTo>
                  <a:pt x="3046" y="690"/>
                </a:lnTo>
                <a:lnTo>
                  <a:pt x="3046" y="692"/>
                </a:lnTo>
                <a:lnTo>
                  <a:pt x="3050" y="694"/>
                </a:lnTo>
                <a:lnTo>
                  <a:pt x="3056" y="698"/>
                </a:lnTo>
                <a:lnTo>
                  <a:pt x="3058" y="704"/>
                </a:lnTo>
                <a:lnTo>
                  <a:pt x="3060" y="714"/>
                </a:lnTo>
                <a:lnTo>
                  <a:pt x="3060" y="720"/>
                </a:lnTo>
                <a:lnTo>
                  <a:pt x="3062" y="724"/>
                </a:lnTo>
                <a:lnTo>
                  <a:pt x="3068" y="730"/>
                </a:lnTo>
                <a:lnTo>
                  <a:pt x="3076" y="736"/>
                </a:lnTo>
                <a:lnTo>
                  <a:pt x="3086" y="740"/>
                </a:lnTo>
                <a:lnTo>
                  <a:pt x="3092" y="740"/>
                </a:lnTo>
                <a:lnTo>
                  <a:pt x="3096" y="740"/>
                </a:lnTo>
                <a:lnTo>
                  <a:pt x="3100" y="738"/>
                </a:lnTo>
                <a:lnTo>
                  <a:pt x="3104" y="736"/>
                </a:lnTo>
                <a:lnTo>
                  <a:pt x="3110" y="736"/>
                </a:lnTo>
                <a:lnTo>
                  <a:pt x="3120" y="738"/>
                </a:lnTo>
                <a:lnTo>
                  <a:pt x="3134" y="744"/>
                </a:lnTo>
                <a:lnTo>
                  <a:pt x="3142" y="746"/>
                </a:lnTo>
                <a:lnTo>
                  <a:pt x="3150" y="748"/>
                </a:lnTo>
                <a:lnTo>
                  <a:pt x="3164" y="748"/>
                </a:lnTo>
                <a:lnTo>
                  <a:pt x="3176" y="744"/>
                </a:lnTo>
                <a:lnTo>
                  <a:pt x="3186" y="738"/>
                </a:lnTo>
                <a:lnTo>
                  <a:pt x="3200" y="730"/>
                </a:lnTo>
                <a:lnTo>
                  <a:pt x="3202" y="730"/>
                </a:lnTo>
                <a:lnTo>
                  <a:pt x="3202" y="736"/>
                </a:lnTo>
                <a:close/>
                <a:moveTo>
                  <a:pt x="2978" y="738"/>
                </a:moveTo>
                <a:lnTo>
                  <a:pt x="2978" y="738"/>
                </a:lnTo>
                <a:lnTo>
                  <a:pt x="2992" y="738"/>
                </a:lnTo>
                <a:lnTo>
                  <a:pt x="3004" y="734"/>
                </a:lnTo>
                <a:lnTo>
                  <a:pt x="3008" y="728"/>
                </a:lnTo>
                <a:lnTo>
                  <a:pt x="3010" y="720"/>
                </a:lnTo>
                <a:lnTo>
                  <a:pt x="3008" y="710"/>
                </a:lnTo>
                <a:lnTo>
                  <a:pt x="3004" y="700"/>
                </a:lnTo>
                <a:lnTo>
                  <a:pt x="2996" y="688"/>
                </a:lnTo>
                <a:lnTo>
                  <a:pt x="2986" y="678"/>
                </a:lnTo>
                <a:lnTo>
                  <a:pt x="2974" y="668"/>
                </a:lnTo>
                <a:lnTo>
                  <a:pt x="2964" y="664"/>
                </a:lnTo>
                <a:lnTo>
                  <a:pt x="2952" y="660"/>
                </a:lnTo>
                <a:lnTo>
                  <a:pt x="2940" y="662"/>
                </a:lnTo>
                <a:lnTo>
                  <a:pt x="2928" y="664"/>
                </a:lnTo>
                <a:lnTo>
                  <a:pt x="2918" y="670"/>
                </a:lnTo>
                <a:lnTo>
                  <a:pt x="2908" y="676"/>
                </a:lnTo>
                <a:lnTo>
                  <a:pt x="2898" y="684"/>
                </a:lnTo>
                <a:lnTo>
                  <a:pt x="2888" y="698"/>
                </a:lnTo>
                <a:lnTo>
                  <a:pt x="2884" y="704"/>
                </a:lnTo>
                <a:lnTo>
                  <a:pt x="2882" y="708"/>
                </a:lnTo>
                <a:lnTo>
                  <a:pt x="2884" y="714"/>
                </a:lnTo>
                <a:lnTo>
                  <a:pt x="2886" y="718"/>
                </a:lnTo>
                <a:lnTo>
                  <a:pt x="2894" y="720"/>
                </a:lnTo>
                <a:lnTo>
                  <a:pt x="2904" y="722"/>
                </a:lnTo>
                <a:lnTo>
                  <a:pt x="2914" y="724"/>
                </a:lnTo>
                <a:lnTo>
                  <a:pt x="2924" y="726"/>
                </a:lnTo>
                <a:lnTo>
                  <a:pt x="2936" y="732"/>
                </a:lnTo>
                <a:lnTo>
                  <a:pt x="2950" y="736"/>
                </a:lnTo>
                <a:lnTo>
                  <a:pt x="2962" y="738"/>
                </a:lnTo>
                <a:lnTo>
                  <a:pt x="2978" y="738"/>
                </a:lnTo>
                <a:close/>
                <a:moveTo>
                  <a:pt x="3076" y="866"/>
                </a:moveTo>
                <a:lnTo>
                  <a:pt x="3076" y="866"/>
                </a:lnTo>
                <a:lnTo>
                  <a:pt x="3086" y="852"/>
                </a:lnTo>
                <a:lnTo>
                  <a:pt x="3098" y="840"/>
                </a:lnTo>
                <a:lnTo>
                  <a:pt x="3118" y="818"/>
                </a:lnTo>
                <a:lnTo>
                  <a:pt x="3126" y="810"/>
                </a:lnTo>
                <a:lnTo>
                  <a:pt x="3128" y="806"/>
                </a:lnTo>
                <a:lnTo>
                  <a:pt x="3128" y="802"/>
                </a:lnTo>
                <a:lnTo>
                  <a:pt x="3128" y="798"/>
                </a:lnTo>
                <a:lnTo>
                  <a:pt x="3126" y="794"/>
                </a:lnTo>
                <a:lnTo>
                  <a:pt x="3122" y="792"/>
                </a:lnTo>
                <a:lnTo>
                  <a:pt x="3114" y="790"/>
                </a:lnTo>
                <a:lnTo>
                  <a:pt x="3102" y="786"/>
                </a:lnTo>
                <a:lnTo>
                  <a:pt x="3090" y="784"/>
                </a:lnTo>
                <a:lnTo>
                  <a:pt x="3084" y="786"/>
                </a:lnTo>
                <a:lnTo>
                  <a:pt x="3076" y="788"/>
                </a:lnTo>
                <a:lnTo>
                  <a:pt x="3066" y="790"/>
                </a:lnTo>
                <a:lnTo>
                  <a:pt x="3058" y="790"/>
                </a:lnTo>
                <a:lnTo>
                  <a:pt x="3050" y="786"/>
                </a:lnTo>
                <a:lnTo>
                  <a:pt x="3034" y="778"/>
                </a:lnTo>
                <a:lnTo>
                  <a:pt x="3026" y="776"/>
                </a:lnTo>
                <a:lnTo>
                  <a:pt x="3016" y="774"/>
                </a:lnTo>
                <a:lnTo>
                  <a:pt x="3006" y="772"/>
                </a:lnTo>
                <a:lnTo>
                  <a:pt x="2994" y="774"/>
                </a:lnTo>
                <a:lnTo>
                  <a:pt x="2958" y="780"/>
                </a:lnTo>
                <a:lnTo>
                  <a:pt x="2940" y="784"/>
                </a:lnTo>
                <a:lnTo>
                  <a:pt x="2932" y="788"/>
                </a:lnTo>
                <a:lnTo>
                  <a:pt x="2928" y="792"/>
                </a:lnTo>
                <a:lnTo>
                  <a:pt x="2928" y="796"/>
                </a:lnTo>
                <a:lnTo>
                  <a:pt x="2932" y="802"/>
                </a:lnTo>
                <a:lnTo>
                  <a:pt x="2932" y="804"/>
                </a:lnTo>
                <a:lnTo>
                  <a:pt x="2928" y="804"/>
                </a:lnTo>
                <a:lnTo>
                  <a:pt x="2918" y="804"/>
                </a:lnTo>
                <a:lnTo>
                  <a:pt x="2916" y="806"/>
                </a:lnTo>
                <a:lnTo>
                  <a:pt x="2914" y="808"/>
                </a:lnTo>
                <a:lnTo>
                  <a:pt x="2910" y="822"/>
                </a:lnTo>
                <a:lnTo>
                  <a:pt x="2910" y="846"/>
                </a:lnTo>
                <a:lnTo>
                  <a:pt x="2910" y="860"/>
                </a:lnTo>
                <a:lnTo>
                  <a:pt x="2912" y="872"/>
                </a:lnTo>
                <a:lnTo>
                  <a:pt x="2916" y="880"/>
                </a:lnTo>
                <a:lnTo>
                  <a:pt x="2920" y="888"/>
                </a:lnTo>
                <a:lnTo>
                  <a:pt x="2928" y="900"/>
                </a:lnTo>
                <a:lnTo>
                  <a:pt x="2930" y="906"/>
                </a:lnTo>
                <a:lnTo>
                  <a:pt x="2930" y="916"/>
                </a:lnTo>
                <a:lnTo>
                  <a:pt x="2930" y="924"/>
                </a:lnTo>
                <a:lnTo>
                  <a:pt x="2932" y="928"/>
                </a:lnTo>
                <a:lnTo>
                  <a:pt x="2936" y="930"/>
                </a:lnTo>
                <a:lnTo>
                  <a:pt x="2942" y="930"/>
                </a:lnTo>
                <a:lnTo>
                  <a:pt x="2956" y="928"/>
                </a:lnTo>
                <a:lnTo>
                  <a:pt x="2964" y="930"/>
                </a:lnTo>
                <a:lnTo>
                  <a:pt x="2974" y="934"/>
                </a:lnTo>
                <a:lnTo>
                  <a:pt x="2978" y="936"/>
                </a:lnTo>
                <a:lnTo>
                  <a:pt x="2980" y="934"/>
                </a:lnTo>
                <a:lnTo>
                  <a:pt x="2986" y="918"/>
                </a:lnTo>
                <a:lnTo>
                  <a:pt x="2988" y="914"/>
                </a:lnTo>
                <a:lnTo>
                  <a:pt x="2992" y="910"/>
                </a:lnTo>
                <a:lnTo>
                  <a:pt x="2998" y="908"/>
                </a:lnTo>
                <a:lnTo>
                  <a:pt x="3000" y="906"/>
                </a:lnTo>
                <a:lnTo>
                  <a:pt x="3002" y="902"/>
                </a:lnTo>
                <a:lnTo>
                  <a:pt x="3000" y="896"/>
                </a:lnTo>
                <a:lnTo>
                  <a:pt x="2996" y="888"/>
                </a:lnTo>
                <a:lnTo>
                  <a:pt x="2994" y="882"/>
                </a:lnTo>
                <a:lnTo>
                  <a:pt x="2994" y="880"/>
                </a:lnTo>
                <a:lnTo>
                  <a:pt x="2996" y="878"/>
                </a:lnTo>
                <a:lnTo>
                  <a:pt x="2998" y="876"/>
                </a:lnTo>
                <a:lnTo>
                  <a:pt x="3010" y="878"/>
                </a:lnTo>
                <a:lnTo>
                  <a:pt x="3022" y="880"/>
                </a:lnTo>
                <a:lnTo>
                  <a:pt x="3038" y="880"/>
                </a:lnTo>
                <a:lnTo>
                  <a:pt x="3052" y="880"/>
                </a:lnTo>
                <a:lnTo>
                  <a:pt x="3060" y="878"/>
                </a:lnTo>
                <a:lnTo>
                  <a:pt x="3066" y="876"/>
                </a:lnTo>
                <a:lnTo>
                  <a:pt x="3072" y="872"/>
                </a:lnTo>
                <a:lnTo>
                  <a:pt x="3076" y="866"/>
                </a:lnTo>
                <a:close/>
                <a:moveTo>
                  <a:pt x="2888" y="892"/>
                </a:moveTo>
                <a:lnTo>
                  <a:pt x="2888" y="892"/>
                </a:lnTo>
                <a:lnTo>
                  <a:pt x="2884" y="884"/>
                </a:lnTo>
                <a:lnTo>
                  <a:pt x="2880" y="882"/>
                </a:lnTo>
                <a:lnTo>
                  <a:pt x="2876" y="882"/>
                </a:lnTo>
                <a:lnTo>
                  <a:pt x="2872" y="884"/>
                </a:lnTo>
                <a:lnTo>
                  <a:pt x="2868" y="886"/>
                </a:lnTo>
                <a:lnTo>
                  <a:pt x="2864" y="888"/>
                </a:lnTo>
                <a:lnTo>
                  <a:pt x="2858" y="884"/>
                </a:lnTo>
                <a:lnTo>
                  <a:pt x="2852" y="876"/>
                </a:lnTo>
                <a:lnTo>
                  <a:pt x="2846" y="868"/>
                </a:lnTo>
                <a:lnTo>
                  <a:pt x="2838" y="862"/>
                </a:lnTo>
                <a:lnTo>
                  <a:pt x="2824" y="854"/>
                </a:lnTo>
                <a:lnTo>
                  <a:pt x="2820" y="850"/>
                </a:lnTo>
                <a:lnTo>
                  <a:pt x="2820" y="848"/>
                </a:lnTo>
                <a:lnTo>
                  <a:pt x="2826" y="846"/>
                </a:lnTo>
                <a:lnTo>
                  <a:pt x="2838" y="842"/>
                </a:lnTo>
                <a:lnTo>
                  <a:pt x="2850" y="838"/>
                </a:lnTo>
                <a:lnTo>
                  <a:pt x="2856" y="836"/>
                </a:lnTo>
                <a:lnTo>
                  <a:pt x="2856" y="832"/>
                </a:lnTo>
                <a:lnTo>
                  <a:pt x="2852" y="830"/>
                </a:lnTo>
                <a:lnTo>
                  <a:pt x="2848" y="828"/>
                </a:lnTo>
                <a:lnTo>
                  <a:pt x="2846" y="826"/>
                </a:lnTo>
                <a:lnTo>
                  <a:pt x="2846" y="822"/>
                </a:lnTo>
                <a:lnTo>
                  <a:pt x="2852" y="818"/>
                </a:lnTo>
                <a:lnTo>
                  <a:pt x="2860" y="814"/>
                </a:lnTo>
                <a:lnTo>
                  <a:pt x="2862" y="808"/>
                </a:lnTo>
                <a:lnTo>
                  <a:pt x="2862" y="804"/>
                </a:lnTo>
                <a:lnTo>
                  <a:pt x="2856" y="800"/>
                </a:lnTo>
                <a:lnTo>
                  <a:pt x="2848" y="798"/>
                </a:lnTo>
                <a:lnTo>
                  <a:pt x="2838" y="796"/>
                </a:lnTo>
                <a:lnTo>
                  <a:pt x="2824" y="798"/>
                </a:lnTo>
                <a:lnTo>
                  <a:pt x="2810" y="802"/>
                </a:lnTo>
                <a:lnTo>
                  <a:pt x="2796" y="806"/>
                </a:lnTo>
                <a:lnTo>
                  <a:pt x="2782" y="806"/>
                </a:lnTo>
                <a:lnTo>
                  <a:pt x="2770" y="804"/>
                </a:lnTo>
                <a:lnTo>
                  <a:pt x="2760" y="800"/>
                </a:lnTo>
                <a:lnTo>
                  <a:pt x="2750" y="796"/>
                </a:lnTo>
                <a:lnTo>
                  <a:pt x="2740" y="794"/>
                </a:lnTo>
                <a:lnTo>
                  <a:pt x="2728" y="794"/>
                </a:lnTo>
                <a:lnTo>
                  <a:pt x="2718" y="798"/>
                </a:lnTo>
                <a:lnTo>
                  <a:pt x="2694" y="808"/>
                </a:lnTo>
                <a:lnTo>
                  <a:pt x="2686" y="812"/>
                </a:lnTo>
                <a:lnTo>
                  <a:pt x="2680" y="818"/>
                </a:lnTo>
                <a:lnTo>
                  <a:pt x="2676" y="822"/>
                </a:lnTo>
                <a:lnTo>
                  <a:pt x="2678" y="826"/>
                </a:lnTo>
                <a:lnTo>
                  <a:pt x="2682" y="832"/>
                </a:lnTo>
                <a:lnTo>
                  <a:pt x="2694" y="838"/>
                </a:lnTo>
                <a:lnTo>
                  <a:pt x="2702" y="840"/>
                </a:lnTo>
                <a:lnTo>
                  <a:pt x="2712" y="846"/>
                </a:lnTo>
                <a:lnTo>
                  <a:pt x="2718" y="850"/>
                </a:lnTo>
                <a:lnTo>
                  <a:pt x="2724" y="856"/>
                </a:lnTo>
                <a:lnTo>
                  <a:pt x="2726" y="862"/>
                </a:lnTo>
                <a:lnTo>
                  <a:pt x="2724" y="866"/>
                </a:lnTo>
                <a:lnTo>
                  <a:pt x="2722" y="872"/>
                </a:lnTo>
                <a:lnTo>
                  <a:pt x="2716" y="876"/>
                </a:lnTo>
                <a:lnTo>
                  <a:pt x="2710" y="880"/>
                </a:lnTo>
                <a:lnTo>
                  <a:pt x="2704" y="882"/>
                </a:lnTo>
                <a:lnTo>
                  <a:pt x="2698" y="882"/>
                </a:lnTo>
                <a:lnTo>
                  <a:pt x="2688" y="880"/>
                </a:lnTo>
                <a:lnTo>
                  <a:pt x="2678" y="874"/>
                </a:lnTo>
                <a:lnTo>
                  <a:pt x="2668" y="866"/>
                </a:lnTo>
                <a:lnTo>
                  <a:pt x="2660" y="860"/>
                </a:lnTo>
                <a:lnTo>
                  <a:pt x="2650" y="856"/>
                </a:lnTo>
                <a:lnTo>
                  <a:pt x="2646" y="856"/>
                </a:lnTo>
                <a:lnTo>
                  <a:pt x="2642" y="858"/>
                </a:lnTo>
                <a:lnTo>
                  <a:pt x="2636" y="860"/>
                </a:lnTo>
                <a:lnTo>
                  <a:pt x="2632" y="864"/>
                </a:lnTo>
                <a:lnTo>
                  <a:pt x="2630" y="872"/>
                </a:lnTo>
                <a:lnTo>
                  <a:pt x="2632" y="880"/>
                </a:lnTo>
                <a:lnTo>
                  <a:pt x="2636" y="888"/>
                </a:lnTo>
                <a:lnTo>
                  <a:pt x="2646" y="896"/>
                </a:lnTo>
                <a:lnTo>
                  <a:pt x="2656" y="904"/>
                </a:lnTo>
                <a:lnTo>
                  <a:pt x="2672" y="912"/>
                </a:lnTo>
                <a:lnTo>
                  <a:pt x="2688" y="918"/>
                </a:lnTo>
                <a:lnTo>
                  <a:pt x="2704" y="924"/>
                </a:lnTo>
                <a:lnTo>
                  <a:pt x="2722" y="932"/>
                </a:lnTo>
                <a:lnTo>
                  <a:pt x="2734" y="940"/>
                </a:lnTo>
                <a:lnTo>
                  <a:pt x="2746" y="952"/>
                </a:lnTo>
                <a:lnTo>
                  <a:pt x="2756" y="962"/>
                </a:lnTo>
                <a:lnTo>
                  <a:pt x="2772" y="982"/>
                </a:lnTo>
                <a:lnTo>
                  <a:pt x="2782" y="988"/>
                </a:lnTo>
                <a:lnTo>
                  <a:pt x="2792" y="992"/>
                </a:lnTo>
                <a:lnTo>
                  <a:pt x="2800" y="992"/>
                </a:lnTo>
                <a:lnTo>
                  <a:pt x="2806" y="988"/>
                </a:lnTo>
                <a:lnTo>
                  <a:pt x="2810" y="984"/>
                </a:lnTo>
                <a:lnTo>
                  <a:pt x="2810" y="978"/>
                </a:lnTo>
                <a:lnTo>
                  <a:pt x="2812" y="972"/>
                </a:lnTo>
                <a:lnTo>
                  <a:pt x="2814" y="966"/>
                </a:lnTo>
                <a:lnTo>
                  <a:pt x="2816" y="964"/>
                </a:lnTo>
                <a:lnTo>
                  <a:pt x="2822" y="964"/>
                </a:lnTo>
                <a:lnTo>
                  <a:pt x="2830" y="966"/>
                </a:lnTo>
                <a:lnTo>
                  <a:pt x="2840" y="966"/>
                </a:lnTo>
                <a:lnTo>
                  <a:pt x="2850" y="964"/>
                </a:lnTo>
                <a:lnTo>
                  <a:pt x="2860" y="960"/>
                </a:lnTo>
                <a:lnTo>
                  <a:pt x="2868" y="956"/>
                </a:lnTo>
                <a:lnTo>
                  <a:pt x="2876" y="948"/>
                </a:lnTo>
                <a:lnTo>
                  <a:pt x="2880" y="940"/>
                </a:lnTo>
                <a:lnTo>
                  <a:pt x="2882" y="932"/>
                </a:lnTo>
                <a:lnTo>
                  <a:pt x="2882" y="922"/>
                </a:lnTo>
                <a:lnTo>
                  <a:pt x="2884" y="918"/>
                </a:lnTo>
                <a:lnTo>
                  <a:pt x="2888" y="910"/>
                </a:lnTo>
                <a:lnTo>
                  <a:pt x="2888" y="908"/>
                </a:lnTo>
                <a:lnTo>
                  <a:pt x="2890" y="904"/>
                </a:lnTo>
                <a:lnTo>
                  <a:pt x="2890" y="900"/>
                </a:lnTo>
                <a:lnTo>
                  <a:pt x="2888" y="892"/>
                </a:lnTo>
                <a:close/>
                <a:moveTo>
                  <a:pt x="2794" y="1126"/>
                </a:moveTo>
                <a:lnTo>
                  <a:pt x="2794" y="1126"/>
                </a:lnTo>
                <a:lnTo>
                  <a:pt x="2784" y="1136"/>
                </a:lnTo>
                <a:lnTo>
                  <a:pt x="2776" y="1142"/>
                </a:lnTo>
                <a:lnTo>
                  <a:pt x="2768" y="1146"/>
                </a:lnTo>
                <a:lnTo>
                  <a:pt x="2760" y="1148"/>
                </a:lnTo>
                <a:lnTo>
                  <a:pt x="2756" y="1150"/>
                </a:lnTo>
                <a:lnTo>
                  <a:pt x="2754" y="1152"/>
                </a:lnTo>
                <a:lnTo>
                  <a:pt x="2756" y="1154"/>
                </a:lnTo>
                <a:lnTo>
                  <a:pt x="2762" y="1162"/>
                </a:lnTo>
                <a:lnTo>
                  <a:pt x="2772" y="1168"/>
                </a:lnTo>
                <a:lnTo>
                  <a:pt x="2786" y="1172"/>
                </a:lnTo>
                <a:lnTo>
                  <a:pt x="2826" y="1180"/>
                </a:lnTo>
                <a:lnTo>
                  <a:pt x="2836" y="1182"/>
                </a:lnTo>
                <a:lnTo>
                  <a:pt x="2848" y="1186"/>
                </a:lnTo>
                <a:lnTo>
                  <a:pt x="2864" y="1194"/>
                </a:lnTo>
                <a:lnTo>
                  <a:pt x="2872" y="1196"/>
                </a:lnTo>
                <a:lnTo>
                  <a:pt x="2880" y="1196"/>
                </a:lnTo>
                <a:lnTo>
                  <a:pt x="2888" y="1194"/>
                </a:lnTo>
                <a:lnTo>
                  <a:pt x="2896" y="1190"/>
                </a:lnTo>
                <a:lnTo>
                  <a:pt x="2902" y="1184"/>
                </a:lnTo>
                <a:lnTo>
                  <a:pt x="2908" y="1182"/>
                </a:lnTo>
                <a:lnTo>
                  <a:pt x="2916" y="1180"/>
                </a:lnTo>
                <a:lnTo>
                  <a:pt x="2924" y="1180"/>
                </a:lnTo>
                <a:lnTo>
                  <a:pt x="2926" y="1176"/>
                </a:lnTo>
                <a:lnTo>
                  <a:pt x="2930" y="1172"/>
                </a:lnTo>
                <a:lnTo>
                  <a:pt x="2932" y="1166"/>
                </a:lnTo>
                <a:lnTo>
                  <a:pt x="2932" y="1164"/>
                </a:lnTo>
                <a:lnTo>
                  <a:pt x="2928" y="1164"/>
                </a:lnTo>
                <a:lnTo>
                  <a:pt x="2922" y="1164"/>
                </a:lnTo>
                <a:lnTo>
                  <a:pt x="2916" y="1162"/>
                </a:lnTo>
                <a:lnTo>
                  <a:pt x="2910" y="1158"/>
                </a:lnTo>
                <a:lnTo>
                  <a:pt x="2904" y="1150"/>
                </a:lnTo>
                <a:lnTo>
                  <a:pt x="2900" y="1142"/>
                </a:lnTo>
                <a:lnTo>
                  <a:pt x="2896" y="1138"/>
                </a:lnTo>
                <a:lnTo>
                  <a:pt x="2892" y="1136"/>
                </a:lnTo>
                <a:lnTo>
                  <a:pt x="2888" y="1134"/>
                </a:lnTo>
                <a:lnTo>
                  <a:pt x="2876" y="1130"/>
                </a:lnTo>
                <a:lnTo>
                  <a:pt x="2868" y="1124"/>
                </a:lnTo>
                <a:lnTo>
                  <a:pt x="2858" y="1114"/>
                </a:lnTo>
                <a:lnTo>
                  <a:pt x="2848" y="1102"/>
                </a:lnTo>
                <a:lnTo>
                  <a:pt x="2838" y="1096"/>
                </a:lnTo>
                <a:lnTo>
                  <a:pt x="2830" y="1094"/>
                </a:lnTo>
                <a:lnTo>
                  <a:pt x="2822" y="1094"/>
                </a:lnTo>
                <a:lnTo>
                  <a:pt x="2816" y="1098"/>
                </a:lnTo>
                <a:lnTo>
                  <a:pt x="2808" y="1104"/>
                </a:lnTo>
                <a:lnTo>
                  <a:pt x="2794" y="1126"/>
                </a:lnTo>
                <a:close/>
                <a:moveTo>
                  <a:pt x="2544" y="400"/>
                </a:moveTo>
                <a:lnTo>
                  <a:pt x="2544" y="400"/>
                </a:lnTo>
                <a:lnTo>
                  <a:pt x="2544" y="408"/>
                </a:lnTo>
                <a:lnTo>
                  <a:pt x="2546" y="410"/>
                </a:lnTo>
                <a:lnTo>
                  <a:pt x="2550" y="408"/>
                </a:lnTo>
                <a:lnTo>
                  <a:pt x="2554" y="406"/>
                </a:lnTo>
                <a:lnTo>
                  <a:pt x="2560" y="404"/>
                </a:lnTo>
                <a:lnTo>
                  <a:pt x="2566" y="402"/>
                </a:lnTo>
                <a:lnTo>
                  <a:pt x="2572" y="406"/>
                </a:lnTo>
                <a:lnTo>
                  <a:pt x="2580" y="412"/>
                </a:lnTo>
                <a:lnTo>
                  <a:pt x="2586" y="422"/>
                </a:lnTo>
                <a:lnTo>
                  <a:pt x="2586" y="426"/>
                </a:lnTo>
                <a:lnTo>
                  <a:pt x="2582" y="428"/>
                </a:lnTo>
                <a:lnTo>
                  <a:pt x="2576" y="428"/>
                </a:lnTo>
                <a:lnTo>
                  <a:pt x="2558" y="428"/>
                </a:lnTo>
                <a:lnTo>
                  <a:pt x="2548" y="428"/>
                </a:lnTo>
                <a:lnTo>
                  <a:pt x="2540" y="430"/>
                </a:lnTo>
                <a:lnTo>
                  <a:pt x="2538" y="432"/>
                </a:lnTo>
                <a:lnTo>
                  <a:pt x="2538" y="436"/>
                </a:lnTo>
                <a:lnTo>
                  <a:pt x="2538" y="442"/>
                </a:lnTo>
                <a:lnTo>
                  <a:pt x="2542" y="446"/>
                </a:lnTo>
                <a:lnTo>
                  <a:pt x="2550" y="450"/>
                </a:lnTo>
                <a:lnTo>
                  <a:pt x="2560" y="452"/>
                </a:lnTo>
                <a:lnTo>
                  <a:pt x="2574" y="450"/>
                </a:lnTo>
                <a:lnTo>
                  <a:pt x="2592" y="446"/>
                </a:lnTo>
                <a:lnTo>
                  <a:pt x="2612" y="442"/>
                </a:lnTo>
                <a:lnTo>
                  <a:pt x="2622" y="440"/>
                </a:lnTo>
                <a:lnTo>
                  <a:pt x="2628" y="442"/>
                </a:lnTo>
                <a:lnTo>
                  <a:pt x="2628" y="444"/>
                </a:lnTo>
                <a:lnTo>
                  <a:pt x="2630" y="448"/>
                </a:lnTo>
                <a:lnTo>
                  <a:pt x="2634" y="450"/>
                </a:lnTo>
                <a:lnTo>
                  <a:pt x="2644" y="452"/>
                </a:lnTo>
                <a:lnTo>
                  <a:pt x="2660" y="450"/>
                </a:lnTo>
                <a:lnTo>
                  <a:pt x="2670" y="450"/>
                </a:lnTo>
                <a:lnTo>
                  <a:pt x="2678" y="450"/>
                </a:lnTo>
                <a:lnTo>
                  <a:pt x="2684" y="452"/>
                </a:lnTo>
                <a:lnTo>
                  <a:pt x="2688" y="454"/>
                </a:lnTo>
                <a:lnTo>
                  <a:pt x="2696" y="462"/>
                </a:lnTo>
                <a:lnTo>
                  <a:pt x="2700" y="470"/>
                </a:lnTo>
                <a:lnTo>
                  <a:pt x="2708" y="478"/>
                </a:lnTo>
                <a:lnTo>
                  <a:pt x="2712" y="482"/>
                </a:lnTo>
                <a:lnTo>
                  <a:pt x="2718" y="486"/>
                </a:lnTo>
                <a:lnTo>
                  <a:pt x="2724" y="488"/>
                </a:lnTo>
                <a:lnTo>
                  <a:pt x="2734" y="490"/>
                </a:lnTo>
                <a:lnTo>
                  <a:pt x="2746" y="490"/>
                </a:lnTo>
                <a:lnTo>
                  <a:pt x="2758" y="488"/>
                </a:lnTo>
                <a:lnTo>
                  <a:pt x="2768" y="486"/>
                </a:lnTo>
                <a:lnTo>
                  <a:pt x="2776" y="484"/>
                </a:lnTo>
                <a:lnTo>
                  <a:pt x="2780" y="480"/>
                </a:lnTo>
                <a:lnTo>
                  <a:pt x="2782" y="478"/>
                </a:lnTo>
                <a:lnTo>
                  <a:pt x="2780" y="474"/>
                </a:lnTo>
                <a:lnTo>
                  <a:pt x="2778" y="470"/>
                </a:lnTo>
                <a:lnTo>
                  <a:pt x="2772" y="462"/>
                </a:lnTo>
                <a:lnTo>
                  <a:pt x="2754" y="446"/>
                </a:lnTo>
                <a:lnTo>
                  <a:pt x="2750" y="442"/>
                </a:lnTo>
                <a:lnTo>
                  <a:pt x="2750" y="440"/>
                </a:lnTo>
                <a:lnTo>
                  <a:pt x="2752" y="438"/>
                </a:lnTo>
                <a:lnTo>
                  <a:pt x="2758" y="436"/>
                </a:lnTo>
                <a:lnTo>
                  <a:pt x="2762" y="432"/>
                </a:lnTo>
                <a:lnTo>
                  <a:pt x="2762" y="428"/>
                </a:lnTo>
                <a:lnTo>
                  <a:pt x="2762" y="422"/>
                </a:lnTo>
                <a:lnTo>
                  <a:pt x="2756" y="418"/>
                </a:lnTo>
                <a:lnTo>
                  <a:pt x="2750" y="414"/>
                </a:lnTo>
                <a:lnTo>
                  <a:pt x="2738" y="410"/>
                </a:lnTo>
                <a:lnTo>
                  <a:pt x="2724" y="408"/>
                </a:lnTo>
                <a:lnTo>
                  <a:pt x="2704" y="404"/>
                </a:lnTo>
                <a:lnTo>
                  <a:pt x="2702" y="402"/>
                </a:lnTo>
                <a:lnTo>
                  <a:pt x="2700" y="400"/>
                </a:lnTo>
                <a:lnTo>
                  <a:pt x="2698" y="398"/>
                </a:lnTo>
                <a:lnTo>
                  <a:pt x="2696" y="396"/>
                </a:lnTo>
                <a:lnTo>
                  <a:pt x="2690" y="392"/>
                </a:lnTo>
                <a:lnTo>
                  <a:pt x="2678" y="388"/>
                </a:lnTo>
                <a:lnTo>
                  <a:pt x="2664" y="384"/>
                </a:lnTo>
                <a:lnTo>
                  <a:pt x="2656" y="384"/>
                </a:lnTo>
                <a:lnTo>
                  <a:pt x="2648" y="388"/>
                </a:lnTo>
                <a:lnTo>
                  <a:pt x="2644" y="392"/>
                </a:lnTo>
                <a:lnTo>
                  <a:pt x="2642" y="394"/>
                </a:lnTo>
                <a:lnTo>
                  <a:pt x="2638" y="396"/>
                </a:lnTo>
                <a:lnTo>
                  <a:pt x="2636" y="394"/>
                </a:lnTo>
                <a:lnTo>
                  <a:pt x="2632" y="386"/>
                </a:lnTo>
                <a:lnTo>
                  <a:pt x="2630" y="382"/>
                </a:lnTo>
                <a:lnTo>
                  <a:pt x="2624" y="378"/>
                </a:lnTo>
                <a:lnTo>
                  <a:pt x="2610" y="370"/>
                </a:lnTo>
                <a:lnTo>
                  <a:pt x="2592" y="364"/>
                </a:lnTo>
                <a:lnTo>
                  <a:pt x="2574" y="360"/>
                </a:lnTo>
                <a:lnTo>
                  <a:pt x="2554" y="358"/>
                </a:lnTo>
                <a:lnTo>
                  <a:pt x="2536" y="360"/>
                </a:lnTo>
                <a:lnTo>
                  <a:pt x="2530" y="364"/>
                </a:lnTo>
                <a:lnTo>
                  <a:pt x="2524" y="366"/>
                </a:lnTo>
                <a:lnTo>
                  <a:pt x="2520" y="372"/>
                </a:lnTo>
                <a:lnTo>
                  <a:pt x="2516" y="378"/>
                </a:lnTo>
                <a:lnTo>
                  <a:pt x="2516" y="388"/>
                </a:lnTo>
                <a:lnTo>
                  <a:pt x="2516" y="390"/>
                </a:lnTo>
                <a:lnTo>
                  <a:pt x="2518" y="392"/>
                </a:lnTo>
                <a:lnTo>
                  <a:pt x="2522" y="392"/>
                </a:lnTo>
                <a:lnTo>
                  <a:pt x="2528" y="392"/>
                </a:lnTo>
                <a:lnTo>
                  <a:pt x="2534" y="390"/>
                </a:lnTo>
                <a:lnTo>
                  <a:pt x="2540" y="390"/>
                </a:lnTo>
                <a:lnTo>
                  <a:pt x="2544" y="392"/>
                </a:lnTo>
                <a:lnTo>
                  <a:pt x="2544" y="400"/>
                </a:lnTo>
                <a:close/>
                <a:moveTo>
                  <a:pt x="3116" y="190"/>
                </a:moveTo>
                <a:lnTo>
                  <a:pt x="3116" y="190"/>
                </a:lnTo>
                <a:lnTo>
                  <a:pt x="3124" y="194"/>
                </a:lnTo>
                <a:lnTo>
                  <a:pt x="3132" y="196"/>
                </a:lnTo>
                <a:lnTo>
                  <a:pt x="3146" y="194"/>
                </a:lnTo>
                <a:lnTo>
                  <a:pt x="3154" y="194"/>
                </a:lnTo>
                <a:lnTo>
                  <a:pt x="3152" y="196"/>
                </a:lnTo>
                <a:lnTo>
                  <a:pt x="3146" y="200"/>
                </a:lnTo>
                <a:lnTo>
                  <a:pt x="3140" y="206"/>
                </a:lnTo>
                <a:lnTo>
                  <a:pt x="3136" y="210"/>
                </a:lnTo>
                <a:lnTo>
                  <a:pt x="3134" y="216"/>
                </a:lnTo>
                <a:lnTo>
                  <a:pt x="3134" y="220"/>
                </a:lnTo>
                <a:lnTo>
                  <a:pt x="3138" y="226"/>
                </a:lnTo>
                <a:lnTo>
                  <a:pt x="3144" y="230"/>
                </a:lnTo>
                <a:lnTo>
                  <a:pt x="3154" y="234"/>
                </a:lnTo>
                <a:lnTo>
                  <a:pt x="3168" y="238"/>
                </a:lnTo>
                <a:lnTo>
                  <a:pt x="3182" y="242"/>
                </a:lnTo>
                <a:lnTo>
                  <a:pt x="3194" y="248"/>
                </a:lnTo>
                <a:lnTo>
                  <a:pt x="3216" y="256"/>
                </a:lnTo>
                <a:lnTo>
                  <a:pt x="3228" y="258"/>
                </a:lnTo>
                <a:lnTo>
                  <a:pt x="3240" y="258"/>
                </a:lnTo>
                <a:lnTo>
                  <a:pt x="3252" y="254"/>
                </a:lnTo>
                <a:lnTo>
                  <a:pt x="3264" y="246"/>
                </a:lnTo>
                <a:lnTo>
                  <a:pt x="3280" y="238"/>
                </a:lnTo>
                <a:lnTo>
                  <a:pt x="3294" y="232"/>
                </a:lnTo>
                <a:lnTo>
                  <a:pt x="3306" y="228"/>
                </a:lnTo>
                <a:lnTo>
                  <a:pt x="3318" y="226"/>
                </a:lnTo>
                <a:lnTo>
                  <a:pt x="3326" y="226"/>
                </a:lnTo>
                <a:lnTo>
                  <a:pt x="3330" y="226"/>
                </a:lnTo>
                <a:lnTo>
                  <a:pt x="3328" y="228"/>
                </a:lnTo>
                <a:lnTo>
                  <a:pt x="3322" y="230"/>
                </a:lnTo>
                <a:lnTo>
                  <a:pt x="3296" y="238"/>
                </a:lnTo>
                <a:lnTo>
                  <a:pt x="3286" y="244"/>
                </a:lnTo>
                <a:lnTo>
                  <a:pt x="3278" y="248"/>
                </a:lnTo>
                <a:lnTo>
                  <a:pt x="3276" y="252"/>
                </a:lnTo>
                <a:lnTo>
                  <a:pt x="3276" y="254"/>
                </a:lnTo>
                <a:lnTo>
                  <a:pt x="3276" y="256"/>
                </a:lnTo>
                <a:lnTo>
                  <a:pt x="3280" y="260"/>
                </a:lnTo>
                <a:lnTo>
                  <a:pt x="3296" y="264"/>
                </a:lnTo>
                <a:lnTo>
                  <a:pt x="3326" y="268"/>
                </a:lnTo>
                <a:lnTo>
                  <a:pt x="3356" y="268"/>
                </a:lnTo>
                <a:lnTo>
                  <a:pt x="3376" y="266"/>
                </a:lnTo>
                <a:lnTo>
                  <a:pt x="3390" y="264"/>
                </a:lnTo>
                <a:lnTo>
                  <a:pt x="3398" y="260"/>
                </a:lnTo>
                <a:lnTo>
                  <a:pt x="3406" y="254"/>
                </a:lnTo>
                <a:lnTo>
                  <a:pt x="3410" y="254"/>
                </a:lnTo>
                <a:lnTo>
                  <a:pt x="3418" y="256"/>
                </a:lnTo>
                <a:lnTo>
                  <a:pt x="3430" y="260"/>
                </a:lnTo>
                <a:lnTo>
                  <a:pt x="3446" y="262"/>
                </a:lnTo>
                <a:lnTo>
                  <a:pt x="3468" y="260"/>
                </a:lnTo>
                <a:lnTo>
                  <a:pt x="3490" y="256"/>
                </a:lnTo>
                <a:lnTo>
                  <a:pt x="3514" y="248"/>
                </a:lnTo>
                <a:lnTo>
                  <a:pt x="3540" y="240"/>
                </a:lnTo>
                <a:lnTo>
                  <a:pt x="3568" y="230"/>
                </a:lnTo>
                <a:lnTo>
                  <a:pt x="3592" y="216"/>
                </a:lnTo>
                <a:lnTo>
                  <a:pt x="3618" y="204"/>
                </a:lnTo>
                <a:lnTo>
                  <a:pt x="3618" y="206"/>
                </a:lnTo>
                <a:lnTo>
                  <a:pt x="3612" y="212"/>
                </a:lnTo>
                <a:lnTo>
                  <a:pt x="3608" y="220"/>
                </a:lnTo>
                <a:lnTo>
                  <a:pt x="3606" y="224"/>
                </a:lnTo>
                <a:lnTo>
                  <a:pt x="3606" y="226"/>
                </a:lnTo>
                <a:lnTo>
                  <a:pt x="3608" y="230"/>
                </a:lnTo>
                <a:lnTo>
                  <a:pt x="3612" y="232"/>
                </a:lnTo>
                <a:lnTo>
                  <a:pt x="3620" y="234"/>
                </a:lnTo>
                <a:lnTo>
                  <a:pt x="3630" y="236"/>
                </a:lnTo>
                <a:lnTo>
                  <a:pt x="3648" y="238"/>
                </a:lnTo>
                <a:lnTo>
                  <a:pt x="3656" y="238"/>
                </a:lnTo>
                <a:lnTo>
                  <a:pt x="3656" y="240"/>
                </a:lnTo>
                <a:lnTo>
                  <a:pt x="3654" y="240"/>
                </a:lnTo>
                <a:lnTo>
                  <a:pt x="3642" y="244"/>
                </a:lnTo>
                <a:lnTo>
                  <a:pt x="3596" y="252"/>
                </a:lnTo>
                <a:lnTo>
                  <a:pt x="3524" y="266"/>
                </a:lnTo>
                <a:lnTo>
                  <a:pt x="3460" y="278"/>
                </a:lnTo>
                <a:lnTo>
                  <a:pt x="3442" y="282"/>
                </a:lnTo>
                <a:lnTo>
                  <a:pt x="3434" y="284"/>
                </a:lnTo>
                <a:lnTo>
                  <a:pt x="3432" y="286"/>
                </a:lnTo>
                <a:lnTo>
                  <a:pt x="3430" y="288"/>
                </a:lnTo>
                <a:lnTo>
                  <a:pt x="3436" y="292"/>
                </a:lnTo>
                <a:lnTo>
                  <a:pt x="3458" y="308"/>
                </a:lnTo>
                <a:lnTo>
                  <a:pt x="3474" y="318"/>
                </a:lnTo>
                <a:lnTo>
                  <a:pt x="3490" y="326"/>
                </a:lnTo>
                <a:lnTo>
                  <a:pt x="3514" y="336"/>
                </a:lnTo>
                <a:lnTo>
                  <a:pt x="3522" y="340"/>
                </a:lnTo>
                <a:lnTo>
                  <a:pt x="3524" y="342"/>
                </a:lnTo>
                <a:lnTo>
                  <a:pt x="3520" y="344"/>
                </a:lnTo>
                <a:lnTo>
                  <a:pt x="3508" y="346"/>
                </a:lnTo>
                <a:lnTo>
                  <a:pt x="3494" y="348"/>
                </a:lnTo>
                <a:lnTo>
                  <a:pt x="3484" y="346"/>
                </a:lnTo>
                <a:lnTo>
                  <a:pt x="3474" y="342"/>
                </a:lnTo>
                <a:lnTo>
                  <a:pt x="3466" y="334"/>
                </a:lnTo>
                <a:lnTo>
                  <a:pt x="3452" y="318"/>
                </a:lnTo>
                <a:lnTo>
                  <a:pt x="3440" y="310"/>
                </a:lnTo>
                <a:lnTo>
                  <a:pt x="3428" y="304"/>
                </a:lnTo>
                <a:lnTo>
                  <a:pt x="3410" y="298"/>
                </a:lnTo>
                <a:lnTo>
                  <a:pt x="3388" y="292"/>
                </a:lnTo>
                <a:lnTo>
                  <a:pt x="3364" y="288"/>
                </a:lnTo>
                <a:lnTo>
                  <a:pt x="3340" y="284"/>
                </a:lnTo>
                <a:lnTo>
                  <a:pt x="3318" y="284"/>
                </a:lnTo>
                <a:lnTo>
                  <a:pt x="3300" y="286"/>
                </a:lnTo>
                <a:lnTo>
                  <a:pt x="3294" y="288"/>
                </a:lnTo>
                <a:lnTo>
                  <a:pt x="3288" y="290"/>
                </a:lnTo>
                <a:lnTo>
                  <a:pt x="3284" y="294"/>
                </a:lnTo>
                <a:lnTo>
                  <a:pt x="3282" y="298"/>
                </a:lnTo>
                <a:lnTo>
                  <a:pt x="3282" y="312"/>
                </a:lnTo>
                <a:lnTo>
                  <a:pt x="3284" y="316"/>
                </a:lnTo>
                <a:lnTo>
                  <a:pt x="3286" y="320"/>
                </a:lnTo>
                <a:lnTo>
                  <a:pt x="3300" y="326"/>
                </a:lnTo>
                <a:lnTo>
                  <a:pt x="3322" y="336"/>
                </a:lnTo>
                <a:lnTo>
                  <a:pt x="3336" y="342"/>
                </a:lnTo>
                <a:lnTo>
                  <a:pt x="3348" y="348"/>
                </a:lnTo>
                <a:lnTo>
                  <a:pt x="3366" y="362"/>
                </a:lnTo>
                <a:lnTo>
                  <a:pt x="3372" y="368"/>
                </a:lnTo>
                <a:lnTo>
                  <a:pt x="3376" y="374"/>
                </a:lnTo>
                <a:lnTo>
                  <a:pt x="3374" y="378"/>
                </a:lnTo>
                <a:lnTo>
                  <a:pt x="3370" y="380"/>
                </a:lnTo>
                <a:lnTo>
                  <a:pt x="3362" y="382"/>
                </a:lnTo>
                <a:lnTo>
                  <a:pt x="3358" y="384"/>
                </a:lnTo>
                <a:lnTo>
                  <a:pt x="3356" y="386"/>
                </a:lnTo>
                <a:lnTo>
                  <a:pt x="3358" y="390"/>
                </a:lnTo>
                <a:lnTo>
                  <a:pt x="3362" y="392"/>
                </a:lnTo>
                <a:lnTo>
                  <a:pt x="3370" y="394"/>
                </a:lnTo>
                <a:lnTo>
                  <a:pt x="3380" y="396"/>
                </a:lnTo>
                <a:lnTo>
                  <a:pt x="3394" y="398"/>
                </a:lnTo>
                <a:lnTo>
                  <a:pt x="3408" y="400"/>
                </a:lnTo>
                <a:lnTo>
                  <a:pt x="3420" y="402"/>
                </a:lnTo>
                <a:lnTo>
                  <a:pt x="3430" y="406"/>
                </a:lnTo>
                <a:lnTo>
                  <a:pt x="3434" y="408"/>
                </a:lnTo>
                <a:lnTo>
                  <a:pt x="3436" y="410"/>
                </a:lnTo>
                <a:lnTo>
                  <a:pt x="3434" y="412"/>
                </a:lnTo>
                <a:lnTo>
                  <a:pt x="3424" y="412"/>
                </a:lnTo>
                <a:lnTo>
                  <a:pt x="3412" y="410"/>
                </a:lnTo>
                <a:lnTo>
                  <a:pt x="3392" y="408"/>
                </a:lnTo>
                <a:lnTo>
                  <a:pt x="3370" y="408"/>
                </a:lnTo>
                <a:lnTo>
                  <a:pt x="3322" y="410"/>
                </a:lnTo>
                <a:lnTo>
                  <a:pt x="3300" y="412"/>
                </a:lnTo>
                <a:lnTo>
                  <a:pt x="3280" y="414"/>
                </a:lnTo>
                <a:lnTo>
                  <a:pt x="3264" y="420"/>
                </a:lnTo>
                <a:lnTo>
                  <a:pt x="3254" y="424"/>
                </a:lnTo>
                <a:lnTo>
                  <a:pt x="3250" y="430"/>
                </a:lnTo>
                <a:lnTo>
                  <a:pt x="3244" y="438"/>
                </a:lnTo>
                <a:lnTo>
                  <a:pt x="3242" y="446"/>
                </a:lnTo>
                <a:lnTo>
                  <a:pt x="3240" y="452"/>
                </a:lnTo>
                <a:lnTo>
                  <a:pt x="3242" y="458"/>
                </a:lnTo>
                <a:lnTo>
                  <a:pt x="3248" y="462"/>
                </a:lnTo>
                <a:lnTo>
                  <a:pt x="3256" y="464"/>
                </a:lnTo>
                <a:lnTo>
                  <a:pt x="3268" y="464"/>
                </a:lnTo>
                <a:lnTo>
                  <a:pt x="3280" y="460"/>
                </a:lnTo>
                <a:lnTo>
                  <a:pt x="3288" y="460"/>
                </a:lnTo>
                <a:lnTo>
                  <a:pt x="3294" y="462"/>
                </a:lnTo>
                <a:lnTo>
                  <a:pt x="3296" y="464"/>
                </a:lnTo>
                <a:lnTo>
                  <a:pt x="3298" y="466"/>
                </a:lnTo>
                <a:lnTo>
                  <a:pt x="3302" y="468"/>
                </a:lnTo>
                <a:lnTo>
                  <a:pt x="3308" y="468"/>
                </a:lnTo>
                <a:lnTo>
                  <a:pt x="3318" y="466"/>
                </a:lnTo>
                <a:lnTo>
                  <a:pt x="3328" y="464"/>
                </a:lnTo>
                <a:lnTo>
                  <a:pt x="3332" y="464"/>
                </a:lnTo>
                <a:lnTo>
                  <a:pt x="3332" y="468"/>
                </a:lnTo>
                <a:lnTo>
                  <a:pt x="3332" y="472"/>
                </a:lnTo>
                <a:lnTo>
                  <a:pt x="3330" y="476"/>
                </a:lnTo>
                <a:lnTo>
                  <a:pt x="3330" y="484"/>
                </a:lnTo>
                <a:lnTo>
                  <a:pt x="3332" y="494"/>
                </a:lnTo>
                <a:lnTo>
                  <a:pt x="3338" y="504"/>
                </a:lnTo>
                <a:lnTo>
                  <a:pt x="3342" y="508"/>
                </a:lnTo>
                <a:lnTo>
                  <a:pt x="3348" y="512"/>
                </a:lnTo>
                <a:lnTo>
                  <a:pt x="3354" y="514"/>
                </a:lnTo>
                <a:lnTo>
                  <a:pt x="3360" y="514"/>
                </a:lnTo>
                <a:lnTo>
                  <a:pt x="3374" y="514"/>
                </a:lnTo>
                <a:lnTo>
                  <a:pt x="3388" y="510"/>
                </a:lnTo>
                <a:lnTo>
                  <a:pt x="3402" y="502"/>
                </a:lnTo>
                <a:lnTo>
                  <a:pt x="3416" y="494"/>
                </a:lnTo>
                <a:lnTo>
                  <a:pt x="3428" y="484"/>
                </a:lnTo>
                <a:lnTo>
                  <a:pt x="3438" y="474"/>
                </a:lnTo>
                <a:lnTo>
                  <a:pt x="3444" y="470"/>
                </a:lnTo>
                <a:lnTo>
                  <a:pt x="3444" y="474"/>
                </a:lnTo>
                <a:lnTo>
                  <a:pt x="3438" y="482"/>
                </a:lnTo>
                <a:lnTo>
                  <a:pt x="3428" y="494"/>
                </a:lnTo>
                <a:lnTo>
                  <a:pt x="3414" y="508"/>
                </a:lnTo>
                <a:lnTo>
                  <a:pt x="3398" y="520"/>
                </a:lnTo>
                <a:lnTo>
                  <a:pt x="3388" y="524"/>
                </a:lnTo>
                <a:lnTo>
                  <a:pt x="3380" y="528"/>
                </a:lnTo>
                <a:lnTo>
                  <a:pt x="3370" y="530"/>
                </a:lnTo>
                <a:lnTo>
                  <a:pt x="3358" y="530"/>
                </a:lnTo>
                <a:lnTo>
                  <a:pt x="3342" y="526"/>
                </a:lnTo>
                <a:lnTo>
                  <a:pt x="3330" y="520"/>
                </a:lnTo>
                <a:lnTo>
                  <a:pt x="3318" y="512"/>
                </a:lnTo>
                <a:lnTo>
                  <a:pt x="3310" y="504"/>
                </a:lnTo>
                <a:lnTo>
                  <a:pt x="3300" y="496"/>
                </a:lnTo>
                <a:lnTo>
                  <a:pt x="3290" y="488"/>
                </a:lnTo>
                <a:lnTo>
                  <a:pt x="3278" y="484"/>
                </a:lnTo>
                <a:lnTo>
                  <a:pt x="3262" y="482"/>
                </a:lnTo>
                <a:lnTo>
                  <a:pt x="3234" y="482"/>
                </a:lnTo>
                <a:lnTo>
                  <a:pt x="3224" y="484"/>
                </a:lnTo>
                <a:lnTo>
                  <a:pt x="3216" y="486"/>
                </a:lnTo>
                <a:lnTo>
                  <a:pt x="3212" y="490"/>
                </a:lnTo>
                <a:lnTo>
                  <a:pt x="3212" y="494"/>
                </a:lnTo>
                <a:lnTo>
                  <a:pt x="3216" y="500"/>
                </a:lnTo>
                <a:lnTo>
                  <a:pt x="3222" y="506"/>
                </a:lnTo>
                <a:lnTo>
                  <a:pt x="3240" y="520"/>
                </a:lnTo>
                <a:lnTo>
                  <a:pt x="3254" y="532"/>
                </a:lnTo>
                <a:lnTo>
                  <a:pt x="3256" y="538"/>
                </a:lnTo>
                <a:lnTo>
                  <a:pt x="3256" y="540"/>
                </a:lnTo>
                <a:lnTo>
                  <a:pt x="3254" y="542"/>
                </a:lnTo>
                <a:lnTo>
                  <a:pt x="3246" y="544"/>
                </a:lnTo>
                <a:lnTo>
                  <a:pt x="3232" y="544"/>
                </a:lnTo>
                <a:lnTo>
                  <a:pt x="3214" y="546"/>
                </a:lnTo>
                <a:lnTo>
                  <a:pt x="3198" y="550"/>
                </a:lnTo>
                <a:lnTo>
                  <a:pt x="3182" y="556"/>
                </a:lnTo>
                <a:lnTo>
                  <a:pt x="3172" y="562"/>
                </a:lnTo>
                <a:lnTo>
                  <a:pt x="3164" y="570"/>
                </a:lnTo>
                <a:lnTo>
                  <a:pt x="3160" y="578"/>
                </a:lnTo>
                <a:lnTo>
                  <a:pt x="3160" y="582"/>
                </a:lnTo>
                <a:lnTo>
                  <a:pt x="3162" y="586"/>
                </a:lnTo>
                <a:lnTo>
                  <a:pt x="3164" y="590"/>
                </a:lnTo>
                <a:lnTo>
                  <a:pt x="3168" y="594"/>
                </a:lnTo>
                <a:lnTo>
                  <a:pt x="3172" y="596"/>
                </a:lnTo>
                <a:lnTo>
                  <a:pt x="3178" y="596"/>
                </a:lnTo>
                <a:lnTo>
                  <a:pt x="3186" y="596"/>
                </a:lnTo>
                <a:lnTo>
                  <a:pt x="3198" y="596"/>
                </a:lnTo>
                <a:lnTo>
                  <a:pt x="3204" y="598"/>
                </a:lnTo>
                <a:lnTo>
                  <a:pt x="3210" y="602"/>
                </a:lnTo>
                <a:lnTo>
                  <a:pt x="3218" y="606"/>
                </a:lnTo>
                <a:lnTo>
                  <a:pt x="3226" y="608"/>
                </a:lnTo>
                <a:lnTo>
                  <a:pt x="3234" y="608"/>
                </a:lnTo>
                <a:lnTo>
                  <a:pt x="3242" y="608"/>
                </a:lnTo>
                <a:lnTo>
                  <a:pt x="3258" y="602"/>
                </a:lnTo>
                <a:lnTo>
                  <a:pt x="3272" y="596"/>
                </a:lnTo>
                <a:lnTo>
                  <a:pt x="3278" y="594"/>
                </a:lnTo>
                <a:lnTo>
                  <a:pt x="3284" y="596"/>
                </a:lnTo>
                <a:lnTo>
                  <a:pt x="3298" y="600"/>
                </a:lnTo>
                <a:lnTo>
                  <a:pt x="3316" y="606"/>
                </a:lnTo>
                <a:lnTo>
                  <a:pt x="3328" y="608"/>
                </a:lnTo>
                <a:lnTo>
                  <a:pt x="3344" y="610"/>
                </a:lnTo>
                <a:lnTo>
                  <a:pt x="3358" y="610"/>
                </a:lnTo>
                <a:lnTo>
                  <a:pt x="3366" y="606"/>
                </a:lnTo>
                <a:lnTo>
                  <a:pt x="3372" y="604"/>
                </a:lnTo>
                <a:lnTo>
                  <a:pt x="3374" y="600"/>
                </a:lnTo>
                <a:lnTo>
                  <a:pt x="3378" y="596"/>
                </a:lnTo>
                <a:lnTo>
                  <a:pt x="3384" y="596"/>
                </a:lnTo>
                <a:lnTo>
                  <a:pt x="3394" y="596"/>
                </a:lnTo>
                <a:lnTo>
                  <a:pt x="3410" y="600"/>
                </a:lnTo>
                <a:lnTo>
                  <a:pt x="3418" y="602"/>
                </a:lnTo>
                <a:lnTo>
                  <a:pt x="3428" y="604"/>
                </a:lnTo>
                <a:lnTo>
                  <a:pt x="3448" y="604"/>
                </a:lnTo>
                <a:lnTo>
                  <a:pt x="3466" y="600"/>
                </a:lnTo>
                <a:lnTo>
                  <a:pt x="3484" y="596"/>
                </a:lnTo>
                <a:lnTo>
                  <a:pt x="3498" y="592"/>
                </a:lnTo>
                <a:lnTo>
                  <a:pt x="3508" y="590"/>
                </a:lnTo>
                <a:lnTo>
                  <a:pt x="3510" y="592"/>
                </a:lnTo>
                <a:lnTo>
                  <a:pt x="3512" y="594"/>
                </a:lnTo>
                <a:lnTo>
                  <a:pt x="3514" y="598"/>
                </a:lnTo>
                <a:lnTo>
                  <a:pt x="3512" y="602"/>
                </a:lnTo>
                <a:lnTo>
                  <a:pt x="3512" y="608"/>
                </a:lnTo>
                <a:lnTo>
                  <a:pt x="3512" y="612"/>
                </a:lnTo>
                <a:lnTo>
                  <a:pt x="3512" y="616"/>
                </a:lnTo>
                <a:lnTo>
                  <a:pt x="3516" y="618"/>
                </a:lnTo>
                <a:lnTo>
                  <a:pt x="3522" y="620"/>
                </a:lnTo>
                <a:lnTo>
                  <a:pt x="3534" y="620"/>
                </a:lnTo>
                <a:lnTo>
                  <a:pt x="3546" y="618"/>
                </a:lnTo>
                <a:lnTo>
                  <a:pt x="3558" y="612"/>
                </a:lnTo>
                <a:lnTo>
                  <a:pt x="3582" y="600"/>
                </a:lnTo>
                <a:lnTo>
                  <a:pt x="3592" y="596"/>
                </a:lnTo>
                <a:lnTo>
                  <a:pt x="3600" y="594"/>
                </a:lnTo>
                <a:lnTo>
                  <a:pt x="3616" y="594"/>
                </a:lnTo>
                <a:lnTo>
                  <a:pt x="3622" y="592"/>
                </a:lnTo>
                <a:lnTo>
                  <a:pt x="3628" y="588"/>
                </a:lnTo>
                <a:lnTo>
                  <a:pt x="3632" y="582"/>
                </a:lnTo>
                <a:lnTo>
                  <a:pt x="3634" y="570"/>
                </a:lnTo>
                <a:lnTo>
                  <a:pt x="3634" y="564"/>
                </a:lnTo>
                <a:lnTo>
                  <a:pt x="3634" y="560"/>
                </a:lnTo>
                <a:lnTo>
                  <a:pt x="3630" y="558"/>
                </a:lnTo>
                <a:lnTo>
                  <a:pt x="3628" y="556"/>
                </a:lnTo>
                <a:lnTo>
                  <a:pt x="3620" y="556"/>
                </a:lnTo>
                <a:lnTo>
                  <a:pt x="3610" y="556"/>
                </a:lnTo>
                <a:lnTo>
                  <a:pt x="3598" y="558"/>
                </a:lnTo>
                <a:lnTo>
                  <a:pt x="3590" y="558"/>
                </a:lnTo>
                <a:lnTo>
                  <a:pt x="3584" y="556"/>
                </a:lnTo>
                <a:lnTo>
                  <a:pt x="3582" y="552"/>
                </a:lnTo>
                <a:lnTo>
                  <a:pt x="3582" y="550"/>
                </a:lnTo>
                <a:lnTo>
                  <a:pt x="3582" y="542"/>
                </a:lnTo>
                <a:lnTo>
                  <a:pt x="3584" y="538"/>
                </a:lnTo>
                <a:lnTo>
                  <a:pt x="3588" y="534"/>
                </a:lnTo>
                <a:lnTo>
                  <a:pt x="3592" y="530"/>
                </a:lnTo>
                <a:lnTo>
                  <a:pt x="3604" y="524"/>
                </a:lnTo>
                <a:lnTo>
                  <a:pt x="3622" y="514"/>
                </a:lnTo>
                <a:lnTo>
                  <a:pt x="3626" y="512"/>
                </a:lnTo>
                <a:lnTo>
                  <a:pt x="3628" y="508"/>
                </a:lnTo>
                <a:lnTo>
                  <a:pt x="3630" y="504"/>
                </a:lnTo>
                <a:lnTo>
                  <a:pt x="3628" y="500"/>
                </a:lnTo>
                <a:lnTo>
                  <a:pt x="3626" y="492"/>
                </a:lnTo>
                <a:lnTo>
                  <a:pt x="3620" y="484"/>
                </a:lnTo>
                <a:lnTo>
                  <a:pt x="3618" y="478"/>
                </a:lnTo>
                <a:lnTo>
                  <a:pt x="3620" y="476"/>
                </a:lnTo>
                <a:lnTo>
                  <a:pt x="3622" y="474"/>
                </a:lnTo>
                <a:lnTo>
                  <a:pt x="3632" y="474"/>
                </a:lnTo>
                <a:lnTo>
                  <a:pt x="3654" y="476"/>
                </a:lnTo>
                <a:lnTo>
                  <a:pt x="3674" y="478"/>
                </a:lnTo>
                <a:lnTo>
                  <a:pt x="3692" y="476"/>
                </a:lnTo>
                <a:lnTo>
                  <a:pt x="3708" y="474"/>
                </a:lnTo>
                <a:lnTo>
                  <a:pt x="3722" y="468"/>
                </a:lnTo>
                <a:lnTo>
                  <a:pt x="3732" y="460"/>
                </a:lnTo>
                <a:lnTo>
                  <a:pt x="3738" y="454"/>
                </a:lnTo>
                <a:lnTo>
                  <a:pt x="3740" y="446"/>
                </a:lnTo>
                <a:lnTo>
                  <a:pt x="3740" y="442"/>
                </a:lnTo>
                <a:lnTo>
                  <a:pt x="3738" y="440"/>
                </a:lnTo>
                <a:lnTo>
                  <a:pt x="3736" y="436"/>
                </a:lnTo>
                <a:lnTo>
                  <a:pt x="3736" y="434"/>
                </a:lnTo>
                <a:lnTo>
                  <a:pt x="3740" y="430"/>
                </a:lnTo>
                <a:lnTo>
                  <a:pt x="3752" y="424"/>
                </a:lnTo>
                <a:lnTo>
                  <a:pt x="3756" y="420"/>
                </a:lnTo>
                <a:lnTo>
                  <a:pt x="3756" y="418"/>
                </a:lnTo>
                <a:lnTo>
                  <a:pt x="3756" y="416"/>
                </a:lnTo>
                <a:lnTo>
                  <a:pt x="3750" y="410"/>
                </a:lnTo>
                <a:lnTo>
                  <a:pt x="3734" y="400"/>
                </a:lnTo>
                <a:lnTo>
                  <a:pt x="3720" y="392"/>
                </a:lnTo>
                <a:lnTo>
                  <a:pt x="3718" y="390"/>
                </a:lnTo>
                <a:lnTo>
                  <a:pt x="3722" y="390"/>
                </a:lnTo>
                <a:lnTo>
                  <a:pt x="3734" y="390"/>
                </a:lnTo>
                <a:lnTo>
                  <a:pt x="3746" y="392"/>
                </a:lnTo>
                <a:lnTo>
                  <a:pt x="3758" y="392"/>
                </a:lnTo>
                <a:lnTo>
                  <a:pt x="3764" y="392"/>
                </a:lnTo>
                <a:lnTo>
                  <a:pt x="3766" y="390"/>
                </a:lnTo>
                <a:lnTo>
                  <a:pt x="3768" y="386"/>
                </a:lnTo>
                <a:lnTo>
                  <a:pt x="3766" y="384"/>
                </a:lnTo>
                <a:lnTo>
                  <a:pt x="3762" y="376"/>
                </a:lnTo>
                <a:lnTo>
                  <a:pt x="3758" y="370"/>
                </a:lnTo>
                <a:lnTo>
                  <a:pt x="3752" y="368"/>
                </a:lnTo>
                <a:lnTo>
                  <a:pt x="3746" y="368"/>
                </a:lnTo>
                <a:lnTo>
                  <a:pt x="3732" y="368"/>
                </a:lnTo>
                <a:lnTo>
                  <a:pt x="3712" y="372"/>
                </a:lnTo>
                <a:lnTo>
                  <a:pt x="3688" y="372"/>
                </a:lnTo>
                <a:lnTo>
                  <a:pt x="3666" y="372"/>
                </a:lnTo>
                <a:lnTo>
                  <a:pt x="3656" y="372"/>
                </a:lnTo>
                <a:lnTo>
                  <a:pt x="3650" y="370"/>
                </a:lnTo>
                <a:lnTo>
                  <a:pt x="3650" y="368"/>
                </a:lnTo>
                <a:lnTo>
                  <a:pt x="3652" y="364"/>
                </a:lnTo>
                <a:lnTo>
                  <a:pt x="3660" y="360"/>
                </a:lnTo>
                <a:lnTo>
                  <a:pt x="3676" y="358"/>
                </a:lnTo>
                <a:lnTo>
                  <a:pt x="3718" y="354"/>
                </a:lnTo>
                <a:lnTo>
                  <a:pt x="3764" y="352"/>
                </a:lnTo>
                <a:lnTo>
                  <a:pt x="3804" y="350"/>
                </a:lnTo>
                <a:lnTo>
                  <a:pt x="3816" y="348"/>
                </a:lnTo>
                <a:lnTo>
                  <a:pt x="3822" y="344"/>
                </a:lnTo>
                <a:lnTo>
                  <a:pt x="3824" y="338"/>
                </a:lnTo>
                <a:lnTo>
                  <a:pt x="3826" y="334"/>
                </a:lnTo>
                <a:lnTo>
                  <a:pt x="3824" y="328"/>
                </a:lnTo>
                <a:lnTo>
                  <a:pt x="3828" y="328"/>
                </a:lnTo>
                <a:lnTo>
                  <a:pt x="3834" y="330"/>
                </a:lnTo>
                <a:lnTo>
                  <a:pt x="3842" y="334"/>
                </a:lnTo>
                <a:lnTo>
                  <a:pt x="3852" y="336"/>
                </a:lnTo>
                <a:lnTo>
                  <a:pt x="3862" y="336"/>
                </a:lnTo>
                <a:lnTo>
                  <a:pt x="3872" y="336"/>
                </a:lnTo>
                <a:lnTo>
                  <a:pt x="3884" y="334"/>
                </a:lnTo>
                <a:lnTo>
                  <a:pt x="3894" y="330"/>
                </a:lnTo>
                <a:lnTo>
                  <a:pt x="3904" y="322"/>
                </a:lnTo>
                <a:lnTo>
                  <a:pt x="3914" y="312"/>
                </a:lnTo>
                <a:lnTo>
                  <a:pt x="3924" y="302"/>
                </a:lnTo>
                <a:lnTo>
                  <a:pt x="3938" y="292"/>
                </a:lnTo>
                <a:lnTo>
                  <a:pt x="3954" y="282"/>
                </a:lnTo>
                <a:lnTo>
                  <a:pt x="3974" y="272"/>
                </a:lnTo>
                <a:lnTo>
                  <a:pt x="4026" y="248"/>
                </a:lnTo>
                <a:lnTo>
                  <a:pt x="4092" y="222"/>
                </a:lnTo>
                <a:lnTo>
                  <a:pt x="4150" y="198"/>
                </a:lnTo>
                <a:lnTo>
                  <a:pt x="4164" y="190"/>
                </a:lnTo>
                <a:lnTo>
                  <a:pt x="4170" y="186"/>
                </a:lnTo>
                <a:lnTo>
                  <a:pt x="4170" y="184"/>
                </a:lnTo>
                <a:lnTo>
                  <a:pt x="4168" y="182"/>
                </a:lnTo>
                <a:lnTo>
                  <a:pt x="4156" y="182"/>
                </a:lnTo>
                <a:lnTo>
                  <a:pt x="4110" y="186"/>
                </a:lnTo>
                <a:lnTo>
                  <a:pt x="4086" y="188"/>
                </a:lnTo>
                <a:lnTo>
                  <a:pt x="4074" y="186"/>
                </a:lnTo>
                <a:lnTo>
                  <a:pt x="4072" y="186"/>
                </a:lnTo>
                <a:lnTo>
                  <a:pt x="4072" y="184"/>
                </a:lnTo>
                <a:lnTo>
                  <a:pt x="4078" y="182"/>
                </a:lnTo>
                <a:lnTo>
                  <a:pt x="4106" y="172"/>
                </a:lnTo>
                <a:lnTo>
                  <a:pt x="4144" y="164"/>
                </a:lnTo>
                <a:lnTo>
                  <a:pt x="4190" y="156"/>
                </a:lnTo>
                <a:lnTo>
                  <a:pt x="4244" y="144"/>
                </a:lnTo>
                <a:lnTo>
                  <a:pt x="4270" y="136"/>
                </a:lnTo>
                <a:lnTo>
                  <a:pt x="4290" y="128"/>
                </a:lnTo>
                <a:lnTo>
                  <a:pt x="4304" y="120"/>
                </a:lnTo>
                <a:lnTo>
                  <a:pt x="4308" y="116"/>
                </a:lnTo>
                <a:lnTo>
                  <a:pt x="4310" y="112"/>
                </a:lnTo>
                <a:lnTo>
                  <a:pt x="4308" y="108"/>
                </a:lnTo>
                <a:lnTo>
                  <a:pt x="4306" y="106"/>
                </a:lnTo>
                <a:lnTo>
                  <a:pt x="4296" y="102"/>
                </a:lnTo>
                <a:lnTo>
                  <a:pt x="4284" y="100"/>
                </a:lnTo>
                <a:lnTo>
                  <a:pt x="4268" y="100"/>
                </a:lnTo>
                <a:lnTo>
                  <a:pt x="4254" y="100"/>
                </a:lnTo>
                <a:lnTo>
                  <a:pt x="4240" y="98"/>
                </a:lnTo>
                <a:lnTo>
                  <a:pt x="4232" y="94"/>
                </a:lnTo>
                <a:lnTo>
                  <a:pt x="4230" y="90"/>
                </a:lnTo>
                <a:lnTo>
                  <a:pt x="4228" y="88"/>
                </a:lnTo>
                <a:lnTo>
                  <a:pt x="4228" y="84"/>
                </a:lnTo>
                <a:lnTo>
                  <a:pt x="4226" y="80"/>
                </a:lnTo>
                <a:lnTo>
                  <a:pt x="4218" y="74"/>
                </a:lnTo>
                <a:lnTo>
                  <a:pt x="4208" y="70"/>
                </a:lnTo>
                <a:lnTo>
                  <a:pt x="4194" y="66"/>
                </a:lnTo>
                <a:lnTo>
                  <a:pt x="4168" y="64"/>
                </a:lnTo>
                <a:lnTo>
                  <a:pt x="4150" y="64"/>
                </a:lnTo>
                <a:lnTo>
                  <a:pt x="4134" y="66"/>
                </a:lnTo>
                <a:lnTo>
                  <a:pt x="4124" y="64"/>
                </a:lnTo>
                <a:lnTo>
                  <a:pt x="4112" y="66"/>
                </a:lnTo>
                <a:lnTo>
                  <a:pt x="4092" y="72"/>
                </a:lnTo>
                <a:lnTo>
                  <a:pt x="4076" y="78"/>
                </a:lnTo>
                <a:lnTo>
                  <a:pt x="4062" y="82"/>
                </a:lnTo>
                <a:lnTo>
                  <a:pt x="4034" y="84"/>
                </a:lnTo>
                <a:lnTo>
                  <a:pt x="4020" y="84"/>
                </a:lnTo>
                <a:lnTo>
                  <a:pt x="4020" y="82"/>
                </a:lnTo>
                <a:lnTo>
                  <a:pt x="4022" y="82"/>
                </a:lnTo>
                <a:lnTo>
                  <a:pt x="4030" y="80"/>
                </a:lnTo>
                <a:lnTo>
                  <a:pt x="4058" y="74"/>
                </a:lnTo>
                <a:lnTo>
                  <a:pt x="4078" y="68"/>
                </a:lnTo>
                <a:lnTo>
                  <a:pt x="4082" y="64"/>
                </a:lnTo>
                <a:lnTo>
                  <a:pt x="4080" y="64"/>
                </a:lnTo>
                <a:lnTo>
                  <a:pt x="4080" y="62"/>
                </a:lnTo>
                <a:lnTo>
                  <a:pt x="4070" y="60"/>
                </a:lnTo>
                <a:lnTo>
                  <a:pt x="4052" y="60"/>
                </a:lnTo>
                <a:lnTo>
                  <a:pt x="4032" y="60"/>
                </a:lnTo>
                <a:lnTo>
                  <a:pt x="4014" y="56"/>
                </a:lnTo>
                <a:lnTo>
                  <a:pt x="3986" y="50"/>
                </a:lnTo>
                <a:lnTo>
                  <a:pt x="3972" y="46"/>
                </a:lnTo>
                <a:lnTo>
                  <a:pt x="3960" y="44"/>
                </a:lnTo>
                <a:lnTo>
                  <a:pt x="3946" y="44"/>
                </a:lnTo>
                <a:lnTo>
                  <a:pt x="3930" y="44"/>
                </a:lnTo>
                <a:lnTo>
                  <a:pt x="3902" y="48"/>
                </a:lnTo>
                <a:lnTo>
                  <a:pt x="3880" y="46"/>
                </a:lnTo>
                <a:lnTo>
                  <a:pt x="3860" y="48"/>
                </a:lnTo>
                <a:lnTo>
                  <a:pt x="3848" y="50"/>
                </a:lnTo>
                <a:lnTo>
                  <a:pt x="3834" y="54"/>
                </a:lnTo>
                <a:lnTo>
                  <a:pt x="3818" y="58"/>
                </a:lnTo>
                <a:lnTo>
                  <a:pt x="3800" y="58"/>
                </a:lnTo>
                <a:lnTo>
                  <a:pt x="3762" y="54"/>
                </a:lnTo>
                <a:lnTo>
                  <a:pt x="3738" y="52"/>
                </a:lnTo>
                <a:lnTo>
                  <a:pt x="3712" y="52"/>
                </a:lnTo>
                <a:lnTo>
                  <a:pt x="3682" y="56"/>
                </a:lnTo>
                <a:lnTo>
                  <a:pt x="3646" y="62"/>
                </a:lnTo>
                <a:lnTo>
                  <a:pt x="3630" y="66"/>
                </a:lnTo>
                <a:lnTo>
                  <a:pt x="3614" y="64"/>
                </a:lnTo>
                <a:lnTo>
                  <a:pt x="3598" y="62"/>
                </a:lnTo>
                <a:lnTo>
                  <a:pt x="3586" y="60"/>
                </a:lnTo>
                <a:lnTo>
                  <a:pt x="3574" y="56"/>
                </a:lnTo>
                <a:lnTo>
                  <a:pt x="3562" y="56"/>
                </a:lnTo>
                <a:lnTo>
                  <a:pt x="3550" y="56"/>
                </a:lnTo>
                <a:lnTo>
                  <a:pt x="3538" y="62"/>
                </a:lnTo>
                <a:lnTo>
                  <a:pt x="3526" y="66"/>
                </a:lnTo>
                <a:lnTo>
                  <a:pt x="3516" y="68"/>
                </a:lnTo>
                <a:lnTo>
                  <a:pt x="3504" y="68"/>
                </a:lnTo>
                <a:lnTo>
                  <a:pt x="3494" y="66"/>
                </a:lnTo>
                <a:lnTo>
                  <a:pt x="3488" y="66"/>
                </a:lnTo>
                <a:lnTo>
                  <a:pt x="3486" y="68"/>
                </a:lnTo>
                <a:lnTo>
                  <a:pt x="3488" y="72"/>
                </a:lnTo>
                <a:lnTo>
                  <a:pt x="3496" y="80"/>
                </a:lnTo>
                <a:lnTo>
                  <a:pt x="3502" y="88"/>
                </a:lnTo>
                <a:lnTo>
                  <a:pt x="3504" y="90"/>
                </a:lnTo>
                <a:lnTo>
                  <a:pt x="3502" y="90"/>
                </a:lnTo>
                <a:lnTo>
                  <a:pt x="3496" y="90"/>
                </a:lnTo>
                <a:lnTo>
                  <a:pt x="3486" y="88"/>
                </a:lnTo>
                <a:lnTo>
                  <a:pt x="3476" y="86"/>
                </a:lnTo>
                <a:lnTo>
                  <a:pt x="3464" y="86"/>
                </a:lnTo>
                <a:lnTo>
                  <a:pt x="3456" y="88"/>
                </a:lnTo>
                <a:lnTo>
                  <a:pt x="3452" y="90"/>
                </a:lnTo>
                <a:lnTo>
                  <a:pt x="3450" y="92"/>
                </a:lnTo>
                <a:lnTo>
                  <a:pt x="3448" y="100"/>
                </a:lnTo>
                <a:lnTo>
                  <a:pt x="3444" y="106"/>
                </a:lnTo>
                <a:lnTo>
                  <a:pt x="3438" y="110"/>
                </a:lnTo>
                <a:lnTo>
                  <a:pt x="3432" y="112"/>
                </a:lnTo>
                <a:lnTo>
                  <a:pt x="3424" y="114"/>
                </a:lnTo>
                <a:lnTo>
                  <a:pt x="3412" y="114"/>
                </a:lnTo>
                <a:lnTo>
                  <a:pt x="3384" y="110"/>
                </a:lnTo>
                <a:lnTo>
                  <a:pt x="3372" y="108"/>
                </a:lnTo>
                <a:lnTo>
                  <a:pt x="3366" y="106"/>
                </a:lnTo>
                <a:lnTo>
                  <a:pt x="3364" y="104"/>
                </a:lnTo>
                <a:lnTo>
                  <a:pt x="3364" y="102"/>
                </a:lnTo>
                <a:lnTo>
                  <a:pt x="3362" y="100"/>
                </a:lnTo>
                <a:lnTo>
                  <a:pt x="3360" y="98"/>
                </a:lnTo>
                <a:lnTo>
                  <a:pt x="3352" y="96"/>
                </a:lnTo>
                <a:lnTo>
                  <a:pt x="3336" y="94"/>
                </a:lnTo>
                <a:lnTo>
                  <a:pt x="3322" y="94"/>
                </a:lnTo>
                <a:lnTo>
                  <a:pt x="3316" y="96"/>
                </a:lnTo>
                <a:lnTo>
                  <a:pt x="3316" y="100"/>
                </a:lnTo>
                <a:lnTo>
                  <a:pt x="3318" y="104"/>
                </a:lnTo>
                <a:lnTo>
                  <a:pt x="3320" y="108"/>
                </a:lnTo>
                <a:lnTo>
                  <a:pt x="3322" y="110"/>
                </a:lnTo>
                <a:lnTo>
                  <a:pt x="3320" y="112"/>
                </a:lnTo>
                <a:lnTo>
                  <a:pt x="3312" y="116"/>
                </a:lnTo>
                <a:lnTo>
                  <a:pt x="3296" y="118"/>
                </a:lnTo>
                <a:lnTo>
                  <a:pt x="3280" y="120"/>
                </a:lnTo>
                <a:lnTo>
                  <a:pt x="3278" y="122"/>
                </a:lnTo>
                <a:lnTo>
                  <a:pt x="3278" y="124"/>
                </a:lnTo>
                <a:lnTo>
                  <a:pt x="3284" y="126"/>
                </a:lnTo>
                <a:lnTo>
                  <a:pt x="3296" y="130"/>
                </a:lnTo>
                <a:lnTo>
                  <a:pt x="3320" y="134"/>
                </a:lnTo>
                <a:lnTo>
                  <a:pt x="3326" y="138"/>
                </a:lnTo>
                <a:lnTo>
                  <a:pt x="3324" y="140"/>
                </a:lnTo>
                <a:lnTo>
                  <a:pt x="3322" y="140"/>
                </a:lnTo>
                <a:lnTo>
                  <a:pt x="3310" y="142"/>
                </a:lnTo>
                <a:lnTo>
                  <a:pt x="3300" y="142"/>
                </a:lnTo>
                <a:lnTo>
                  <a:pt x="3280" y="136"/>
                </a:lnTo>
                <a:lnTo>
                  <a:pt x="3268" y="134"/>
                </a:lnTo>
                <a:lnTo>
                  <a:pt x="3254" y="130"/>
                </a:lnTo>
                <a:lnTo>
                  <a:pt x="3238" y="130"/>
                </a:lnTo>
                <a:lnTo>
                  <a:pt x="3218" y="132"/>
                </a:lnTo>
                <a:lnTo>
                  <a:pt x="3202" y="134"/>
                </a:lnTo>
                <a:lnTo>
                  <a:pt x="3192" y="138"/>
                </a:lnTo>
                <a:lnTo>
                  <a:pt x="3184" y="142"/>
                </a:lnTo>
                <a:lnTo>
                  <a:pt x="3180" y="146"/>
                </a:lnTo>
                <a:lnTo>
                  <a:pt x="3176" y="148"/>
                </a:lnTo>
                <a:lnTo>
                  <a:pt x="3172" y="150"/>
                </a:lnTo>
                <a:lnTo>
                  <a:pt x="3164" y="150"/>
                </a:lnTo>
                <a:lnTo>
                  <a:pt x="3152" y="148"/>
                </a:lnTo>
                <a:lnTo>
                  <a:pt x="3138" y="148"/>
                </a:lnTo>
                <a:lnTo>
                  <a:pt x="3122" y="148"/>
                </a:lnTo>
                <a:lnTo>
                  <a:pt x="3108" y="152"/>
                </a:lnTo>
                <a:lnTo>
                  <a:pt x="3094" y="156"/>
                </a:lnTo>
                <a:lnTo>
                  <a:pt x="3084" y="162"/>
                </a:lnTo>
                <a:lnTo>
                  <a:pt x="3076" y="168"/>
                </a:lnTo>
                <a:lnTo>
                  <a:pt x="3074" y="174"/>
                </a:lnTo>
                <a:lnTo>
                  <a:pt x="3074" y="178"/>
                </a:lnTo>
                <a:lnTo>
                  <a:pt x="3076" y="180"/>
                </a:lnTo>
                <a:lnTo>
                  <a:pt x="3080" y="186"/>
                </a:lnTo>
                <a:lnTo>
                  <a:pt x="3084" y="188"/>
                </a:lnTo>
                <a:lnTo>
                  <a:pt x="3090" y="188"/>
                </a:lnTo>
                <a:lnTo>
                  <a:pt x="3094" y="188"/>
                </a:lnTo>
                <a:lnTo>
                  <a:pt x="3104" y="186"/>
                </a:lnTo>
                <a:lnTo>
                  <a:pt x="3110" y="188"/>
                </a:lnTo>
                <a:lnTo>
                  <a:pt x="3116" y="190"/>
                </a:lnTo>
                <a:close/>
                <a:moveTo>
                  <a:pt x="2922" y="360"/>
                </a:moveTo>
                <a:lnTo>
                  <a:pt x="2922" y="360"/>
                </a:lnTo>
                <a:lnTo>
                  <a:pt x="2936" y="368"/>
                </a:lnTo>
                <a:lnTo>
                  <a:pt x="2946" y="370"/>
                </a:lnTo>
                <a:lnTo>
                  <a:pt x="2956" y="368"/>
                </a:lnTo>
                <a:lnTo>
                  <a:pt x="2966" y="364"/>
                </a:lnTo>
                <a:lnTo>
                  <a:pt x="2978" y="360"/>
                </a:lnTo>
                <a:lnTo>
                  <a:pt x="2978" y="366"/>
                </a:lnTo>
                <a:lnTo>
                  <a:pt x="2976" y="368"/>
                </a:lnTo>
                <a:lnTo>
                  <a:pt x="2978" y="370"/>
                </a:lnTo>
                <a:lnTo>
                  <a:pt x="2986" y="370"/>
                </a:lnTo>
                <a:lnTo>
                  <a:pt x="3012" y="364"/>
                </a:lnTo>
                <a:lnTo>
                  <a:pt x="3038" y="358"/>
                </a:lnTo>
                <a:lnTo>
                  <a:pt x="3044" y="358"/>
                </a:lnTo>
                <a:lnTo>
                  <a:pt x="3046" y="360"/>
                </a:lnTo>
                <a:lnTo>
                  <a:pt x="3044" y="364"/>
                </a:lnTo>
                <a:lnTo>
                  <a:pt x="3042" y="366"/>
                </a:lnTo>
                <a:lnTo>
                  <a:pt x="3038" y="370"/>
                </a:lnTo>
                <a:lnTo>
                  <a:pt x="3026" y="376"/>
                </a:lnTo>
                <a:lnTo>
                  <a:pt x="3000" y="384"/>
                </a:lnTo>
                <a:lnTo>
                  <a:pt x="2986" y="388"/>
                </a:lnTo>
                <a:lnTo>
                  <a:pt x="2978" y="390"/>
                </a:lnTo>
                <a:lnTo>
                  <a:pt x="2974" y="394"/>
                </a:lnTo>
                <a:lnTo>
                  <a:pt x="2974" y="396"/>
                </a:lnTo>
                <a:lnTo>
                  <a:pt x="2976" y="398"/>
                </a:lnTo>
                <a:lnTo>
                  <a:pt x="2990" y="408"/>
                </a:lnTo>
                <a:lnTo>
                  <a:pt x="3002" y="420"/>
                </a:lnTo>
                <a:lnTo>
                  <a:pt x="3018" y="434"/>
                </a:lnTo>
                <a:lnTo>
                  <a:pt x="3036" y="444"/>
                </a:lnTo>
                <a:lnTo>
                  <a:pt x="3062" y="456"/>
                </a:lnTo>
                <a:lnTo>
                  <a:pt x="3092" y="464"/>
                </a:lnTo>
                <a:lnTo>
                  <a:pt x="3106" y="464"/>
                </a:lnTo>
                <a:lnTo>
                  <a:pt x="3118" y="464"/>
                </a:lnTo>
                <a:lnTo>
                  <a:pt x="3126" y="462"/>
                </a:lnTo>
                <a:lnTo>
                  <a:pt x="3128" y="458"/>
                </a:lnTo>
                <a:lnTo>
                  <a:pt x="3130" y="454"/>
                </a:lnTo>
                <a:lnTo>
                  <a:pt x="3132" y="448"/>
                </a:lnTo>
                <a:lnTo>
                  <a:pt x="3136" y="448"/>
                </a:lnTo>
                <a:lnTo>
                  <a:pt x="3142" y="448"/>
                </a:lnTo>
                <a:lnTo>
                  <a:pt x="3148" y="452"/>
                </a:lnTo>
                <a:lnTo>
                  <a:pt x="3154" y="454"/>
                </a:lnTo>
                <a:lnTo>
                  <a:pt x="3156" y="454"/>
                </a:lnTo>
                <a:lnTo>
                  <a:pt x="3158" y="452"/>
                </a:lnTo>
                <a:lnTo>
                  <a:pt x="3154" y="446"/>
                </a:lnTo>
                <a:lnTo>
                  <a:pt x="3150" y="436"/>
                </a:lnTo>
                <a:lnTo>
                  <a:pt x="3148" y="432"/>
                </a:lnTo>
                <a:lnTo>
                  <a:pt x="3150" y="430"/>
                </a:lnTo>
                <a:lnTo>
                  <a:pt x="3154" y="432"/>
                </a:lnTo>
                <a:lnTo>
                  <a:pt x="3166" y="440"/>
                </a:lnTo>
                <a:lnTo>
                  <a:pt x="3182" y="456"/>
                </a:lnTo>
                <a:lnTo>
                  <a:pt x="3188" y="462"/>
                </a:lnTo>
                <a:lnTo>
                  <a:pt x="3192" y="462"/>
                </a:lnTo>
                <a:lnTo>
                  <a:pt x="3192" y="460"/>
                </a:lnTo>
                <a:lnTo>
                  <a:pt x="3196" y="456"/>
                </a:lnTo>
                <a:lnTo>
                  <a:pt x="3196" y="450"/>
                </a:lnTo>
                <a:lnTo>
                  <a:pt x="3196" y="442"/>
                </a:lnTo>
                <a:lnTo>
                  <a:pt x="3198" y="434"/>
                </a:lnTo>
                <a:lnTo>
                  <a:pt x="3202" y="430"/>
                </a:lnTo>
                <a:lnTo>
                  <a:pt x="3204" y="430"/>
                </a:lnTo>
                <a:lnTo>
                  <a:pt x="3208" y="430"/>
                </a:lnTo>
                <a:lnTo>
                  <a:pt x="3216" y="430"/>
                </a:lnTo>
                <a:lnTo>
                  <a:pt x="3224" y="430"/>
                </a:lnTo>
                <a:lnTo>
                  <a:pt x="3234" y="426"/>
                </a:lnTo>
                <a:lnTo>
                  <a:pt x="3242" y="420"/>
                </a:lnTo>
                <a:lnTo>
                  <a:pt x="3282" y="394"/>
                </a:lnTo>
                <a:lnTo>
                  <a:pt x="3294" y="386"/>
                </a:lnTo>
                <a:lnTo>
                  <a:pt x="3308" y="382"/>
                </a:lnTo>
                <a:lnTo>
                  <a:pt x="3334" y="374"/>
                </a:lnTo>
                <a:lnTo>
                  <a:pt x="3342" y="372"/>
                </a:lnTo>
                <a:lnTo>
                  <a:pt x="3348" y="370"/>
                </a:lnTo>
                <a:lnTo>
                  <a:pt x="3348" y="368"/>
                </a:lnTo>
                <a:lnTo>
                  <a:pt x="3348" y="366"/>
                </a:lnTo>
                <a:lnTo>
                  <a:pt x="3340" y="362"/>
                </a:lnTo>
                <a:lnTo>
                  <a:pt x="3332" y="356"/>
                </a:lnTo>
                <a:lnTo>
                  <a:pt x="3324" y="352"/>
                </a:lnTo>
                <a:lnTo>
                  <a:pt x="3314" y="344"/>
                </a:lnTo>
                <a:lnTo>
                  <a:pt x="3306" y="342"/>
                </a:lnTo>
                <a:lnTo>
                  <a:pt x="3298" y="340"/>
                </a:lnTo>
                <a:lnTo>
                  <a:pt x="3286" y="340"/>
                </a:lnTo>
                <a:lnTo>
                  <a:pt x="3270" y="342"/>
                </a:lnTo>
                <a:lnTo>
                  <a:pt x="3256" y="344"/>
                </a:lnTo>
                <a:lnTo>
                  <a:pt x="3252" y="344"/>
                </a:lnTo>
                <a:lnTo>
                  <a:pt x="3254" y="342"/>
                </a:lnTo>
                <a:lnTo>
                  <a:pt x="3260" y="336"/>
                </a:lnTo>
                <a:lnTo>
                  <a:pt x="3266" y="332"/>
                </a:lnTo>
                <a:lnTo>
                  <a:pt x="3268" y="324"/>
                </a:lnTo>
                <a:lnTo>
                  <a:pt x="3270" y="320"/>
                </a:lnTo>
                <a:lnTo>
                  <a:pt x="3268" y="318"/>
                </a:lnTo>
                <a:lnTo>
                  <a:pt x="3264" y="314"/>
                </a:lnTo>
                <a:lnTo>
                  <a:pt x="3260" y="310"/>
                </a:lnTo>
                <a:lnTo>
                  <a:pt x="3250" y="302"/>
                </a:lnTo>
                <a:lnTo>
                  <a:pt x="3246" y="296"/>
                </a:lnTo>
                <a:lnTo>
                  <a:pt x="3244" y="290"/>
                </a:lnTo>
                <a:lnTo>
                  <a:pt x="3244" y="286"/>
                </a:lnTo>
                <a:lnTo>
                  <a:pt x="3244" y="282"/>
                </a:lnTo>
                <a:lnTo>
                  <a:pt x="3242" y="278"/>
                </a:lnTo>
                <a:lnTo>
                  <a:pt x="3234" y="274"/>
                </a:lnTo>
                <a:lnTo>
                  <a:pt x="3220" y="272"/>
                </a:lnTo>
                <a:lnTo>
                  <a:pt x="3206" y="272"/>
                </a:lnTo>
                <a:lnTo>
                  <a:pt x="3200" y="276"/>
                </a:lnTo>
                <a:lnTo>
                  <a:pt x="3196" y="280"/>
                </a:lnTo>
                <a:lnTo>
                  <a:pt x="3196" y="286"/>
                </a:lnTo>
                <a:lnTo>
                  <a:pt x="3198" y="292"/>
                </a:lnTo>
                <a:lnTo>
                  <a:pt x="3198" y="296"/>
                </a:lnTo>
                <a:lnTo>
                  <a:pt x="3196" y="298"/>
                </a:lnTo>
                <a:lnTo>
                  <a:pt x="3194" y="298"/>
                </a:lnTo>
                <a:lnTo>
                  <a:pt x="3186" y="296"/>
                </a:lnTo>
                <a:lnTo>
                  <a:pt x="3178" y="292"/>
                </a:lnTo>
                <a:lnTo>
                  <a:pt x="3174" y="286"/>
                </a:lnTo>
                <a:lnTo>
                  <a:pt x="3174" y="282"/>
                </a:lnTo>
                <a:lnTo>
                  <a:pt x="3176" y="278"/>
                </a:lnTo>
                <a:lnTo>
                  <a:pt x="3176" y="272"/>
                </a:lnTo>
                <a:lnTo>
                  <a:pt x="3174" y="270"/>
                </a:lnTo>
                <a:lnTo>
                  <a:pt x="3166" y="266"/>
                </a:lnTo>
                <a:lnTo>
                  <a:pt x="3152" y="264"/>
                </a:lnTo>
                <a:lnTo>
                  <a:pt x="3144" y="264"/>
                </a:lnTo>
                <a:lnTo>
                  <a:pt x="3134" y="260"/>
                </a:lnTo>
                <a:lnTo>
                  <a:pt x="3118" y="252"/>
                </a:lnTo>
                <a:lnTo>
                  <a:pt x="3082" y="228"/>
                </a:lnTo>
                <a:lnTo>
                  <a:pt x="3062" y="216"/>
                </a:lnTo>
                <a:lnTo>
                  <a:pt x="3040" y="204"/>
                </a:lnTo>
                <a:lnTo>
                  <a:pt x="3028" y="200"/>
                </a:lnTo>
                <a:lnTo>
                  <a:pt x="3014" y="198"/>
                </a:lnTo>
                <a:lnTo>
                  <a:pt x="3002" y="196"/>
                </a:lnTo>
                <a:lnTo>
                  <a:pt x="2988" y="196"/>
                </a:lnTo>
                <a:lnTo>
                  <a:pt x="2972" y="198"/>
                </a:lnTo>
                <a:lnTo>
                  <a:pt x="2970" y="200"/>
                </a:lnTo>
                <a:lnTo>
                  <a:pt x="2968" y="202"/>
                </a:lnTo>
                <a:lnTo>
                  <a:pt x="2970" y="206"/>
                </a:lnTo>
                <a:lnTo>
                  <a:pt x="2976" y="210"/>
                </a:lnTo>
                <a:lnTo>
                  <a:pt x="2982" y="214"/>
                </a:lnTo>
                <a:lnTo>
                  <a:pt x="2984" y="218"/>
                </a:lnTo>
                <a:lnTo>
                  <a:pt x="2982" y="220"/>
                </a:lnTo>
                <a:lnTo>
                  <a:pt x="2980" y="222"/>
                </a:lnTo>
                <a:lnTo>
                  <a:pt x="2966" y="222"/>
                </a:lnTo>
                <a:lnTo>
                  <a:pt x="2950" y="224"/>
                </a:lnTo>
                <a:lnTo>
                  <a:pt x="2940" y="226"/>
                </a:lnTo>
                <a:lnTo>
                  <a:pt x="2936" y="228"/>
                </a:lnTo>
                <a:lnTo>
                  <a:pt x="2932" y="232"/>
                </a:lnTo>
                <a:lnTo>
                  <a:pt x="2926" y="244"/>
                </a:lnTo>
                <a:lnTo>
                  <a:pt x="2924" y="250"/>
                </a:lnTo>
                <a:lnTo>
                  <a:pt x="2920" y="254"/>
                </a:lnTo>
                <a:lnTo>
                  <a:pt x="2910" y="260"/>
                </a:lnTo>
                <a:lnTo>
                  <a:pt x="2900" y="266"/>
                </a:lnTo>
                <a:lnTo>
                  <a:pt x="2894" y="272"/>
                </a:lnTo>
                <a:lnTo>
                  <a:pt x="2888" y="280"/>
                </a:lnTo>
                <a:lnTo>
                  <a:pt x="2886" y="284"/>
                </a:lnTo>
                <a:lnTo>
                  <a:pt x="2886" y="286"/>
                </a:lnTo>
                <a:lnTo>
                  <a:pt x="2888" y="290"/>
                </a:lnTo>
                <a:lnTo>
                  <a:pt x="2892" y="292"/>
                </a:lnTo>
                <a:lnTo>
                  <a:pt x="2904" y="294"/>
                </a:lnTo>
                <a:lnTo>
                  <a:pt x="2918" y="296"/>
                </a:lnTo>
                <a:lnTo>
                  <a:pt x="2946" y="296"/>
                </a:lnTo>
                <a:lnTo>
                  <a:pt x="2954" y="298"/>
                </a:lnTo>
                <a:lnTo>
                  <a:pt x="2958" y="298"/>
                </a:lnTo>
                <a:lnTo>
                  <a:pt x="2958" y="300"/>
                </a:lnTo>
                <a:lnTo>
                  <a:pt x="2954" y="302"/>
                </a:lnTo>
                <a:lnTo>
                  <a:pt x="2950" y="306"/>
                </a:lnTo>
                <a:lnTo>
                  <a:pt x="2940" y="308"/>
                </a:lnTo>
                <a:lnTo>
                  <a:pt x="2926" y="306"/>
                </a:lnTo>
                <a:lnTo>
                  <a:pt x="2910" y="304"/>
                </a:lnTo>
                <a:lnTo>
                  <a:pt x="2882" y="300"/>
                </a:lnTo>
                <a:lnTo>
                  <a:pt x="2874" y="302"/>
                </a:lnTo>
                <a:lnTo>
                  <a:pt x="2870" y="302"/>
                </a:lnTo>
                <a:lnTo>
                  <a:pt x="2870" y="306"/>
                </a:lnTo>
                <a:lnTo>
                  <a:pt x="2870" y="312"/>
                </a:lnTo>
                <a:lnTo>
                  <a:pt x="2872" y="318"/>
                </a:lnTo>
                <a:lnTo>
                  <a:pt x="2876" y="324"/>
                </a:lnTo>
                <a:lnTo>
                  <a:pt x="2884" y="330"/>
                </a:lnTo>
                <a:lnTo>
                  <a:pt x="2900" y="344"/>
                </a:lnTo>
                <a:lnTo>
                  <a:pt x="2922" y="360"/>
                </a:lnTo>
                <a:close/>
                <a:moveTo>
                  <a:pt x="2814" y="444"/>
                </a:moveTo>
                <a:lnTo>
                  <a:pt x="2814" y="444"/>
                </a:lnTo>
                <a:lnTo>
                  <a:pt x="2818" y="448"/>
                </a:lnTo>
                <a:lnTo>
                  <a:pt x="2820" y="450"/>
                </a:lnTo>
                <a:lnTo>
                  <a:pt x="2826" y="454"/>
                </a:lnTo>
                <a:lnTo>
                  <a:pt x="2842" y="458"/>
                </a:lnTo>
                <a:lnTo>
                  <a:pt x="2850" y="462"/>
                </a:lnTo>
                <a:lnTo>
                  <a:pt x="2850" y="464"/>
                </a:lnTo>
                <a:lnTo>
                  <a:pt x="2846" y="466"/>
                </a:lnTo>
                <a:lnTo>
                  <a:pt x="2840" y="468"/>
                </a:lnTo>
                <a:lnTo>
                  <a:pt x="2830" y="472"/>
                </a:lnTo>
                <a:lnTo>
                  <a:pt x="2832" y="474"/>
                </a:lnTo>
                <a:lnTo>
                  <a:pt x="2838" y="474"/>
                </a:lnTo>
                <a:lnTo>
                  <a:pt x="2848" y="476"/>
                </a:lnTo>
                <a:lnTo>
                  <a:pt x="2852" y="478"/>
                </a:lnTo>
                <a:lnTo>
                  <a:pt x="2856" y="482"/>
                </a:lnTo>
                <a:lnTo>
                  <a:pt x="2856" y="486"/>
                </a:lnTo>
                <a:lnTo>
                  <a:pt x="2858" y="490"/>
                </a:lnTo>
                <a:lnTo>
                  <a:pt x="2860" y="490"/>
                </a:lnTo>
                <a:lnTo>
                  <a:pt x="2864" y="490"/>
                </a:lnTo>
                <a:lnTo>
                  <a:pt x="2872" y="488"/>
                </a:lnTo>
                <a:lnTo>
                  <a:pt x="2884" y="484"/>
                </a:lnTo>
                <a:lnTo>
                  <a:pt x="2896" y="482"/>
                </a:lnTo>
                <a:lnTo>
                  <a:pt x="2920" y="478"/>
                </a:lnTo>
                <a:lnTo>
                  <a:pt x="2930" y="476"/>
                </a:lnTo>
                <a:lnTo>
                  <a:pt x="2938" y="474"/>
                </a:lnTo>
                <a:lnTo>
                  <a:pt x="2940" y="470"/>
                </a:lnTo>
                <a:lnTo>
                  <a:pt x="2938" y="466"/>
                </a:lnTo>
                <a:lnTo>
                  <a:pt x="2936" y="460"/>
                </a:lnTo>
                <a:lnTo>
                  <a:pt x="2938" y="456"/>
                </a:lnTo>
                <a:lnTo>
                  <a:pt x="2946" y="450"/>
                </a:lnTo>
                <a:lnTo>
                  <a:pt x="2948" y="448"/>
                </a:lnTo>
                <a:lnTo>
                  <a:pt x="2950" y="446"/>
                </a:lnTo>
                <a:lnTo>
                  <a:pt x="2946" y="442"/>
                </a:lnTo>
                <a:lnTo>
                  <a:pt x="2938" y="436"/>
                </a:lnTo>
                <a:lnTo>
                  <a:pt x="2928" y="432"/>
                </a:lnTo>
                <a:lnTo>
                  <a:pt x="2920" y="430"/>
                </a:lnTo>
                <a:lnTo>
                  <a:pt x="2908" y="430"/>
                </a:lnTo>
                <a:lnTo>
                  <a:pt x="2898" y="428"/>
                </a:lnTo>
                <a:lnTo>
                  <a:pt x="2890" y="424"/>
                </a:lnTo>
                <a:lnTo>
                  <a:pt x="2880" y="420"/>
                </a:lnTo>
                <a:lnTo>
                  <a:pt x="2868" y="412"/>
                </a:lnTo>
                <a:lnTo>
                  <a:pt x="2854" y="408"/>
                </a:lnTo>
                <a:lnTo>
                  <a:pt x="2840" y="406"/>
                </a:lnTo>
                <a:lnTo>
                  <a:pt x="2828" y="404"/>
                </a:lnTo>
                <a:lnTo>
                  <a:pt x="2816" y="406"/>
                </a:lnTo>
                <a:lnTo>
                  <a:pt x="2810" y="408"/>
                </a:lnTo>
                <a:lnTo>
                  <a:pt x="2806" y="414"/>
                </a:lnTo>
                <a:lnTo>
                  <a:pt x="2806" y="416"/>
                </a:lnTo>
                <a:lnTo>
                  <a:pt x="2806" y="420"/>
                </a:lnTo>
                <a:lnTo>
                  <a:pt x="2808" y="426"/>
                </a:lnTo>
                <a:lnTo>
                  <a:pt x="2808" y="430"/>
                </a:lnTo>
                <a:lnTo>
                  <a:pt x="2804" y="432"/>
                </a:lnTo>
                <a:lnTo>
                  <a:pt x="2802" y="434"/>
                </a:lnTo>
                <a:lnTo>
                  <a:pt x="2800" y="436"/>
                </a:lnTo>
                <a:lnTo>
                  <a:pt x="2800" y="438"/>
                </a:lnTo>
                <a:lnTo>
                  <a:pt x="2814" y="444"/>
                </a:lnTo>
                <a:close/>
                <a:moveTo>
                  <a:pt x="2764" y="326"/>
                </a:moveTo>
                <a:lnTo>
                  <a:pt x="2764" y="326"/>
                </a:lnTo>
                <a:lnTo>
                  <a:pt x="2774" y="334"/>
                </a:lnTo>
                <a:lnTo>
                  <a:pt x="2780" y="334"/>
                </a:lnTo>
                <a:lnTo>
                  <a:pt x="2784" y="334"/>
                </a:lnTo>
                <a:lnTo>
                  <a:pt x="2788" y="332"/>
                </a:lnTo>
                <a:lnTo>
                  <a:pt x="2790" y="330"/>
                </a:lnTo>
                <a:lnTo>
                  <a:pt x="2792" y="324"/>
                </a:lnTo>
                <a:lnTo>
                  <a:pt x="2792" y="316"/>
                </a:lnTo>
                <a:lnTo>
                  <a:pt x="2788" y="308"/>
                </a:lnTo>
                <a:lnTo>
                  <a:pt x="2780" y="302"/>
                </a:lnTo>
                <a:lnTo>
                  <a:pt x="2770" y="298"/>
                </a:lnTo>
                <a:lnTo>
                  <a:pt x="2760" y="296"/>
                </a:lnTo>
                <a:lnTo>
                  <a:pt x="2750" y="296"/>
                </a:lnTo>
                <a:lnTo>
                  <a:pt x="2742" y="298"/>
                </a:lnTo>
                <a:lnTo>
                  <a:pt x="2736" y="302"/>
                </a:lnTo>
                <a:lnTo>
                  <a:pt x="2734" y="306"/>
                </a:lnTo>
                <a:lnTo>
                  <a:pt x="2734" y="310"/>
                </a:lnTo>
                <a:lnTo>
                  <a:pt x="2736" y="314"/>
                </a:lnTo>
                <a:lnTo>
                  <a:pt x="2738" y="316"/>
                </a:lnTo>
                <a:lnTo>
                  <a:pt x="2744" y="320"/>
                </a:lnTo>
                <a:lnTo>
                  <a:pt x="2752" y="320"/>
                </a:lnTo>
                <a:lnTo>
                  <a:pt x="2758" y="322"/>
                </a:lnTo>
                <a:lnTo>
                  <a:pt x="2764" y="326"/>
                </a:lnTo>
                <a:close/>
                <a:moveTo>
                  <a:pt x="2352" y="636"/>
                </a:moveTo>
                <a:lnTo>
                  <a:pt x="2352" y="636"/>
                </a:lnTo>
                <a:lnTo>
                  <a:pt x="2346" y="642"/>
                </a:lnTo>
                <a:lnTo>
                  <a:pt x="2344" y="644"/>
                </a:lnTo>
                <a:lnTo>
                  <a:pt x="2346" y="646"/>
                </a:lnTo>
                <a:lnTo>
                  <a:pt x="2350" y="648"/>
                </a:lnTo>
                <a:lnTo>
                  <a:pt x="2360" y="650"/>
                </a:lnTo>
                <a:lnTo>
                  <a:pt x="2370" y="652"/>
                </a:lnTo>
                <a:lnTo>
                  <a:pt x="2378" y="654"/>
                </a:lnTo>
                <a:lnTo>
                  <a:pt x="2384" y="658"/>
                </a:lnTo>
                <a:lnTo>
                  <a:pt x="2386" y="662"/>
                </a:lnTo>
                <a:lnTo>
                  <a:pt x="2386" y="664"/>
                </a:lnTo>
                <a:lnTo>
                  <a:pt x="2382" y="670"/>
                </a:lnTo>
                <a:lnTo>
                  <a:pt x="2378" y="672"/>
                </a:lnTo>
                <a:lnTo>
                  <a:pt x="2370" y="672"/>
                </a:lnTo>
                <a:lnTo>
                  <a:pt x="2362" y="670"/>
                </a:lnTo>
                <a:lnTo>
                  <a:pt x="2340" y="666"/>
                </a:lnTo>
                <a:lnTo>
                  <a:pt x="2326" y="666"/>
                </a:lnTo>
                <a:lnTo>
                  <a:pt x="2312" y="668"/>
                </a:lnTo>
                <a:lnTo>
                  <a:pt x="2298" y="670"/>
                </a:lnTo>
                <a:lnTo>
                  <a:pt x="2292" y="670"/>
                </a:lnTo>
                <a:lnTo>
                  <a:pt x="2288" y="666"/>
                </a:lnTo>
                <a:lnTo>
                  <a:pt x="2286" y="662"/>
                </a:lnTo>
                <a:lnTo>
                  <a:pt x="2282" y="656"/>
                </a:lnTo>
                <a:lnTo>
                  <a:pt x="2278" y="648"/>
                </a:lnTo>
                <a:lnTo>
                  <a:pt x="2266" y="638"/>
                </a:lnTo>
                <a:lnTo>
                  <a:pt x="2250" y="624"/>
                </a:lnTo>
                <a:lnTo>
                  <a:pt x="2230" y="616"/>
                </a:lnTo>
                <a:lnTo>
                  <a:pt x="2216" y="612"/>
                </a:lnTo>
                <a:lnTo>
                  <a:pt x="2206" y="612"/>
                </a:lnTo>
                <a:lnTo>
                  <a:pt x="2196" y="614"/>
                </a:lnTo>
                <a:lnTo>
                  <a:pt x="2190" y="618"/>
                </a:lnTo>
                <a:lnTo>
                  <a:pt x="2186" y="620"/>
                </a:lnTo>
                <a:lnTo>
                  <a:pt x="2180" y="618"/>
                </a:lnTo>
                <a:lnTo>
                  <a:pt x="2174" y="610"/>
                </a:lnTo>
                <a:lnTo>
                  <a:pt x="2168" y="602"/>
                </a:lnTo>
                <a:lnTo>
                  <a:pt x="2160" y="596"/>
                </a:lnTo>
                <a:lnTo>
                  <a:pt x="2152" y="594"/>
                </a:lnTo>
                <a:lnTo>
                  <a:pt x="2142" y="596"/>
                </a:lnTo>
                <a:lnTo>
                  <a:pt x="2132" y="598"/>
                </a:lnTo>
                <a:lnTo>
                  <a:pt x="2120" y="602"/>
                </a:lnTo>
                <a:lnTo>
                  <a:pt x="2090" y="614"/>
                </a:lnTo>
                <a:lnTo>
                  <a:pt x="2072" y="622"/>
                </a:lnTo>
                <a:lnTo>
                  <a:pt x="2072" y="624"/>
                </a:lnTo>
                <a:lnTo>
                  <a:pt x="2072" y="626"/>
                </a:lnTo>
                <a:lnTo>
                  <a:pt x="2076" y="628"/>
                </a:lnTo>
                <a:lnTo>
                  <a:pt x="2076" y="632"/>
                </a:lnTo>
                <a:lnTo>
                  <a:pt x="2072" y="638"/>
                </a:lnTo>
                <a:lnTo>
                  <a:pt x="2062" y="646"/>
                </a:lnTo>
                <a:lnTo>
                  <a:pt x="2054" y="654"/>
                </a:lnTo>
                <a:lnTo>
                  <a:pt x="2050" y="658"/>
                </a:lnTo>
                <a:lnTo>
                  <a:pt x="2050" y="662"/>
                </a:lnTo>
                <a:lnTo>
                  <a:pt x="2052" y="662"/>
                </a:lnTo>
                <a:lnTo>
                  <a:pt x="2056" y="664"/>
                </a:lnTo>
                <a:lnTo>
                  <a:pt x="2056" y="666"/>
                </a:lnTo>
                <a:lnTo>
                  <a:pt x="2052" y="670"/>
                </a:lnTo>
                <a:lnTo>
                  <a:pt x="2044" y="676"/>
                </a:lnTo>
                <a:lnTo>
                  <a:pt x="2034" y="684"/>
                </a:lnTo>
                <a:lnTo>
                  <a:pt x="2030" y="690"/>
                </a:lnTo>
                <a:lnTo>
                  <a:pt x="2032" y="694"/>
                </a:lnTo>
                <a:lnTo>
                  <a:pt x="2036" y="696"/>
                </a:lnTo>
                <a:lnTo>
                  <a:pt x="2056" y="702"/>
                </a:lnTo>
                <a:lnTo>
                  <a:pt x="2084" y="710"/>
                </a:lnTo>
                <a:lnTo>
                  <a:pt x="2096" y="712"/>
                </a:lnTo>
                <a:lnTo>
                  <a:pt x="2106" y="712"/>
                </a:lnTo>
                <a:lnTo>
                  <a:pt x="2114" y="710"/>
                </a:lnTo>
                <a:lnTo>
                  <a:pt x="2118" y="708"/>
                </a:lnTo>
                <a:lnTo>
                  <a:pt x="2124" y="702"/>
                </a:lnTo>
                <a:lnTo>
                  <a:pt x="2126" y="702"/>
                </a:lnTo>
                <a:lnTo>
                  <a:pt x="2130" y="704"/>
                </a:lnTo>
                <a:lnTo>
                  <a:pt x="2136" y="712"/>
                </a:lnTo>
                <a:lnTo>
                  <a:pt x="2140" y="714"/>
                </a:lnTo>
                <a:lnTo>
                  <a:pt x="2144" y="716"/>
                </a:lnTo>
                <a:lnTo>
                  <a:pt x="2148" y="714"/>
                </a:lnTo>
                <a:lnTo>
                  <a:pt x="2154" y="714"/>
                </a:lnTo>
                <a:lnTo>
                  <a:pt x="2158" y="710"/>
                </a:lnTo>
                <a:lnTo>
                  <a:pt x="2164" y="704"/>
                </a:lnTo>
                <a:lnTo>
                  <a:pt x="2174" y="692"/>
                </a:lnTo>
                <a:lnTo>
                  <a:pt x="2180" y="686"/>
                </a:lnTo>
                <a:lnTo>
                  <a:pt x="2182" y="686"/>
                </a:lnTo>
                <a:lnTo>
                  <a:pt x="2184" y="688"/>
                </a:lnTo>
                <a:lnTo>
                  <a:pt x="2182" y="696"/>
                </a:lnTo>
                <a:lnTo>
                  <a:pt x="2182" y="700"/>
                </a:lnTo>
                <a:lnTo>
                  <a:pt x="2184" y="704"/>
                </a:lnTo>
                <a:lnTo>
                  <a:pt x="2188" y="706"/>
                </a:lnTo>
                <a:lnTo>
                  <a:pt x="2196" y="706"/>
                </a:lnTo>
                <a:lnTo>
                  <a:pt x="2222" y="704"/>
                </a:lnTo>
                <a:lnTo>
                  <a:pt x="2262" y="698"/>
                </a:lnTo>
                <a:lnTo>
                  <a:pt x="2282" y="694"/>
                </a:lnTo>
                <a:lnTo>
                  <a:pt x="2292" y="694"/>
                </a:lnTo>
                <a:lnTo>
                  <a:pt x="2296" y="696"/>
                </a:lnTo>
                <a:lnTo>
                  <a:pt x="2294" y="700"/>
                </a:lnTo>
                <a:lnTo>
                  <a:pt x="2286" y="702"/>
                </a:lnTo>
                <a:lnTo>
                  <a:pt x="2274" y="706"/>
                </a:lnTo>
                <a:lnTo>
                  <a:pt x="2258" y="710"/>
                </a:lnTo>
                <a:lnTo>
                  <a:pt x="2242" y="712"/>
                </a:lnTo>
                <a:lnTo>
                  <a:pt x="2206" y="718"/>
                </a:lnTo>
                <a:lnTo>
                  <a:pt x="2188" y="722"/>
                </a:lnTo>
                <a:lnTo>
                  <a:pt x="2176" y="726"/>
                </a:lnTo>
                <a:lnTo>
                  <a:pt x="2166" y="732"/>
                </a:lnTo>
                <a:lnTo>
                  <a:pt x="2164" y="734"/>
                </a:lnTo>
                <a:lnTo>
                  <a:pt x="2164" y="738"/>
                </a:lnTo>
                <a:lnTo>
                  <a:pt x="2164" y="740"/>
                </a:lnTo>
                <a:lnTo>
                  <a:pt x="2168" y="744"/>
                </a:lnTo>
                <a:lnTo>
                  <a:pt x="2184" y="752"/>
                </a:lnTo>
                <a:lnTo>
                  <a:pt x="2196" y="756"/>
                </a:lnTo>
                <a:lnTo>
                  <a:pt x="2210" y="758"/>
                </a:lnTo>
                <a:lnTo>
                  <a:pt x="2222" y="756"/>
                </a:lnTo>
                <a:lnTo>
                  <a:pt x="2236" y="756"/>
                </a:lnTo>
                <a:lnTo>
                  <a:pt x="2266" y="748"/>
                </a:lnTo>
                <a:lnTo>
                  <a:pt x="2298" y="740"/>
                </a:lnTo>
                <a:lnTo>
                  <a:pt x="2312" y="736"/>
                </a:lnTo>
                <a:lnTo>
                  <a:pt x="2326" y="730"/>
                </a:lnTo>
                <a:lnTo>
                  <a:pt x="2348" y="718"/>
                </a:lnTo>
                <a:lnTo>
                  <a:pt x="2360" y="714"/>
                </a:lnTo>
                <a:lnTo>
                  <a:pt x="2370" y="712"/>
                </a:lnTo>
                <a:lnTo>
                  <a:pt x="2380" y="712"/>
                </a:lnTo>
                <a:lnTo>
                  <a:pt x="2390" y="714"/>
                </a:lnTo>
                <a:lnTo>
                  <a:pt x="2400" y="716"/>
                </a:lnTo>
                <a:lnTo>
                  <a:pt x="2408" y="716"/>
                </a:lnTo>
                <a:lnTo>
                  <a:pt x="2412" y="716"/>
                </a:lnTo>
                <a:lnTo>
                  <a:pt x="2416" y="714"/>
                </a:lnTo>
                <a:lnTo>
                  <a:pt x="2420" y="712"/>
                </a:lnTo>
                <a:lnTo>
                  <a:pt x="2424" y="710"/>
                </a:lnTo>
                <a:lnTo>
                  <a:pt x="2430" y="710"/>
                </a:lnTo>
                <a:lnTo>
                  <a:pt x="2440" y="712"/>
                </a:lnTo>
                <a:lnTo>
                  <a:pt x="2450" y="714"/>
                </a:lnTo>
                <a:lnTo>
                  <a:pt x="2460" y="716"/>
                </a:lnTo>
                <a:lnTo>
                  <a:pt x="2472" y="714"/>
                </a:lnTo>
                <a:lnTo>
                  <a:pt x="2480" y="710"/>
                </a:lnTo>
                <a:lnTo>
                  <a:pt x="2490" y="704"/>
                </a:lnTo>
                <a:lnTo>
                  <a:pt x="2500" y="696"/>
                </a:lnTo>
                <a:lnTo>
                  <a:pt x="2512" y="684"/>
                </a:lnTo>
                <a:lnTo>
                  <a:pt x="2522" y="672"/>
                </a:lnTo>
                <a:lnTo>
                  <a:pt x="2526" y="664"/>
                </a:lnTo>
                <a:lnTo>
                  <a:pt x="2530" y="658"/>
                </a:lnTo>
                <a:lnTo>
                  <a:pt x="2530" y="654"/>
                </a:lnTo>
                <a:lnTo>
                  <a:pt x="2530" y="648"/>
                </a:lnTo>
                <a:lnTo>
                  <a:pt x="2526" y="644"/>
                </a:lnTo>
                <a:lnTo>
                  <a:pt x="2522" y="642"/>
                </a:lnTo>
                <a:lnTo>
                  <a:pt x="2512" y="636"/>
                </a:lnTo>
                <a:lnTo>
                  <a:pt x="2500" y="634"/>
                </a:lnTo>
                <a:lnTo>
                  <a:pt x="2486" y="632"/>
                </a:lnTo>
                <a:lnTo>
                  <a:pt x="2474" y="632"/>
                </a:lnTo>
                <a:lnTo>
                  <a:pt x="2466" y="634"/>
                </a:lnTo>
                <a:lnTo>
                  <a:pt x="2450" y="640"/>
                </a:lnTo>
                <a:lnTo>
                  <a:pt x="2436" y="646"/>
                </a:lnTo>
                <a:lnTo>
                  <a:pt x="2432" y="646"/>
                </a:lnTo>
                <a:lnTo>
                  <a:pt x="2428" y="646"/>
                </a:lnTo>
                <a:lnTo>
                  <a:pt x="2428" y="644"/>
                </a:lnTo>
                <a:lnTo>
                  <a:pt x="2430" y="638"/>
                </a:lnTo>
                <a:lnTo>
                  <a:pt x="2432" y="632"/>
                </a:lnTo>
                <a:lnTo>
                  <a:pt x="2430" y="630"/>
                </a:lnTo>
                <a:lnTo>
                  <a:pt x="2424" y="628"/>
                </a:lnTo>
                <a:lnTo>
                  <a:pt x="2420" y="626"/>
                </a:lnTo>
                <a:lnTo>
                  <a:pt x="2414" y="626"/>
                </a:lnTo>
                <a:lnTo>
                  <a:pt x="2412" y="624"/>
                </a:lnTo>
                <a:lnTo>
                  <a:pt x="2410" y="622"/>
                </a:lnTo>
                <a:lnTo>
                  <a:pt x="2414" y="618"/>
                </a:lnTo>
                <a:lnTo>
                  <a:pt x="2418" y="612"/>
                </a:lnTo>
                <a:lnTo>
                  <a:pt x="2418" y="610"/>
                </a:lnTo>
                <a:lnTo>
                  <a:pt x="2416" y="608"/>
                </a:lnTo>
                <a:lnTo>
                  <a:pt x="2414" y="606"/>
                </a:lnTo>
                <a:lnTo>
                  <a:pt x="2410" y="604"/>
                </a:lnTo>
                <a:lnTo>
                  <a:pt x="2406" y="600"/>
                </a:lnTo>
                <a:lnTo>
                  <a:pt x="2402" y="592"/>
                </a:lnTo>
                <a:lnTo>
                  <a:pt x="2400" y="582"/>
                </a:lnTo>
                <a:lnTo>
                  <a:pt x="2398" y="574"/>
                </a:lnTo>
                <a:lnTo>
                  <a:pt x="2394" y="568"/>
                </a:lnTo>
                <a:lnTo>
                  <a:pt x="2388" y="566"/>
                </a:lnTo>
                <a:lnTo>
                  <a:pt x="2380" y="568"/>
                </a:lnTo>
                <a:lnTo>
                  <a:pt x="2370" y="570"/>
                </a:lnTo>
                <a:lnTo>
                  <a:pt x="2358" y="576"/>
                </a:lnTo>
                <a:lnTo>
                  <a:pt x="2332" y="594"/>
                </a:lnTo>
                <a:lnTo>
                  <a:pt x="2324" y="598"/>
                </a:lnTo>
                <a:lnTo>
                  <a:pt x="2322" y="602"/>
                </a:lnTo>
                <a:lnTo>
                  <a:pt x="2320" y="604"/>
                </a:lnTo>
                <a:lnTo>
                  <a:pt x="2322" y="608"/>
                </a:lnTo>
                <a:lnTo>
                  <a:pt x="2328" y="612"/>
                </a:lnTo>
                <a:lnTo>
                  <a:pt x="2338" y="616"/>
                </a:lnTo>
                <a:lnTo>
                  <a:pt x="2350" y="620"/>
                </a:lnTo>
                <a:lnTo>
                  <a:pt x="2358" y="624"/>
                </a:lnTo>
                <a:lnTo>
                  <a:pt x="2360" y="626"/>
                </a:lnTo>
                <a:lnTo>
                  <a:pt x="2360" y="628"/>
                </a:lnTo>
                <a:lnTo>
                  <a:pt x="2358" y="632"/>
                </a:lnTo>
                <a:lnTo>
                  <a:pt x="2352" y="636"/>
                </a:lnTo>
                <a:close/>
                <a:moveTo>
                  <a:pt x="2556" y="544"/>
                </a:moveTo>
                <a:lnTo>
                  <a:pt x="2556" y="544"/>
                </a:lnTo>
                <a:lnTo>
                  <a:pt x="2566" y="544"/>
                </a:lnTo>
                <a:lnTo>
                  <a:pt x="2568" y="542"/>
                </a:lnTo>
                <a:lnTo>
                  <a:pt x="2570" y="540"/>
                </a:lnTo>
                <a:lnTo>
                  <a:pt x="2570" y="536"/>
                </a:lnTo>
                <a:lnTo>
                  <a:pt x="2568" y="532"/>
                </a:lnTo>
                <a:lnTo>
                  <a:pt x="2556" y="520"/>
                </a:lnTo>
                <a:lnTo>
                  <a:pt x="2546" y="512"/>
                </a:lnTo>
                <a:lnTo>
                  <a:pt x="2536" y="504"/>
                </a:lnTo>
                <a:lnTo>
                  <a:pt x="2526" y="500"/>
                </a:lnTo>
                <a:lnTo>
                  <a:pt x="2516" y="496"/>
                </a:lnTo>
                <a:lnTo>
                  <a:pt x="2508" y="494"/>
                </a:lnTo>
                <a:lnTo>
                  <a:pt x="2502" y="494"/>
                </a:lnTo>
                <a:lnTo>
                  <a:pt x="2500" y="496"/>
                </a:lnTo>
                <a:lnTo>
                  <a:pt x="2500" y="500"/>
                </a:lnTo>
                <a:lnTo>
                  <a:pt x="2508" y="514"/>
                </a:lnTo>
                <a:lnTo>
                  <a:pt x="2518" y="530"/>
                </a:lnTo>
                <a:lnTo>
                  <a:pt x="2524" y="536"/>
                </a:lnTo>
                <a:lnTo>
                  <a:pt x="2534" y="542"/>
                </a:lnTo>
                <a:lnTo>
                  <a:pt x="2544" y="544"/>
                </a:lnTo>
                <a:lnTo>
                  <a:pt x="2556" y="544"/>
                </a:lnTo>
                <a:close/>
                <a:moveTo>
                  <a:pt x="1828" y="630"/>
                </a:moveTo>
                <a:lnTo>
                  <a:pt x="1828" y="630"/>
                </a:lnTo>
                <a:lnTo>
                  <a:pt x="1826" y="636"/>
                </a:lnTo>
                <a:lnTo>
                  <a:pt x="1826" y="638"/>
                </a:lnTo>
                <a:lnTo>
                  <a:pt x="1828" y="640"/>
                </a:lnTo>
                <a:lnTo>
                  <a:pt x="1830" y="640"/>
                </a:lnTo>
                <a:lnTo>
                  <a:pt x="1838" y="638"/>
                </a:lnTo>
                <a:lnTo>
                  <a:pt x="1850" y="632"/>
                </a:lnTo>
                <a:lnTo>
                  <a:pt x="1856" y="628"/>
                </a:lnTo>
                <a:lnTo>
                  <a:pt x="1860" y="628"/>
                </a:lnTo>
                <a:lnTo>
                  <a:pt x="1864" y="628"/>
                </a:lnTo>
                <a:lnTo>
                  <a:pt x="1868" y="630"/>
                </a:lnTo>
                <a:lnTo>
                  <a:pt x="1874" y="634"/>
                </a:lnTo>
                <a:lnTo>
                  <a:pt x="1880" y="636"/>
                </a:lnTo>
                <a:lnTo>
                  <a:pt x="1886" y="636"/>
                </a:lnTo>
                <a:lnTo>
                  <a:pt x="1892" y="636"/>
                </a:lnTo>
                <a:lnTo>
                  <a:pt x="1896" y="632"/>
                </a:lnTo>
                <a:lnTo>
                  <a:pt x="1900" y="626"/>
                </a:lnTo>
                <a:lnTo>
                  <a:pt x="1902" y="626"/>
                </a:lnTo>
                <a:lnTo>
                  <a:pt x="1904" y="626"/>
                </a:lnTo>
                <a:lnTo>
                  <a:pt x="1908" y="634"/>
                </a:lnTo>
                <a:lnTo>
                  <a:pt x="1914" y="642"/>
                </a:lnTo>
                <a:lnTo>
                  <a:pt x="1920" y="646"/>
                </a:lnTo>
                <a:lnTo>
                  <a:pt x="1926" y="650"/>
                </a:lnTo>
                <a:lnTo>
                  <a:pt x="1934" y="650"/>
                </a:lnTo>
                <a:lnTo>
                  <a:pt x="1940" y="648"/>
                </a:lnTo>
                <a:lnTo>
                  <a:pt x="1946" y="642"/>
                </a:lnTo>
                <a:lnTo>
                  <a:pt x="1950" y="636"/>
                </a:lnTo>
                <a:lnTo>
                  <a:pt x="1952" y="624"/>
                </a:lnTo>
                <a:lnTo>
                  <a:pt x="1952" y="616"/>
                </a:lnTo>
                <a:lnTo>
                  <a:pt x="1954" y="614"/>
                </a:lnTo>
                <a:lnTo>
                  <a:pt x="1960" y="622"/>
                </a:lnTo>
                <a:lnTo>
                  <a:pt x="1964" y="626"/>
                </a:lnTo>
                <a:lnTo>
                  <a:pt x="1968" y="626"/>
                </a:lnTo>
                <a:lnTo>
                  <a:pt x="1970" y="626"/>
                </a:lnTo>
                <a:lnTo>
                  <a:pt x="1974" y="624"/>
                </a:lnTo>
                <a:lnTo>
                  <a:pt x="1978" y="620"/>
                </a:lnTo>
                <a:lnTo>
                  <a:pt x="1988" y="606"/>
                </a:lnTo>
                <a:lnTo>
                  <a:pt x="1994" y="594"/>
                </a:lnTo>
                <a:lnTo>
                  <a:pt x="1996" y="586"/>
                </a:lnTo>
                <a:lnTo>
                  <a:pt x="1996" y="580"/>
                </a:lnTo>
                <a:lnTo>
                  <a:pt x="1998" y="578"/>
                </a:lnTo>
                <a:lnTo>
                  <a:pt x="2000" y="576"/>
                </a:lnTo>
                <a:lnTo>
                  <a:pt x="2014" y="570"/>
                </a:lnTo>
                <a:lnTo>
                  <a:pt x="2020" y="568"/>
                </a:lnTo>
                <a:lnTo>
                  <a:pt x="2022" y="568"/>
                </a:lnTo>
                <a:lnTo>
                  <a:pt x="2024" y="570"/>
                </a:lnTo>
                <a:lnTo>
                  <a:pt x="2022" y="576"/>
                </a:lnTo>
                <a:lnTo>
                  <a:pt x="2020" y="582"/>
                </a:lnTo>
                <a:lnTo>
                  <a:pt x="2020" y="590"/>
                </a:lnTo>
                <a:lnTo>
                  <a:pt x="2020" y="600"/>
                </a:lnTo>
                <a:lnTo>
                  <a:pt x="2022" y="602"/>
                </a:lnTo>
                <a:lnTo>
                  <a:pt x="2024" y="606"/>
                </a:lnTo>
                <a:lnTo>
                  <a:pt x="2030" y="608"/>
                </a:lnTo>
                <a:lnTo>
                  <a:pt x="2036" y="610"/>
                </a:lnTo>
                <a:lnTo>
                  <a:pt x="2050" y="612"/>
                </a:lnTo>
                <a:lnTo>
                  <a:pt x="2056" y="610"/>
                </a:lnTo>
                <a:lnTo>
                  <a:pt x="2060" y="608"/>
                </a:lnTo>
                <a:lnTo>
                  <a:pt x="2060" y="602"/>
                </a:lnTo>
                <a:lnTo>
                  <a:pt x="2058" y="598"/>
                </a:lnTo>
                <a:lnTo>
                  <a:pt x="2058" y="594"/>
                </a:lnTo>
                <a:lnTo>
                  <a:pt x="2060" y="590"/>
                </a:lnTo>
                <a:lnTo>
                  <a:pt x="2068" y="588"/>
                </a:lnTo>
                <a:lnTo>
                  <a:pt x="2090" y="584"/>
                </a:lnTo>
                <a:lnTo>
                  <a:pt x="2098" y="580"/>
                </a:lnTo>
                <a:lnTo>
                  <a:pt x="2104" y="576"/>
                </a:lnTo>
                <a:lnTo>
                  <a:pt x="2108" y="572"/>
                </a:lnTo>
                <a:lnTo>
                  <a:pt x="2108" y="566"/>
                </a:lnTo>
                <a:lnTo>
                  <a:pt x="2104" y="560"/>
                </a:lnTo>
                <a:lnTo>
                  <a:pt x="2094" y="552"/>
                </a:lnTo>
                <a:lnTo>
                  <a:pt x="2088" y="550"/>
                </a:lnTo>
                <a:lnTo>
                  <a:pt x="2086" y="548"/>
                </a:lnTo>
                <a:lnTo>
                  <a:pt x="2086" y="544"/>
                </a:lnTo>
                <a:lnTo>
                  <a:pt x="2088" y="542"/>
                </a:lnTo>
                <a:lnTo>
                  <a:pt x="2094" y="538"/>
                </a:lnTo>
                <a:lnTo>
                  <a:pt x="2102" y="536"/>
                </a:lnTo>
                <a:lnTo>
                  <a:pt x="2110" y="532"/>
                </a:lnTo>
                <a:lnTo>
                  <a:pt x="2114" y="530"/>
                </a:lnTo>
                <a:lnTo>
                  <a:pt x="2114" y="528"/>
                </a:lnTo>
                <a:lnTo>
                  <a:pt x="2112" y="524"/>
                </a:lnTo>
                <a:lnTo>
                  <a:pt x="2102" y="520"/>
                </a:lnTo>
                <a:lnTo>
                  <a:pt x="2080" y="512"/>
                </a:lnTo>
                <a:lnTo>
                  <a:pt x="2074" y="510"/>
                </a:lnTo>
                <a:lnTo>
                  <a:pt x="2068" y="512"/>
                </a:lnTo>
                <a:lnTo>
                  <a:pt x="2064" y="512"/>
                </a:lnTo>
                <a:lnTo>
                  <a:pt x="2060" y="516"/>
                </a:lnTo>
                <a:lnTo>
                  <a:pt x="2052" y="524"/>
                </a:lnTo>
                <a:lnTo>
                  <a:pt x="2050" y="526"/>
                </a:lnTo>
                <a:lnTo>
                  <a:pt x="2046" y="528"/>
                </a:lnTo>
                <a:lnTo>
                  <a:pt x="2038" y="528"/>
                </a:lnTo>
                <a:lnTo>
                  <a:pt x="2016" y="522"/>
                </a:lnTo>
                <a:lnTo>
                  <a:pt x="2002" y="522"/>
                </a:lnTo>
                <a:lnTo>
                  <a:pt x="1984" y="526"/>
                </a:lnTo>
                <a:lnTo>
                  <a:pt x="1974" y="528"/>
                </a:lnTo>
                <a:lnTo>
                  <a:pt x="1964" y="534"/>
                </a:lnTo>
                <a:lnTo>
                  <a:pt x="1954" y="540"/>
                </a:lnTo>
                <a:lnTo>
                  <a:pt x="1942" y="548"/>
                </a:lnTo>
                <a:lnTo>
                  <a:pt x="1926" y="562"/>
                </a:lnTo>
                <a:lnTo>
                  <a:pt x="1916" y="568"/>
                </a:lnTo>
                <a:lnTo>
                  <a:pt x="1908" y="572"/>
                </a:lnTo>
                <a:lnTo>
                  <a:pt x="1904" y="574"/>
                </a:lnTo>
                <a:lnTo>
                  <a:pt x="1896" y="576"/>
                </a:lnTo>
                <a:lnTo>
                  <a:pt x="1890" y="580"/>
                </a:lnTo>
                <a:lnTo>
                  <a:pt x="1882" y="588"/>
                </a:lnTo>
                <a:lnTo>
                  <a:pt x="1872" y="596"/>
                </a:lnTo>
                <a:lnTo>
                  <a:pt x="1864" y="600"/>
                </a:lnTo>
                <a:lnTo>
                  <a:pt x="1858" y="600"/>
                </a:lnTo>
                <a:lnTo>
                  <a:pt x="1852" y="600"/>
                </a:lnTo>
                <a:lnTo>
                  <a:pt x="1848" y="598"/>
                </a:lnTo>
                <a:lnTo>
                  <a:pt x="1842" y="598"/>
                </a:lnTo>
                <a:lnTo>
                  <a:pt x="1834" y="600"/>
                </a:lnTo>
                <a:lnTo>
                  <a:pt x="1826" y="608"/>
                </a:lnTo>
                <a:lnTo>
                  <a:pt x="1818" y="616"/>
                </a:lnTo>
                <a:lnTo>
                  <a:pt x="1816" y="620"/>
                </a:lnTo>
                <a:lnTo>
                  <a:pt x="1816" y="622"/>
                </a:lnTo>
                <a:lnTo>
                  <a:pt x="1818" y="624"/>
                </a:lnTo>
                <a:lnTo>
                  <a:pt x="1826" y="626"/>
                </a:lnTo>
                <a:lnTo>
                  <a:pt x="1828" y="628"/>
                </a:lnTo>
                <a:lnTo>
                  <a:pt x="1828" y="630"/>
                </a:lnTo>
                <a:close/>
                <a:moveTo>
                  <a:pt x="2226" y="448"/>
                </a:moveTo>
                <a:lnTo>
                  <a:pt x="2226" y="448"/>
                </a:lnTo>
                <a:lnTo>
                  <a:pt x="2232" y="448"/>
                </a:lnTo>
                <a:lnTo>
                  <a:pt x="2240" y="448"/>
                </a:lnTo>
                <a:lnTo>
                  <a:pt x="2268" y="452"/>
                </a:lnTo>
                <a:lnTo>
                  <a:pt x="2278" y="452"/>
                </a:lnTo>
                <a:lnTo>
                  <a:pt x="2282" y="450"/>
                </a:lnTo>
                <a:lnTo>
                  <a:pt x="2290" y="448"/>
                </a:lnTo>
                <a:lnTo>
                  <a:pt x="2314" y="450"/>
                </a:lnTo>
                <a:lnTo>
                  <a:pt x="2330" y="450"/>
                </a:lnTo>
                <a:lnTo>
                  <a:pt x="2346" y="450"/>
                </a:lnTo>
                <a:lnTo>
                  <a:pt x="2358" y="448"/>
                </a:lnTo>
                <a:lnTo>
                  <a:pt x="2366" y="444"/>
                </a:lnTo>
                <a:lnTo>
                  <a:pt x="2368" y="440"/>
                </a:lnTo>
                <a:lnTo>
                  <a:pt x="2368" y="436"/>
                </a:lnTo>
                <a:lnTo>
                  <a:pt x="2368" y="434"/>
                </a:lnTo>
                <a:lnTo>
                  <a:pt x="2360" y="428"/>
                </a:lnTo>
                <a:lnTo>
                  <a:pt x="2344" y="422"/>
                </a:lnTo>
                <a:lnTo>
                  <a:pt x="2328" y="416"/>
                </a:lnTo>
                <a:lnTo>
                  <a:pt x="2314" y="414"/>
                </a:lnTo>
                <a:lnTo>
                  <a:pt x="2302" y="416"/>
                </a:lnTo>
                <a:lnTo>
                  <a:pt x="2292" y="418"/>
                </a:lnTo>
                <a:lnTo>
                  <a:pt x="2270" y="426"/>
                </a:lnTo>
                <a:lnTo>
                  <a:pt x="2258" y="430"/>
                </a:lnTo>
                <a:lnTo>
                  <a:pt x="2242" y="432"/>
                </a:lnTo>
                <a:lnTo>
                  <a:pt x="2228" y="434"/>
                </a:lnTo>
                <a:lnTo>
                  <a:pt x="2216" y="438"/>
                </a:lnTo>
                <a:lnTo>
                  <a:pt x="2210" y="442"/>
                </a:lnTo>
                <a:lnTo>
                  <a:pt x="2206" y="446"/>
                </a:lnTo>
                <a:lnTo>
                  <a:pt x="2208" y="450"/>
                </a:lnTo>
                <a:lnTo>
                  <a:pt x="2210" y="450"/>
                </a:lnTo>
                <a:lnTo>
                  <a:pt x="2218" y="450"/>
                </a:lnTo>
                <a:lnTo>
                  <a:pt x="2226" y="448"/>
                </a:lnTo>
                <a:close/>
                <a:moveTo>
                  <a:pt x="2308" y="518"/>
                </a:moveTo>
                <a:lnTo>
                  <a:pt x="2308" y="518"/>
                </a:lnTo>
                <a:lnTo>
                  <a:pt x="2322" y="516"/>
                </a:lnTo>
                <a:lnTo>
                  <a:pt x="2332" y="512"/>
                </a:lnTo>
                <a:lnTo>
                  <a:pt x="2338" y="508"/>
                </a:lnTo>
                <a:lnTo>
                  <a:pt x="2340" y="502"/>
                </a:lnTo>
                <a:lnTo>
                  <a:pt x="2340" y="498"/>
                </a:lnTo>
                <a:lnTo>
                  <a:pt x="2336" y="494"/>
                </a:lnTo>
                <a:lnTo>
                  <a:pt x="2328" y="490"/>
                </a:lnTo>
                <a:lnTo>
                  <a:pt x="2316" y="488"/>
                </a:lnTo>
                <a:lnTo>
                  <a:pt x="2308" y="488"/>
                </a:lnTo>
                <a:lnTo>
                  <a:pt x="2306" y="486"/>
                </a:lnTo>
                <a:lnTo>
                  <a:pt x="2320" y="484"/>
                </a:lnTo>
                <a:lnTo>
                  <a:pt x="2340" y="480"/>
                </a:lnTo>
                <a:lnTo>
                  <a:pt x="2350" y="476"/>
                </a:lnTo>
                <a:lnTo>
                  <a:pt x="2356" y="470"/>
                </a:lnTo>
                <a:lnTo>
                  <a:pt x="2356" y="468"/>
                </a:lnTo>
                <a:lnTo>
                  <a:pt x="2356" y="466"/>
                </a:lnTo>
                <a:lnTo>
                  <a:pt x="2350" y="464"/>
                </a:lnTo>
                <a:lnTo>
                  <a:pt x="2340" y="462"/>
                </a:lnTo>
                <a:lnTo>
                  <a:pt x="2326" y="462"/>
                </a:lnTo>
                <a:lnTo>
                  <a:pt x="2292" y="466"/>
                </a:lnTo>
                <a:lnTo>
                  <a:pt x="2252" y="472"/>
                </a:lnTo>
                <a:lnTo>
                  <a:pt x="2220" y="478"/>
                </a:lnTo>
                <a:lnTo>
                  <a:pt x="2212" y="482"/>
                </a:lnTo>
                <a:lnTo>
                  <a:pt x="2206" y="484"/>
                </a:lnTo>
                <a:lnTo>
                  <a:pt x="2204" y="488"/>
                </a:lnTo>
                <a:lnTo>
                  <a:pt x="2204" y="494"/>
                </a:lnTo>
                <a:lnTo>
                  <a:pt x="2210" y="508"/>
                </a:lnTo>
                <a:lnTo>
                  <a:pt x="2216" y="516"/>
                </a:lnTo>
                <a:lnTo>
                  <a:pt x="2224" y="522"/>
                </a:lnTo>
                <a:lnTo>
                  <a:pt x="2236" y="524"/>
                </a:lnTo>
                <a:lnTo>
                  <a:pt x="2248" y="526"/>
                </a:lnTo>
                <a:lnTo>
                  <a:pt x="2278" y="524"/>
                </a:lnTo>
                <a:lnTo>
                  <a:pt x="2308" y="518"/>
                </a:lnTo>
                <a:close/>
                <a:moveTo>
                  <a:pt x="2768" y="590"/>
                </a:moveTo>
                <a:lnTo>
                  <a:pt x="2768" y="590"/>
                </a:lnTo>
                <a:lnTo>
                  <a:pt x="2762" y="586"/>
                </a:lnTo>
                <a:lnTo>
                  <a:pt x="2756" y="584"/>
                </a:lnTo>
                <a:lnTo>
                  <a:pt x="2742" y="582"/>
                </a:lnTo>
                <a:lnTo>
                  <a:pt x="2728" y="584"/>
                </a:lnTo>
                <a:lnTo>
                  <a:pt x="2712" y="588"/>
                </a:lnTo>
                <a:lnTo>
                  <a:pt x="2706" y="590"/>
                </a:lnTo>
                <a:lnTo>
                  <a:pt x="2704" y="592"/>
                </a:lnTo>
                <a:lnTo>
                  <a:pt x="2704" y="596"/>
                </a:lnTo>
                <a:lnTo>
                  <a:pt x="2710" y="602"/>
                </a:lnTo>
                <a:lnTo>
                  <a:pt x="2726" y="618"/>
                </a:lnTo>
                <a:lnTo>
                  <a:pt x="2748" y="640"/>
                </a:lnTo>
                <a:lnTo>
                  <a:pt x="2728" y="630"/>
                </a:lnTo>
                <a:lnTo>
                  <a:pt x="2714" y="620"/>
                </a:lnTo>
                <a:lnTo>
                  <a:pt x="2706" y="614"/>
                </a:lnTo>
                <a:lnTo>
                  <a:pt x="2702" y="608"/>
                </a:lnTo>
                <a:lnTo>
                  <a:pt x="2698" y="604"/>
                </a:lnTo>
                <a:lnTo>
                  <a:pt x="2696" y="600"/>
                </a:lnTo>
                <a:lnTo>
                  <a:pt x="2688" y="598"/>
                </a:lnTo>
                <a:lnTo>
                  <a:pt x="2678" y="598"/>
                </a:lnTo>
                <a:lnTo>
                  <a:pt x="2666" y="598"/>
                </a:lnTo>
                <a:lnTo>
                  <a:pt x="2656" y="600"/>
                </a:lnTo>
                <a:lnTo>
                  <a:pt x="2652" y="602"/>
                </a:lnTo>
                <a:lnTo>
                  <a:pt x="2650" y="604"/>
                </a:lnTo>
                <a:lnTo>
                  <a:pt x="2652" y="610"/>
                </a:lnTo>
                <a:lnTo>
                  <a:pt x="2656" y="616"/>
                </a:lnTo>
                <a:lnTo>
                  <a:pt x="2670" y="632"/>
                </a:lnTo>
                <a:lnTo>
                  <a:pt x="2680" y="642"/>
                </a:lnTo>
                <a:lnTo>
                  <a:pt x="2680" y="644"/>
                </a:lnTo>
                <a:lnTo>
                  <a:pt x="2676" y="642"/>
                </a:lnTo>
                <a:lnTo>
                  <a:pt x="2666" y="638"/>
                </a:lnTo>
                <a:lnTo>
                  <a:pt x="2660" y="640"/>
                </a:lnTo>
                <a:lnTo>
                  <a:pt x="2656" y="642"/>
                </a:lnTo>
                <a:lnTo>
                  <a:pt x="2650" y="646"/>
                </a:lnTo>
                <a:lnTo>
                  <a:pt x="2644" y="648"/>
                </a:lnTo>
                <a:lnTo>
                  <a:pt x="2632" y="654"/>
                </a:lnTo>
                <a:lnTo>
                  <a:pt x="2628" y="656"/>
                </a:lnTo>
                <a:lnTo>
                  <a:pt x="2624" y="658"/>
                </a:lnTo>
                <a:lnTo>
                  <a:pt x="2624" y="662"/>
                </a:lnTo>
                <a:lnTo>
                  <a:pt x="2628" y="666"/>
                </a:lnTo>
                <a:lnTo>
                  <a:pt x="2632" y="668"/>
                </a:lnTo>
                <a:lnTo>
                  <a:pt x="2636" y="670"/>
                </a:lnTo>
                <a:lnTo>
                  <a:pt x="2652" y="670"/>
                </a:lnTo>
                <a:lnTo>
                  <a:pt x="2670" y="668"/>
                </a:lnTo>
                <a:lnTo>
                  <a:pt x="2690" y="664"/>
                </a:lnTo>
                <a:lnTo>
                  <a:pt x="2730" y="658"/>
                </a:lnTo>
                <a:lnTo>
                  <a:pt x="2748" y="656"/>
                </a:lnTo>
                <a:lnTo>
                  <a:pt x="2760" y="656"/>
                </a:lnTo>
                <a:lnTo>
                  <a:pt x="2766" y="656"/>
                </a:lnTo>
                <a:lnTo>
                  <a:pt x="2762" y="658"/>
                </a:lnTo>
                <a:lnTo>
                  <a:pt x="2742" y="664"/>
                </a:lnTo>
                <a:lnTo>
                  <a:pt x="2730" y="670"/>
                </a:lnTo>
                <a:lnTo>
                  <a:pt x="2720" y="674"/>
                </a:lnTo>
                <a:lnTo>
                  <a:pt x="2718" y="676"/>
                </a:lnTo>
                <a:lnTo>
                  <a:pt x="2716" y="680"/>
                </a:lnTo>
                <a:lnTo>
                  <a:pt x="2716" y="682"/>
                </a:lnTo>
                <a:lnTo>
                  <a:pt x="2718" y="686"/>
                </a:lnTo>
                <a:lnTo>
                  <a:pt x="2722" y="694"/>
                </a:lnTo>
                <a:lnTo>
                  <a:pt x="2724" y="700"/>
                </a:lnTo>
                <a:lnTo>
                  <a:pt x="2728" y="712"/>
                </a:lnTo>
                <a:lnTo>
                  <a:pt x="2730" y="716"/>
                </a:lnTo>
                <a:lnTo>
                  <a:pt x="2734" y="716"/>
                </a:lnTo>
                <a:lnTo>
                  <a:pt x="2740" y="716"/>
                </a:lnTo>
                <a:lnTo>
                  <a:pt x="2752" y="712"/>
                </a:lnTo>
                <a:lnTo>
                  <a:pt x="2760" y="710"/>
                </a:lnTo>
                <a:lnTo>
                  <a:pt x="2768" y="708"/>
                </a:lnTo>
                <a:lnTo>
                  <a:pt x="2790" y="710"/>
                </a:lnTo>
                <a:lnTo>
                  <a:pt x="2808" y="712"/>
                </a:lnTo>
                <a:lnTo>
                  <a:pt x="2824" y="708"/>
                </a:lnTo>
                <a:lnTo>
                  <a:pt x="2830" y="706"/>
                </a:lnTo>
                <a:lnTo>
                  <a:pt x="2834" y="702"/>
                </a:lnTo>
                <a:lnTo>
                  <a:pt x="2834" y="698"/>
                </a:lnTo>
                <a:lnTo>
                  <a:pt x="2832" y="692"/>
                </a:lnTo>
                <a:lnTo>
                  <a:pt x="2826" y="680"/>
                </a:lnTo>
                <a:lnTo>
                  <a:pt x="2826" y="670"/>
                </a:lnTo>
                <a:lnTo>
                  <a:pt x="2826" y="668"/>
                </a:lnTo>
                <a:lnTo>
                  <a:pt x="2830" y="668"/>
                </a:lnTo>
                <a:lnTo>
                  <a:pt x="2834" y="668"/>
                </a:lnTo>
                <a:lnTo>
                  <a:pt x="2840" y="672"/>
                </a:lnTo>
                <a:lnTo>
                  <a:pt x="2848" y="678"/>
                </a:lnTo>
                <a:lnTo>
                  <a:pt x="2850" y="678"/>
                </a:lnTo>
                <a:lnTo>
                  <a:pt x="2852" y="676"/>
                </a:lnTo>
                <a:lnTo>
                  <a:pt x="2848" y="668"/>
                </a:lnTo>
                <a:lnTo>
                  <a:pt x="2842" y="656"/>
                </a:lnTo>
                <a:lnTo>
                  <a:pt x="2838" y="648"/>
                </a:lnTo>
                <a:lnTo>
                  <a:pt x="2836" y="638"/>
                </a:lnTo>
                <a:lnTo>
                  <a:pt x="2834" y="618"/>
                </a:lnTo>
                <a:lnTo>
                  <a:pt x="2832" y="608"/>
                </a:lnTo>
                <a:lnTo>
                  <a:pt x="2828" y="598"/>
                </a:lnTo>
                <a:lnTo>
                  <a:pt x="2820" y="590"/>
                </a:lnTo>
                <a:lnTo>
                  <a:pt x="2808" y="582"/>
                </a:lnTo>
                <a:lnTo>
                  <a:pt x="2796" y="578"/>
                </a:lnTo>
                <a:lnTo>
                  <a:pt x="2788" y="578"/>
                </a:lnTo>
                <a:lnTo>
                  <a:pt x="2784" y="582"/>
                </a:lnTo>
                <a:lnTo>
                  <a:pt x="2780" y="586"/>
                </a:lnTo>
                <a:lnTo>
                  <a:pt x="2776" y="592"/>
                </a:lnTo>
                <a:lnTo>
                  <a:pt x="2774" y="594"/>
                </a:lnTo>
                <a:lnTo>
                  <a:pt x="2768" y="590"/>
                </a:lnTo>
                <a:close/>
                <a:moveTo>
                  <a:pt x="3556" y="1666"/>
                </a:moveTo>
                <a:lnTo>
                  <a:pt x="3556" y="1666"/>
                </a:lnTo>
                <a:lnTo>
                  <a:pt x="3562" y="1664"/>
                </a:lnTo>
                <a:lnTo>
                  <a:pt x="3566" y="1656"/>
                </a:lnTo>
                <a:lnTo>
                  <a:pt x="3570" y="1646"/>
                </a:lnTo>
                <a:lnTo>
                  <a:pt x="3572" y="1636"/>
                </a:lnTo>
                <a:lnTo>
                  <a:pt x="3572" y="1626"/>
                </a:lnTo>
                <a:lnTo>
                  <a:pt x="3570" y="1618"/>
                </a:lnTo>
                <a:lnTo>
                  <a:pt x="3568" y="1614"/>
                </a:lnTo>
                <a:lnTo>
                  <a:pt x="3564" y="1614"/>
                </a:lnTo>
                <a:lnTo>
                  <a:pt x="3560" y="1612"/>
                </a:lnTo>
                <a:lnTo>
                  <a:pt x="3554" y="1614"/>
                </a:lnTo>
                <a:lnTo>
                  <a:pt x="3550" y="1616"/>
                </a:lnTo>
                <a:lnTo>
                  <a:pt x="3546" y="1618"/>
                </a:lnTo>
                <a:lnTo>
                  <a:pt x="3540" y="1626"/>
                </a:lnTo>
                <a:lnTo>
                  <a:pt x="3538" y="1634"/>
                </a:lnTo>
                <a:lnTo>
                  <a:pt x="3538" y="1644"/>
                </a:lnTo>
                <a:lnTo>
                  <a:pt x="3540" y="1654"/>
                </a:lnTo>
                <a:lnTo>
                  <a:pt x="3546" y="1660"/>
                </a:lnTo>
                <a:lnTo>
                  <a:pt x="3550" y="1666"/>
                </a:lnTo>
                <a:lnTo>
                  <a:pt x="3556" y="1666"/>
                </a:lnTo>
                <a:close/>
                <a:moveTo>
                  <a:pt x="2980" y="518"/>
                </a:moveTo>
                <a:lnTo>
                  <a:pt x="2980" y="518"/>
                </a:lnTo>
                <a:lnTo>
                  <a:pt x="2998" y="516"/>
                </a:lnTo>
                <a:lnTo>
                  <a:pt x="3008" y="514"/>
                </a:lnTo>
                <a:lnTo>
                  <a:pt x="3014" y="510"/>
                </a:lnTo>
                <a:lnTo>
                  <a:pt x="3014" y="508"/>
                </a:lnTo>
                <a:lnTo>
                  <a:pt x="3014" y="506"/>
                </a:lnTo>
                <a:lnTo>
                  <a:pt x="3010" y="502"/>
                </a:lnTo>
                <a:lnTo>
                  <a:pt x="3000" y="496"/>
                </a:lnTo>
                <a:lnTo>
                  <a:pt x="2988" y="494"/>
                </a:lnTo>
                <a:lnTo>
                  <a:pt x="2972" y="492"/>
                </a:lnTo>
                <a:lnTo>
                  <a:pt x="2938" y="490"/>
                </a:lnTo>
                <a:lnTo>
                  <a:pt x="2912" y="492"/>
                </a:lnTo>
                <a:lnTo>
                  <a:pt x="2902" y="494"/>
                </a:lnTo>
                <a:lnTo>
                  <a:pt x="2894" y="498"/>
                </a:lnTo>
                <a:lnTo>
                  <a:pt x="2890" y="502"/>
                </a:lnTo>
                <a:lnTo>
                  <a:pt x="2888" y="508"/>
                </a:lnTo>
                <a:lnTo>
                  <a:pt x="2890" y="512"/>
                </a:lnTo>
                <a:lnTo>
                  <a:pt x="2896" y="516"/>
                </a:lnTo>
                <a:lnTo>
                  <a:pt x="2904" y="518"/>
                </a:lnTo>
                <a:lnTo>
                  <a:pt x="2914" y="518"/>
                </a:lnTo>
                <a:lnTo>
                  <a:pt x="2944" y="518"/>
                </a:lnTo>
                <a:lnTo>
                  <a:pt x="2980" y="518"/>
                </a:lnTo>
                <a:close/>
                <a:moveTo>
                  <a:pt x="2546" y="696"/>
                </a:moveTo>
                <a:lnTo>
                  <a:pt x="2546" y="696"/>
                </a:lnTo>
                <a:lnTo>
                  <a:pt x="2546" y="700"/>
                </a:lnTo>
                <a:lnTo>
                  <a:pt x="2548" y="704"/>
                </a:lnTo>
                <a:lnTo>
                  <a:pt x="2554" y="708"/>
                </a:lnTo>
                <a:lnTo>
                  <a:pt x="2562" y="710"/>
                </a:lnTo>
                <a:lnTo>
                  <a:pt x="2572" y="710"/>
                </a:lnTo>
                <a:lnTo>
                  <a:pt x="2580" y="708"/>
                </a:lnTo>
                <a:lnTo>
                  <a:pt x="2588" y="704"/>
                </a:lnTo>
                <a:lnTo>
                  <a:pt x="2594" y="700"/>
                </a:lnTo>
                <a:lnTo>
                  <a:pt x="2594" y="698"/>
                </a:lnTo>
                <a:lnTo>
                  <a:pt x="2594" y="694"/>
                </a:lnTo>
                <a:lnTo>
                  <a:pt x="2590" y="690"/>
                </a:lnTo>
                <a:lnTo>
                  <a:pt x="2584" y="684"/>
                </a:lnTo>
                <a:lnTo>
                  <a:pt x="2576" y="680"/>
                </a:lnTo>
                <a:lnTo>
                  <a:pt x="2568" y="678"/>
                </a:lnTo>
                <a:lnTo>
                  <a:pt x="2560" y="678"/>
                </a:lnTo>
                <a:lnTo>
                  <a:pt x="2552" y="680"/>
                </a:lnTo>
                <a:lnTo>
                  <a:pt x="2548" y="686"/>
                </a:lnTo>
                <a:lnTo>
                  <a:pt x="2546" y="696"/>
                </a:lnTo>
                <a:close/>
                <a:moveTo>
                  <a:pt x="2018" y="630"/>
                </a:moveTo>
                <a:lnTo>
                  <a:pt x="2018" y="630"/>
                </a:lnTo>
                <a:lnTo>
                  <a:pt x="1994" y="640"/>
                </a:lnTo>
                <a:lnTo>
                  <a:pt x="1972" y="654"/>
                </a:lnTo>
                <a:lnTo>
                  <a:pt x="1966" y="660"/>
                </a:lnTo>
                <a:lnTo>
                  <a:pt x="1964" y="666"/>
                </a:lnTo>
                <a:lnTo>
                  <a:pt x="1964" y="668"/>
                </a:lnTo>
                <a:lnTo>
                  <a:pt x="1966" y="670"/>
                </a:lnTo>
                <a:lnTo>
                  <a:pt x="1978" y="672"/>
                </a:lnTo>
                <a:lnTo>
                  <a:pt x="1984" y="672"/>
                </a:lnTo>
                <a:lnTo>
                  <a:pt x="1992" y="670"/>
                </a:lnTo>
                <a:lnTo>
                  <a:pt x="2002" y="666"/>
                </a:lnTo>
                <a:lnTo>
                  <a:pt x="2012" y="658"/>
                </a:lnTo>
                <a:lnTo>
                  <a:pt x="2020" y="648"/>
                </a:lnTo>
                <a:lnTo>
                  <a:pt x="2026" y="640"/>
                </a:lnTo>
                <a:lnTo>
                  <a:pt x="2026" y="634"/>
                </a:lnTo>
                <a:lnTo>
                  <a:pt x="2026" y="630"/>
                </a:lnTo>
                <a:lnTo>
                  <a:pt x="2024" y="630"/>
                </a:lnTo>
                <a:lnTo>
                  <a:pt x="2022" y="630"/>
                </a:lnTo>
                <a:lnTo>
                  <a:pt x="2018" y="630"/>
                </a:lnTo>
                <a:close/>
                <a:moveTo>
                  <a:pt x="2144" y="570"/>
                </a:moveTo>
                <a:lnTo>
                  <a:pt x="2144" y="570"/>
                </a:lnTo>
                <a:lnTo>
                  <a:pt x="2144" y="572"/>
                </a:lnTo>
                <a:lnTo>
                  <a:pt x="2148" y="574"/>
                </a:lnTo>
                <a:lnTo>
                  <a:pt x="2162" y="578"/>
                </a:lnTo>
                <a:lnTo>
                  <a:pt x="2182" y="578"/>
                </a:lnTo>
                <a:lnTo>
                  <a:pt x="2190" y="576"/>
                </a:lnTo>
                <a:lnTo>
                  <a:pt x="2198" y="574"/>
                </a:lnTo>
                <a:lnTo>
                  <a:pt x="2200" y="572"/>
                </a:lnTo>
                <a:lnTo>
                  <a:pt x="2200" y="570"/>
                </a:lnTo>
                <a:lnTo>
                  <a:pt x="2198" y="566"/>
                </a:lnTo>
                <a:lnTo>
                  <a:pt x="2190" y="564"/>
                </a:lnTo>
                <a:lnTo>
                  <a:pt x="2182" y="562"/>
                </a:lnTo>
                <a:lnTo>
                  <a:pt x="2170" y="562"/>
                </a:lnTo>
                <a:lnTo>
                  <a:pt x="2160" y="562"/>
                </a:lnTo>
                <a:lnTo>
                  <a:pt x="2150" y="566"/>
                </a:lnTo>
                <a:lnTo>
                  <a:pt x="2144" y="570"/>
                </a:lnTo>
                <a:close/>
                <a:moveTo>
                  <a:pt x="2180" y="496"/>
                </a:moveTo>
                <a:lnTo>
                  <a:pt x="2180" y="496"/>
                </a:lnTo>
                <a:lnTo>
                  <a:pt x="2190" y="496"/>
                </a:lnTo>
                <a:lnTo>
                  <a:pt x="2192" y="494"/>
                </a:lnTo>
                <a:lnTo>
                  <a:pt x="2192" y="492"/>
                </a:lnTo>
                <a:lnTo>
                  <a:pt x="2188" y="486"/>
                </a:lnTo>
                <a:lnTo>
                  <a:pt x="2178" y="476"/>
                </a:lnTo>
                <a:lnTo>
                  <a:pt x="2172" y="470"/>
                </a:lnTo>
                <a:lnTo>
                  <a:pt x="2166" y="468"/>
                </a:lnTo>
                <a:lnTo>
                  <a:pt x="2160" y="468"/>
                </a:lnTo>
                <a:lnTo>
                  <a:pt x="2154" y="468"/>
                </a:lnTo>
                <a:lnTo>
                  <a:pt x="2146" y="472"/>
                </a:lnTo>
                <a:lnTo>
                  <a:pt x="2138" y="476"/>
                </a:lnTo>
                <a:lnTo>
                  <a:pt x="2138" y="478"/>
                </a:lnTo>
                <a:lnTo>
                  <a:pt x="2138" y="482"/>
                </a:lnTo>
                <a:lnTo>
                  <a:pt x="2148" y="488"/>
                </a:lnTo>
                <a:lnTo>
                  <a:pt x="2162" y="494"/>
                </a:lnTo>
                <a:lnTo>
                  <a:pt x="2170" y="496"/>
                </a:lnTo>
                <a:lnTo>
                  <a:pt x="2180" y="496"/>
                </a:lnTo>
                <a:close/>
                <a:moveTo>
                  <a:pt x="2616" y="594"/>
                </a:moveTo>
                <a:lnTo>
                  <a:pt x="2616" y="594"/>
                </a:lnTo>
                <a:lnTo>
                  <a:pt x="2606" y="592"/>
                </a:lnTo>
                <a:lnTo>
                  <a:pt x="2600" y="588"/>
                </a:lnTo>
                <a:lnTo>
                  <a:pt x="2588" y="580"/>
                </a:lnTo>
                <a:lnTo>
                  <a:pt x="2584" y="578"/>
                </a:lnTo>
                <a:lnTo>
                  <a:pt x="2578" y="576"/>
                </a:lnTo>
                <a:lnTo>
                  <a:pt x="2572" y="576"/>
                </a:lnTo>
                <a:lnTo>
                  <a:pt x="2562" y="580"/>
                </a:lnTo>
                <a:lnTo>
                  <a:pt x="2556" y="584"/>
                </a:lnTo>
                <a:lnTo>
                  <a:pt x="2554" y="588"/>
                </a:lnTo>
                <a:lnTo>
                  <a:pt x="2556" y="592"/>
                </a:lnTo>
                <a:lnTo>
                  <a:pt x="2562" y="602"/>
                </a:lnTo>
                <a:lnTo>
                  <a:pt x="2566" y="606"/>
                </a:lnTo>
                <a:lnTo>
                  <a:pt x="2570" y="608"/>
                </a:lnTo>
                <a:lnTo>
                  <a:pt x="2582" y="608"/>
                </a:lnTo>
                <a:lnTo>
                  <a:pt x="2594" y="608"/>
                </a:lnTo>
                <a:lnTo>
                  <a:pt x="2606" y="606"/>
                </a:lnTo>
                <a:lnTo>
                  <a:pt x="2616" y="602"/>
                </a:lnTo>
                <a:lnTo>
                  <a:pt x="2624" y="600"/>
                </a:lnTo>
                <a:lnTo>
                  <a:pt x="2624" y="598"/>
                </a:lnTo>
                <a:lnTo>
                  <a:pt x="2624" y="596"/>
                </a:lnTo>
                <a:lnTo>
                  <a:pt x="2616" y="594"/>
                </a:lnTo>
                <a:close/>
                <a:moveTo>
                  <a:pt x="2638" y="612"/>
                </a:moveTo>
                <a:lnTo>
                  <a:pt x="2638" y="612"/>
                </a:lnTo>
                <a:lnTo>
                  <a:pt x="2630" y="610"/>
                </a:lnTo>
                <a:lnTo>
                  <a:pt x="2620" y="610"/>
                </a:lnTo>
                <a:lnTo>
                  <a:pt x="2592" y="614"/>
                </a:lnTo>
                <a:lnTo>
                  <a:pt x="2578" y="616"/>
                </a:lnTo>
                <a:lnTo>
                  <a:pt x="2568" y="620"/>
                </a:lnTo>
                <a:lnTo>
                  <a:pt x="2564" y="622"/>
                </a:lnTo>
                <a:lnTo>
                  <a:pt x="2562" y="624"/>
                </a:lnTo>
                <a:lnTo>
                  <a:pt x="2564" y="626"/>
                </a:lnTo>
                <a:lnTo>
                  <a:pt x="2570" y="628"/>
                </a:lnTo>
                <a:lnTo>
                  <a:pt x="2582" y="628"/>
                </a:lnTo>
                <a:lnTo>
                  <a:pt x="2610" y="624"/>
                </a:lnTo>
                <a:lnTo>
                  <a:pt x="2634" y="618"/>
                </a:lnTo>
                <a:lnTo>
                  <a:pt x="2638" y="616"/>
                </a:lnTo>
                <a:lnTo>
                  <a:pt x="2640" y="614"/>
                </a:lnTo>
                <a:lnTo>
                  <a:pt x="2638" y="612"/>
                </a:lnTo>
                <a:close/>
                <a:moveTo>
                  <a:pt x="2590" y="642"/>
                </a:moveTo>
                <a:lnTo>
                  <a:pt x="2590" y="642"/>
                </a:lnTo>
                <a:lnTo>
                  <a:pt x="2596" y="642"/>
                </a:lnTo>
                <a:lnTo>
                  <a:pt x="2604" y="642"/>
                </a:lnTo>
                <a:lnTo>
                  <a:pt x="2624" y="638"/>
                </a:lnTo>
                <a:lnTo>
                  <a:pt x="2640" y="632"/>
                </a:lnTo>
                <a:lnTo>
                  <a:pt x="2642" y="630"/>
                </a:lnTo>
                <a:lnTo>
                  <a:pt x="2642" y="628"/>
                </a:lnTo>
                <a:lnTo>
                  <a:pt x="2636" y="628"/>
                </a:lnTo>
                <a:lnTo>
                  <a:pt x="2628" y="628"/>
                </a:lnTo>
                <a:lnTo>
                  <a:pt x="2606" y="632"/>
                </a:lnTo>
                <a:lnTo>
                  <a:pt x="2590" y="636"/>
                </a:lnTo>
                <a:lnTo>
                  <a:pt x="2588" y="640"/>
                </a:lnTo>
                <a:lnTo>
                  <a:pt x="2590" y="642"/>
                </a:lnTo>
                <a:close/>
                <a:moveTo>
                  <a:pt x="2610" y="654"/>
                </a:moveTo>
                <a:lnTo>
                  <a:pt x="2610" y="654"/>
                </a:lnTo>
                <a:lnTo>
                  <a:pt x="2616" y="654"/>
                </a:lnTo>
                <a:lnTo>
                  <a:pt x="2622" y="652"/>
                </a:lnTo>
                <a:lnTo>
                  <a:pt x="2638" y="646"/>
                </a:lnTo>
                <a:lnTo>
                  <a:pt x="2650" y="640"/>
                </a:lnTo>
                <a:lnTo>
                  <a:pt x="2654" y="636"/>
                </a:lnTo>
                <a:lnTo>
                  <a:pt x="2652" y="636"/>
                </a:lnTo>
                <a:lnTo>
                  <a:pt x="2642" y="636"/>
                </a:lnTo>
                <a:lnTo>
                  <a:pt x="2624" y="642"/>
                </a:lnTo>
                <a:lnTo>
                  <a:pt x="2610" y="648"/>
                </a:lnTo>
                <a:lnTo>
                  <a:pt x="2608" y="652"/>
                </a:lnTo>
                <a:lnTo>
                  <a:pt x="2610" y="654"/>
                </a:lnTo>
                <a:close/>
                <a:moveTo>
                  <a:pt x="3342" y="390"/>
                </a:moveTo>
                <a:lnTo>
                  <a:pt x="3342" y="390"/>
                </a:lnTo>
                <a:lnTo>
                  <a:pt x="3342" y="386"/>
                </a:lnTo>
                <a:lnTo>
                  <a:pt x="3338" y="386"/>
                </a:lnTo>
                <a:lnTo>
                  <a:pt x="3324" y="386"/>
                </a:lnTo>
                <a:lnTo>
                  <a:pt x="3306" y="392"/>
                </a:lnTo>
                <a:lnTo>
                  <a:pt x="3298" y="396"/>
                </a:lnTo>
                <a:lnTo>
                  <a:pt x="3290" y="400"/>
                </a:lnTo>
                <a:lnTo>
                  <a:pt x="3288" y="404"/>
                </a:lnTo>
                <a:lnTo>
                  <a:pt x="3292" y="404"/>
                </a:lnTo>
                <a:lnTo>
                  <a:pt x="3308" y="402"/>
                </a:lnTo>
                <a:lnTo>
                  <a:pt x="3330" y="398"/>
                </a:lnTo>
                <a:lnTo>
                  <a:pt x="3338" y="394"/>
                </a:lnTo>
                <a:lnTo>
                  <a:pt x="3342" y="390"/>
                </a:lnTo>
                <a:close/>
                <a:moveTo>
                  <a:pt x="3480" y="2214"/>
                </a:moveTo>
                <a:lnTo>
                  <a:pt x="3480" y="2214"/>
                </a:lnTo>
                <a:lnTo>
                  <a:pt x="3504" y="2224"/>
                </a:lnTo>
                <a:lnTo>
                  <a:pt x="3514" y="2226"/>
                </a:lnTo>
                <a:lnTo>
                  <a:pt x="3518" y="2226"/>
                </a:lnTo>
                <a:lnTo>
                  <a:pt x="3520" y="2226"/>
                </a:lnTo>
                <a:lnTo>
                  <a:pt x="3522" y="2222"/>
                </a:lnTo>
                <a:lnTo>
                  <a:pt x="3522" y="2218"/>
                </a:lnTo>
                <a:lnTo>
                  <a:pt x="3516" y="2210"/>
                </a:lnTo>
                <a:lnTo>
                  <a:pt x="3506" y="2196"/>
                </a:lnTo>
                <a:lnTo>
                  <a:pt x="3498" y="2194"/>
                </a:lnTo>
                <a:lnTo>
                  <a:pt x="3486" y="2194"/>
                </a:lnTo>
                <a:lnTo>
                  <a:pt x="3474" y="2196"/>
                </a:lnTo>
                <a:lnTo>
                  <a:pt x="3470" y="2198"/>
                </a:lnTo>
                <a:lnTo>
                  <a:pt x="3466" y="2202"/>
                </a:lnTo>
                <a:lnTo>
                  <a:pt x="3466" y="2204"/>
                </a:lnTo>
                <a:lnTo>
                  <a:pt x="3466" y="2208"/>
                </a:lnTo>
                <a:lnTo>
                  <a:pt x="3480" y="2214"/>
                </a:lnTo>
                <a:close/>
                <a:moveTo>
                  <a:pt x="3576" y="2034"/>
                </a:moveTo>
                <a:lnTo>
                  <a:pt x="3576" y="2034"/>
                </a:lnTo>
                <a:lnTo>
                  <a:pt x="3580" y="2032"/>
                </a:lnTo>
                <a:lnTo>
                  <a:pt x="3582" y="2028"/>
                </a:lnTo>
                <a:lnTo>
                  <a:pt x="3586" y="2010"/>
                </a:lnTo>
                <a:lnTo>
                  <a:pt x="3588" y="2002"/>
                </a:lnTo>
                <a:lnTo>
                  <a:pt x="3588" y="1998"/>
                </a:lnTo>
                <a:lnTo>
                  <a:pt x="3582" y="1992"/>
                </a:lnTo>
                <a:lnTo>
                  <a:pt x="3578" y="1988"/>
                </a:lnTo>
                <a:lnTo>
                  <a:pt x="3576" y="1988"/>
                </a:lnTo>
                <a:lnTo>
                  <a:pt x="3574" y="1996"/>
                </a:lnTo>
                <a:lnTo>
                  <a:pt x="3570" y="2006"/>
                </a:lnTo>
                <a:lnTo>
                  <a:pt x="3568" y="2006"/>
                </a:lnTo>
                <a:lnTo>
                  <a:pt x="3568" y="2002"/>
                </a:lnTo>
                <a:lnTo>
                  <a:pt x="3568" y="1994"/>
                </a:lnTo>
                <a:lnTo>
                  <a:pt x="3568" y="1992"/>
                </a:lnTo>
                <a:lnTo>
                  <a:pt x="3566" y="1992"/>
                </a:lnTo>
                <a:lnTo>
                  <a:pt x="3566" y="1994"/>
                </a:lnTo>
                <a:lnTo>
                  <a:pt x="3566" y="1996"/>
                </a:lnTo>
                <a:lnTo>
                  <a:pt x="3566" y="2000"/>
                </a:lnTo>
                <a:lnTo>
                  <a:pt x="3566" y="2004"/>
                </a:lnTo>
                <a:lnTo>
                  <a:pt x="3564" y="2008"/>
                </a:lnTo>
                <a:lnTo>
                  <a:pt x="3560" y="2010"/>
                </a:lnTo>
                <a:lnTo>
                  <a:pt x="3558" y="2014"/>
                </a:lnTo>
                <a:lnTo>
                  <a:pt x="3554" y="2018"/>
                </a:lnTo>
                <a:lnTo>
                  <a:pt x="3546" y="2028"/>
                </a:lnTo>
                <a:lnTo>
                  <a:pt x="3546" y="2030"/>
                </a:lnTo>
                <a:lnTo>
                  <a:pt x="3546" y="2034"/>
                </a:lnTo>
                <a:lnTo>
                  <a:pt x="3548" y="2036"/>
                </a:lnTo>
                <a:lnTo>
                  <a:pt x="3550" y="2034"/>
                </a:lnTo>
                <a:lnTo>
                  <a:pt x="3558" y="2024"/>
                </a:lnTo>
                <a:lnTo>
                  <a:pt x="3564" y="2018"/>
                </a:lnTo>
                <a:lnTo>
                  <a:pt x="3564" y="2020"/>
                </a:lnTo>
                <a:lnTo>
                  <a:pt x="3562" y="2026"/>
                </a:lnTo>
                <a:lnTo>
                  <a:pt x="3556" y="2036"/>
                </a:lnTo>
                <a:lnTo>
                  <a:pt x="3562" y="2034"/>
                </a:lnTo>
                <a:lnTo>
                  <a:pt x="3566" y="2032"/>
                </a:lnTo>
                <a:lnTo>
                  <a:pt x="3568" y="2030"/>
                </a:lnTo>
                <a:lnTo>
                  <a:pt x="3572" y="2024"/>
                </a:lnTo>
                <a:lnTo>
                  <a:pt x="3574" y="2016"/>
                </a:lnTo>
                <a:lnTo>
                  <a:pt x="3578" y="2012"/>
                </a:lnTo>
                <a:lnTo>
                  <a:pt x="3580" y="2012"/>
                </a:lnTo>
                <a:lnTo>
                  <a:pt x="3580" y="2016"/>
                </a:lnTo>
                <a:lnTo>
                  <a:pt x="3578" y="2024"/>
                </a:lnTo>
                <a:lnTo>
                  <a:pt x="3576" y="2032"/>
                </a:lnTo>
                <a:lnTo>
                  <a:pt x="3576" y="2034"/>
                </a:lnTo>
                <a:close/>
                <a:moveTo>
                  <a:pt x="3596" y="2016"/>
                </a:moveTo>
                <a:lnTo>
                  <a:pt x="3596" y="2016"/>
                </a:lnTo>
                <a:lnTo>
                  <a:pt x="3600" y="2012"/>
                </a:lnTo>
                <a:lnTo>
                  <a:pt x="3600" y="2004"/>
                </a:lnTo>
                <a:lnTo>
                  <a:pt x="3600" y="2000"/>
                </a:lnTo>
                <a:lnTo>
                  <a:pt x="3600" y="1998"/>
                </a:lnTo>
                <a:lnTo>
                  <a:pt x="3598" y="1998"/>
                </a:lnTo>
                <a:lnTo>
                  <a:pt x="3594" y="2000"/>
                </a:lnTo>
                <a:lnTo>
                  <a:pt x="3594" y="2004"/>
                </a:lnTo>
                <a:lnTo>
                  <a:pt x="3590" y="2016"/>
                </a:lnTo>
                <a:lnTo>
                  <a:pt x="3588" y="2018"/>
                </a:lnTo>
                <a:lnTo>
                  <a:pt x="3590" y="2018"/>
                </a:lnTo>
                <a:lnTo>
                  <a:pt x="3596" y="2016"/>
                </a:lnTo>
                <a:close/>
                <a:moveTo>
                  <a:pt x="3554" y="2010"/>
                </a:moveTo>
                <a:lnTo>
                  <a:pt x="3554" y="2010"/>
                </a:lnTo>
                <a:lnTo>
                  <a:pt x="3558" y="2004"/>
                </a:lnTo>
                <a:lnTo>
                  <a:pt x="3560" y="2000"/>
                </a:lnTo>
                <a:lnTo>
                  <a:pt x="3560" y="1998"/>
                </a:lnTo>
                <a:lnTo>
                  <a:pt x="3558" y="1998"/>
                </a:lnTo>
                <a:lnTo>
                  <a:pt x="3556" y="2002"/>
                </a:lnTo>
                <a:lnTo>
                  <a:pt x="3550" y="2002"/>
                </a:lnTo>
                <a:lnTo>
                  <a:pt x="3544" y="2004"/>
                </a:lnTo>
                <a:lnTo>
                  <a:pt x="3542" y="2006"/>
                </a:lnTo>
                <a:lnTo>
                  <a:pt x="3542" y="2010"/>
                </a:lnTo>
                <a:lnTo>
                  <a:pt x="3542" y="2014"/>
                </a:lnTo>
                <a:lnTo>
                  <a:pt x="3544" y="2014"/>
                </a:lnTo>
                <a:lnTo>
                  <a:pt x="3554" y="2010"/>
                </a:lnTo>
                <a:close/>
                <a:moveTo>
                  <a:pt x="4022" y="1754"/>
                </a:moveTo>
                <a:lnTo>
                  <a:pt x="4022" y="1754"/>
                </a:lnTo>
                <a:lnTo>
                  <a:pt x="4028" y="1754"/>
                </a:lnTo>
                <a:lnTo>
                  <a:pt x="4036" y="1748"/>
                </a:lnTo>
                <a:lnTo>
                  <a:pt x="4038" y="1744"/>
                </a:lnTo>
                <a:lnTo>
                  <a:pt x="4038" y="1740"/>
                </a:lnTo>
                <a:lnTo>
                  <a:pt x="4038" y="1736"/>
                </a:lnTo>
                <a:lnTo>
                  <a:pt x="4034" y="1734"/>
                </a:lnTo>
                <a:lnTo>
                  <a:pt x="4030" y="1732"/>
                </a:lnTo>
                <a:lnTo>
                  <a:pt x="4026" y="1734"/>
                </a:lnTo>
                <a:lnTo>
                  <a:pt x="4022" y="1736"/>
                </a:lnTo>
                <a:lnTo>
                  <a:pt x="4020" y="1740"/>
                </a:lnTo>
                <a:lnTo>
                  <a:pt x="4018" y="1746"/>
                </a:lnTo>
                <a:lnTo>
                  <a:pt x="4016" y="1750"/>
                </a:lnTo>
                <a:lnTo>
                  <a:pt x="4018" y="1754"/>
                </a:lnTo>
                <a:lnTo>
                  <a:pt x="4022" y="1754"/>
                </a:lnTo>
                <a:close/>
                <a:moveTo>
                  <a:pt x="4738" y="4884"/>
                </a:moveTo>
                <a:lnTo>
                  <a:pt x="4738" y="4884"/>
                </a:lnTo>
                <a:lnTo>
                  <a:pt x="4736" y="4888"/>
                </a:lnTo>
                <a:lnTo>
                  <a:pt x="4738" y="4892"/>
                </a:lnTo>
                <a:lnTo>
                  <a:pt x="4742" y="4896"/>
                </a:lnTo>
                <a:lnTo>
                  <a:pt x="4746" y="4896"/>
                </a:lnTo>
                <a:lnTo>
                  <a:pt x="4746" y="4894"/>
                </a:lnTo>
                <a:lnTo>
                  <a:pt x="4746" y="4890"/>
                </a:lnTo>
                <a:lnTo>
                  <a:pt x="4742" y="4884"/>
                </a:lnTo>
                <a:lnTo>
                  <a:pt x="4740" y="4884"/>
                </a:lnTo>
                <a:lnTo>
                  <a:pt x="4738" y="4884"/>
                </a:lnTo>
                <a:close/>
                <a:moveTo>
                  <a:pt x="4752" y="4972"/>
                </a:moveTo>
                <a:lnTo>
                  <a:pt x="4752" y="4972"/>
                </a:lnTo>
                <a:lnTo>
                  <a:pt x="4754" y="4968"/>
                </a:lnTo>
                <a:lnTo>
                  <a:pt x="4756" y="4962"/>
                </a:lnTo>
                <a:lnTo>
                  <a:pt x="4754" y="4958"/>
                </a:lnTo>
                <a:lnTo>
                  <a:pt x="4752" y="4958"/>
                </a:lnTo>
                <a:lnTo>
                  <a:pt x="4750" y="4958"/>
                </a:lnTo>
                <a:lnTo>
                  <a:pt x="4748" y="4960"/>
                </a:lnTo>
                <a:lnTo>
                  <a:pt x="4746" y="4964"/>
                </a:lnTo>
                <a:lnTo>
                  <a:pt x="4744" y="4968"/>
                </a:lnTo>
                <a:lnTo>
                  <a:pt x="4748" y="4972"/>
                </a:lnTo>
                <a:lnTo>
                  <a:pt x="4752" y="4972"/>
                </a:lnTo>
                <a:close/>
                <a:moveTo>
                  <a:pt x="4742" y="4980"/>
                </a:moveTo>
                <a:lnTo>
                  <a:pt x="4742" y="4980"/>
                </a:lnTo>
                <a:lnTo>
                  <a:pt x="4744" y="4978"/>
                </a:lnTo>
                <a:lnTo>
                  <a:pt x="4746" y="4976"/>
                </a:lnTo>
                <a:lnTo>
                  <a:pt x="4742" y="4966"/>
                </a:lnTo>
                <a:lnTo>
                  <a:pt x="4740" y="4962"/>
                </a:lnTo>
                <a:lnTo>
                  <a:pt x="4740" y="4964"/>
                </a:lnTo>
                <a:lnTo>
                  <a:pt x="4740" y="4970"/>
                </a:lnTo>
                <a:lnTo>
                  <a:pt x="4738" y="4974"/>
                </a:lnTo>
                <a:lnTo>
                  <a:pt x="4738" y="4976"/>
                </a:lnTo>
                <a:lnTo>
                  <a:pt x="4738" y="4980"/>
                </a:lnTo>
                <a:lnTo>
                  <a:pt x="4742" y="4980"/>
                </a:lnTo>
                <a:close/>
                <a:moveTo>
                  <a:pt x="4710" y="4996"/>
                </a:moveTo>
                <a:lnTo>
                  <a:pt x="4710" y="4996"/>
                </a:lnTo>
                <a:lnTo>
                  <a:pt x="4706" y="5000"/>
                </a:lnTo>
                <a:lnTo>
                  <a:pt x="4702" y="5006"/>
                </a:lnTo>
                <a:lnTo>
                  <a:pt x="4702" y="5010"/>
                </a:lnTo>
                <a:lnTo>
                  <a:pt x="4702" y="5012"/>
                </a:lnTo>
                <a:lnTo>
                  <a:pt x="4704" y="5012"/>
                </a:lnTo>
                <a:lnTo>
                  <a:pt x="4706" y="5008"/>
                </a:lnTo>
                <a:lnTo>
                  <a:pt x="4710" y="5002"/>
                </a:lnTo>
                <a:lnTo>
                  <a:pt x="4710" y="4998"/>
                </a:lnTo>
                <a:lnTo>
                  <a:pt x="4710" y="4996"/>
                </a:lnTo>
                <a:close/>
                <a:moveTo>
                  <a:pt x="4722" y="5018"/>
                </a:moveTo>
                <a:lnTo>
                  <a:pt x="4722" y="5018"/>
                </a:lnTo>
                <a:lnTo>
                  <a:pt x="4720" y="5018"/>
                </a:lnTo>
                <a:lnTo>
                  <a:pt x="4716" y="5020"/>
                </a:lnTo>
                <a:lnTo>
                  <a:pt x="4714" y="5024"/>
                </a:lnTo>
                <a:lnTo>
                  <a:pt x="4714" y="5026"/>
                </a:lnTo>
                <a:lnTo>
                  <a:pt x="4714" y="5028"/>
                </a:lnTo>
                <a:lnTo>
                  <a:pt x="4718" y="5026"/>
                </a:lnTo>
                <a:lnTo>
                  <a:pt x="4720" y="5024"/>
                </a:lnTo>
                <a:lnTo>
                  <a:pt x="4722" y="5022"/>
                </a:lnTo>
                <a:lnTo>
                  <a:pt x="4722" y="5018"/>
                </a:lnTo>
                <a:close/>
                <a:moveTo>
                  <a:pt x="4720" y="5008"/>
                </a:moveTo>
                <a:lnTo>
                  <a:pt x="4720" y="5008"/>
                </a:lnTo>
                <a:lnTo>
                  <a:pt x="4716" y="5008"/>
                </a:lnTo>
                <a:lnTo>
                  <a:pt x="4714" y="5012"/>
                </a:lnTo>
                <a:lnTo>
                  <a:pt x="4712" y="5014"/>
                </a:lnTo>
                <a:lnTo>
                  <a:pt x="4714" y="5016"/>
                </a:lnTo>
                <a:lnTo>
                  <a:pt x="4716" y="5014"/>
                </a:lnTo>
                <a:lnTo>
                  <a:pt x="4718" y="5012"/>
                </a:lnTo>
                <a:lnTo>
                  <a:pt x="4720" y="5010"/>
                </a:lnTo>
                <a:lnTo>
                  <a:pt x="4720" y="5008"/>
                </a:lnTo>
                <a:close/>
                <a:moveTo>
                  <a:pt x="4746" y="4952"/>
                </a:moveTo>
                <a:lnTo>
                  <a:pt x="4746" y="4952"/>
                </a:lnTo>
                <a:lnTo>
                  <a:pt x="4746" y="4954"/>
                </a:lnTo>
                <a:lnTo>
                  <a:pt x="4748" y="4954"/>
                </a:lnTo>
                <a:lnTo>
                  <a:pt x="4752" y="4952"/>
                </a:lnTo>
                <a:lnTo>
                  <a:pt x="4754" y="4950"/>
                </a:lnTo>
                <a:lnTo>
                  <a:pt x="4756" y="4948"/>
                </a:lnTo>
                <a:lnTo>
                  <a:pt x="4754" y="4946"/>
                </a:lnTo>
                <a:lnTo>
                  <a:pt x="4752" y="4948"/>
                </a:lnTo>
                <a:lnTo>
                  <a:pt x="4748" y="4950"/>
                </a:lnTo>
                <a:lnTo>
                  <a:pt x="4746" y="4952"/>
                </a:lnTo>
                <a:close/>
                <a:moveTo>
                  <a:pt x="6938" y="500"/>
                </a:moveTo>
                <a:lnTo>
                  <a:pt x="6938" y="500"/>
                </a:lnTo>
                <a:lnTo>
                  <a:pt x="6940" y="502"/>
                </a:lnTo>
                <a:lnTo>
                  <a:pt x="6942" y="504"/>
                </a:lnTo>
                <a:lnTo>
                  <a:pt x="6942" y="508"/>
                </a:lnTo>
                <a:lnTo>
                  <a:pt x="6944" y="510"/>
                </a:lnTo>
                <a:lnTo>
                  <a:pt x="6946" y="510"/>
                </a:lnTo>
                <a:lnTo>
                  <a:pt x="6958" y="506"/>
                </a:lnTo>
                <a:lnTo>
                  <a:pt x="6974" y="504"/>
                </a:lnTo>
                <a:lnTo>
                  <a:pt x="6990" y="502"/>
                </a:lnTo>
                <a:lnTo>
                  <a:pt x="6996" y="502"/>
                </a:lnTo>
                <a:lnTo>
                  <a:pt x="7000" y="500"/>
                </a:lnTo>
                <a:lnTo>
                  <a:pt x="7002" y="496"/>
                </a:lnTo>
                <a:lnTo>
                  <a:pt x="7002" y="490"/>
                </a:lnTo>
                <a:lnTo>
                  <a:pt x="7000" y="484"/>
                </a:lnTo>
                <a:lnTo>
                  <a:pt x="6996" y="480"/>
                </a:lnTo>
                <a:lnTo>
                  <a:pt x="6992" y="476"/>
                </a:lnTo>
                <a:lnTo>
                  <a:pt x="6984" y="474"/>
                </a:lnTo>
                <a:lnTo>
                  <a:pt x="6968" y="474"/>
                </a:lnTo>
                <a:lnTo>
                  <a:pt x="6950" y="478"/>
                </a:lnTo>
                <a:lnTo>
                  <a:pt x="6934" y="482"/>
                </a:lnTo>
                <a:lnTo>
                  <a:pt x="6924" y="486"/>
                </a:lnTo>
                <a:lnTo>
                  <a:pt x="6922" y="488"/>
                </a:lnTo>
                <a:lnTo>
                  <a:pt x="6924" y="490"/>
                </a:lnTo>
                <a:lnTo>
                  <a:pt x="6938" y="500"/>
                </a:lnTo>
                <a:close/>
                <a:moveTo>
                  <a:pt x="7100" y="536"/>
                </a:moveTo>
                <a:lnTo>
                  <a:pt x="7100" y="536"/>
                </a:lnTo>
                <a:lnTo>
                  <a:pt x="7092" y="534"/>
                </a:lnTo>
                <a:lnTo>
                  <a:pt x="7086" y="534"/>
                </a:lnTo>
                <a:lnTo>
                  <a:pt x="7078" y="536"/>
                </a:lnTo>
                <a:lnTo>
                  <a:pt x="7072" y="538"/>
                </a:lnTo>
                <a:lnTo>
                  <a:pt x="7066" y="538"/>
                </a:lnTo>
                <a:lnTo>
                  <a:pt x="7058" y="536"/>
                </a:lnTo>
                <a:lnTo>
                  <a:pt x="7048" y="530"/>
                </a:lnTo>
                <a:lnTo>
                  <a:pt x="7040" y="526"/>
                </a:lnTo>
                <a:lnTo>
                  <a:pt x="7038" y="520"/>
                </a:lnTo>
                <a:lnTo>
                  <a:pt x="7040" y="518"/>
                </a:lnTo>
                <a:lnTo>
                  <a:pt x="7046" y="514"/>
                </a:lnTo>
                <a:lnTo>
                  <a:pt x="7054" y="510"/>
                </a:lnTo>
                <a:lnTo>
                  <a:pt x="7054" y="508"/>
                </a:lnTo>
                <a:lnTo>
                  <a:pt x="7050" y="506"/>
                </a:lnTo>
                <a:lnTo>
                  <a:pt x="7038" y="504"/>
                </a:lnTo>
                <a:lnTo>
                  <a:pt x="7020" y="504"/>
                </a:lnTo>
                <a:lnTo>
                  <a:pt x="7000" y="506"/>
                </a:lnTo>
                <a:lnTo>
                  <a:pt x="6980" y="508"/>
                </a:lnTo>
                <a:lnTo>
                  <a:pt x="6964" y="512"/>
                </a:lnTo>
                <a:lnTo>
                  <a:pt x="6958" y="514"/>
                </a:lnTo>
                <a:lnTo>
                  <a:pt x="6954" y="516"/>
                </a:lnTo>
                <a:lnTo>
                  <a:pt x="6954" y="518"/>
                </a:lnTo>
                <a:lnTo>
                  <a:pt x="6956" y="522"/>
                </a:lnTo>
                <a:lnTo>
                  <a:pt x="6960" y="526"/>
                </a:lnTo>
                <a:lnTo>
                  <a:pt x="6970" y="528"/>
                </a:lnTo>
                <a:lnTo>
                  <a:pt x="6976" y="532"/>
                </a:lnTo>
                <a:lnTo>
                  <a:pt x="6976" y="534"/>
                </a:lnTo>
                <a:lnTo>
                  <a:pt x="6976" y="536"/>
                </a:lnTo>
                <a:lnTo>
                  <a:pt x="6970" y="542"/>
                </a:lnTo>
                <a:lnTo>
                  <a:pt x="6956" y="554"/>
                </a:lnTo>
                <a:lnTo>
                  <a:pt x="6950" y="560"/>
                </a:lnTo>
                <a:lnTo>
                  <a:pt x="6946" y="564"/>
                </a:lnTo>
                <a:lnTo>
                  <a:pt x="6948" y="566"/>
                </a:lnTo>
                <a:lnTo>
                  <a:pt x="6954" y="568"/>
                </a:lnTo>
                <a:lnTo>
                  <a:pt x="6972" y="566"/>
                </a:lnTo>
                <a:lnTo>
                  <a:pt x="6998" y="564"/>
                </a:lnTo>
                <a:lnTo>
                  <a:pt x="7010" y="564"/>
                </a:lnTo>
                <a:lnTo>
                  <a:pt x="7012" y="566"/>
                </a:lnTo>
                <a:lnTo>
                  <a:pt x="7014" y="568"/>
                </a:lnTo>
                <a:lnTo>
                  <a:pt x="7014" y="572"/>
                </a:lnTo>
                <a:lnTo>
                  <a:pt x="7012" y="578"/>
                </a:lnTo>
                <a:lnTo>
                  <a:pt x="7010" y="582"/>
                </a:lnTo>
                <a:lnTo>
                  <a:pt x="7010" y="584"/>
                </a:lnTo>
                <a:lnTo>
                  <a:pt x="7012" y="584"/>
                </a:lnTo>
                <a:lnTo>
                  <a:pt x="7020" y="582"/>
                </a:lnTo>
                <a:lnTo>
                  <a:pt x="7034" y="578"/>
                </a:lnTo>
                <a:lnTo>
                  <a:pt x="7062" y="566"/>
                </a:lnTo>
                <a:lnTo>
                  <a:pt x="7088" y="556"/>
                </a:lnTo>
                <a:lnTo>
                  <a:pt x="7096" y="550"/>
                </a:lnTo>
                <a:lnTo>
                  <a:pt x="7102" y="546"/>
                </a:lnTo>
                <a:lnTo>
                  <a:pt x="7104" y="544"/>
                </a:lnTo>
                <a:lnTo>
                  <a:pt x="7104" y="540"/>
                </a:lnTo>
                <a:lnTo>
                  <a:pt x="7102" y="538"/>
                </a:lnTo>
                <a:lnTo>
                  <a:pt x="7100" y="536"/>
                </a:lnTo>
                <a:close/>
                <a:moveTo>
                  <a:pt x="13128" y="7142"/>
                </a:moveTo>
                <a:lnTo>
                  <a:pt x="13128" y="7142"/>
                </a:lnTo>
                <a:lnTo>
                  <a:pt x="13130" y="7134"/>
                </a:lnTo>
                <a:lnTo>
                  <a:pt x="13130" y="7128"/>
                </a:lnTo>
                <a:lnTo>
                  <a:pt x="13130" y="7124"/>
                </a:lnTo>
                <a:lnTo>
                  <a:pt x="13126" y="7122"/>
                </a:lnTo>
                <a:lnTo>
                  <a:pt x="13120" y="7120"/>
                </a:lnTo>
                <a:lnTo>
                  <a:pt x="13114" y="7122"/>
                </a:lnTo>
                <a:lnTo>
                  <a:pt x="13104" y="7126"/>
                </a:lnTo>
                <a:lnTo>
                  <a:pt x="13096" y="7134"/>
                </a:lnTo>
                <a:lnTo>
                  <a:pt x="13088" y="7140"/>
                </a:lnTo>
                <a:lnTo>
                  <a:pt x="13084" y="7140"/>
                </a:lnTo>
                <a:lnTo>
                  <a:pt x="13082" y="7138"/>
                </a:lnTo>
                <a:lnTo>
                  <a:pt x="13080" y="7132"/>
                </a:lnTo>
                <a:lnTo>
                  <a:pt x="13082" y="7120"/>
                </a:lnTo>
                <a:lnTo>
                  <a:pt x="13080" y="7116"/>
                </a:lnTo>
                <a:lnTo>
                  <a:pt x="13078" y="7112"/>
                </a:lnTo>
                <a:lnTo>
                  <a:pt x="13072" y="7112"/>
                </a:lnTo>
                <a:lnTo>
                  <a:pt x="13068" y="7110"/>
                </a:lnTo>
                <a:lnTo>
                  <a:pt x="13070" y="7106"/>
                </a:lnTo>
                <a:lnTo>
                  <a:pt x="13074" y="7102"/>
                </a:lnTo>
                <a:lnTo>
                  <a:pt x="13078" y="7100"/>
                </a:lnTo>
                <a:lnTo>
                  <a:pt x="13078" y="7098"/>
                </a:lnTo>
                <a:lnTo>
                  <a:pt x="13078" y="7096"/>
                </a:lnTo>
                <a:lnTo>
                  <a:pt x="13076" y="7094"/>
                </a:lnTo>
                <a:lnTo>
                  <a:pt x="13072" y="7094"/>
                </a:lnTo>
                <a:lnTo>
                  <a:pt x="13066" y="7096"/>
                </a:lnTo>
                <a:lnTo>
                  <a:pt x="13058" y="7100"/>
                </a:lnTo>
                <a:lnTo>
                  <a:pt x="13050" y="7106"/>
                </a:lnTo>
                <a:lnTo>
                  <a:pt x="13046" y="7114"/>
                </a:lnTo>
                <a:lnTo>
                  <a:pt x="13044" y="7120"/>
                </a:lnTo>
                <a:lnTo>
                  <a:pt x="13044" y="7136"/>
                </a:lnTo>
                <a:lnTo>
                  <a:pt x="13044" y="7142"/>
                </a:lnTo>
                <a:lnTo>
                  <a:pt x="13042" y="7150"/>
                </a:lnTo>
                <a:lnTo>
                  <a:pt x="13036" y="7156"/>
                </a:lnTo>
                <a:lnTo>
                  <a:pt x="13028" y="7160"/>
                </a:lnTo>
                <a:lnTo>
                  <a:pt x="13022" y="7164"/>
                </a:lnTo>
                <a:lnTo>
                  <a:pt x="13016" y="7174"/>
                </a:lnTo>
                <a:lnTo>
                  <a:pt x="13006" y="7196"/>
                </a:lnTo>
                <a:lnTo>
                  <a:pt x="12994" y="7220"/>
                </a:lnTo>
                <a:lnTo>
                  <a:pt x="12988" y="7228"/>
                </a:lnTo>
                <a:lnTo>
                  <a:pt x="12982" y="7236"/>
                </a:lnTo>
                <a:lnTo>
                  <a:pt x="12968" y="7246"/>
                </a:lnTo>
                <a:lnTo>
                  <a:pt x="12956" y="7258"/>
                </a:lnTo>
                <a:lnTo>
                  <a:pt x="12946" y="7266"/>
                </a:lnTo>
                <a:lnTo>
                  <a:pt x="12940" y="7270"/>
                </a:lnTo>
                <a:lnTo>
                  <a:pt x="12934" y="7272"/>
                </a:lnTo>
                <a:lnTo>
                  <a:pt x="12930" y="7272"/>
                </a:lnTo>
                <a:lnTo>
                  <a:pt x="12926" y="7276"/>
                </a:lnTo>
                <a:lnTo>
                  <a:pt x="12922" y="7282"/>
                </a:lnTo>
                <a:lnTo>
                  <a:pt x="12916" y="7288"/>
                </a:lnTo>
                <a:lnTo>
                  <a:pt x="12912" y="7288"/>
                </a:lnTo>
                <a:lnTo>
                  <a:pt x="12906" y="7290"/>
                </a:lnTo>
                <a:lnTo>
                  <a:pt x="12900" y="7290"/>
                </a:lnTo>
                <a:lnTo>
                  <a:pt x="12894" y="7294"/>
                </a:lnTo>
                <a:lnTo>
                  <a:pt x="12888" y="7300"/>
                </a:lnTo>
                <a:lnTo>
                  <a:pt x="12882" y="7306"/>
                </a:lnTo>
                <a:lnTo>
                  <a:pt x="12870" y="7322"/>
                </a:lnTo>
                <a:lnTo>
                  <a:pt x="12856" y="7336"/>
                </a:lnTo>
                <a:lnTo>
                  <a:pt x="12844" y="7350"/>
                </a:lnTo>
                <a:lnTo>
                  <a:pt x="12834" y="7362"/>
                </a:lnTo>
                <a:lnTo>
                  <a:pt x="12830" y="7368"/>
                </a:lnTo>
                <a:lnTo>
                  <a:pt x="12828" y="7372"/>
                </a:lnTo>
                <a:lnTo>
                  <a:pt x="12826" y="7378"/>
                </a:lnTo>
                <a:lnTo>
                  <a:pt x="12828" y="7384"/>
                </a:lnTo>
                <a:lnTo>
                  <a:pt x="12830" y="7388"/>
                </a:lnTo>
                <a:lnTo>
                  <a:pt x="12828" y="7392"/>
                </a:lnTo>
                <a:lnTo>
                  <a:pt x="12822" y="7396"/>
                </a:lnTo>
                <a:lnTo>
                  <a:pt x="12816" y="7400"/>
                </a:lnTo>
                <a:lnTo>
                  <a:pt x="12816" y="7402"/>
                </a:lnTo>
                <a:lnTo>
                  <a:pt x="12816" y="7406"/>
                </a:lnTo>
                <a:lnTo>
                  <a:pt x="12824" y="7416"/>
                </a:lnTo>
                <a:lnTo>
                  <a:pt x="12832" y="7422"/>
                </a:lnTo>
                <a:lnTo>
                  <a:pt x="12838" y="7422"/>
                </a:lnTo>
                <a:lnTo>
                  <a:pt x="12844" y="7422"/>
                </a:lnTo>
                <a:lnTo>
                  <a:pt x="12848" y="7420"/>
                </a:lnTo>
                <a:lnTo>
                  <a:pt x="12854" y="7418"/>
                </a:lnTo>
                <a:lnTo>
                  <a:pt x="12860" y="7414"/>
                </a:lnTo>
                <a:lnTo>
                  <a:pt x="12862" y="7414"/>
                </a:lnTo>
                <a:lnTo>
                  <a:pt x="12864" y="7416"/>
                </a:lnTo>
                <a:lnTo>
                  <a:pt x="12866" y="7418"/>
                </a:lnTo>
                <a:lnTo>
                  <a:pt x="12870" y="7424"/>
                </a:lnTo>
                <a:lnTo>
                  <a:pt x="12872" y="7426"/>
                </a:lnTo>
                <a:lnTo>
                  <a:pt x="12878" y="7426"/>
                </a:lnTo>
                <a:lnTo>
                  <a:pt x="12884" y="7426"/>
                </a:lnTo>
                <a:lnTo>
                  <a:pt x="12886" y="7428"/>
                </a:lnTo>
                <a:lnTo>
                  <a:pt x="12888" y="7432"/>
                </a:lnTo>
                <a:lnTo>
                  <a:pt x="12888" y="7436"/>
                </a:lnTo>
                <a:lnTo>
                  <a:pt x="12890" y="7438"/>
                </a:lnTo>
                <a:lnTo>
                  <a:pt x="12896" y="7440"/>
                </a:lnTo>
                <a:lnTo>
                  <a:pt x="12902" y="7442"/>
                </a:lnTo>
                <a:lnTo>
                  <a:pt x="12918" y="7444"/>
                </a:lnTo>
                <a:lnTo>
                  <a:pt x="12926" y="7444"/>
                </a:lnTo>
                <a:lnTo>
                  <a:pt x="12932" y="7444"/>
                </a:lnTo>
                <a:lnTo>
                  <a:pt x="12938" y="7440"/>
                </a:lnTo>
                <a:lnTo>
                  <a:pt x="12946" y="7436"/>
                </a:lnTo>
                <a:lnTo>
                  <a:pt x="12952" y="7430"/>
                </a:lnTo>
                <a:lnTo>
                  <a:pt x="12958" y="7420"/>
                </a:lnTo>
                <a:lnTo>
                  <a:pt x="12966" y="7412"/>
                </a:lnTo>
                <a:lnTo>
                  <a:pt x="12972" y="7406"/>
                </a:lnTo>
                <a:lnTo>
                  <a:pt x="12978" y="7402"/>
                </a:lnTo>
                <a:lnTo>
                  <a:pt x="12984" y="7400"/>
                </a:lnTo>
                <a:lnTo>
                  <a:pt x="12990" y="7396"/>
                </a:lnTo>
                <a:lnTo>
                  <a:pt x="12992" y="7394"/>
                </a:lnTo>
                <a:lnTo>
                  <a:pt x="12990" y="7390"/>
                </a:lnTo>
                <a:lnTo>
                  <a:pt x="12988" y="7386"/>
                </a:lnTo>
                <a:lnTo>
                  <a:pt x="12988" y="7380"/>
                </a:lnTo>
                <a:lnTo>
                  <a:pt x="12996" y="7368"/>
                </a:lnTo>
                <a:lnTo>
                  <a:pt x="13004" y="7350"/>
                </a:lnTo>
                <a:lnTo>
                  <a:pt x="13006" y="7340"/>
                </a:lnTo>
                <a:lnTo>
                  <a:pt x="13008" y="7328"/>
                </a:lnTo>
                <a:lnTo>
                  <a:pt x="13010" y="7316"/>
                </a:lnTo>
                <a:lnTo>
                  <a:pt x="13016" y="7306"/>
                </a:lnTo>
                <a:lnTo>
                  <a:pt x="13024" y="7298"/>
                </a:lnTo>
                <a:lnTo>
                  <a:pt x="13034" y="7292"/>
                </a:lnTo>
                <a:lnTo>
                  <a:pt x="13046" y="7288"/>
                </a:lnTo>
                <a:lnTo>
                  <a:pt x="13056" y="7284"/>
                </a:lnTo>
                <a:lnTo>
                  <a:pt x="13064" y="7284"/>
                </a:lnTo>
                <a:lnTo>
                  <a:pt x="13070" y="7286"/>
                </a:lnTo>
                <a:lnTo>
                  <a:pt x="13076" y="7286"/>
                </a:lnTo>
                <a:lnTo>
                  <a:pt x="13080" y="7286"/>
                </a:lnTo>
                <a:lnTo>
                  <a:pt x="13084" y="7284"/>
                </a:lnTo>
                <a:lnTo>
                  <a:pt x="13086" y="7282"/>
                </a:lnTo>
                <a:lnTo>
                  <a:pt x="13088" y="7278"/>
                </a:lnTo>
                <a:lnTo>
                  <a:pt x="13088" y="7274"/>
                </a:lnTo>
                <a:lnTo>
                  <a:pt x="13086" y="7272"/>
                </a:lnTo>
                <a:lnTo>
                  <a:pt x="13080" y="7270"/>
                </a:lnTo>
                <a:lnTo>
                  <a:pt x="13076" y="7266"/>
                </a:lnTo>
                <a:lnTo>
                  <a:pt x="13072" y="7264"/>
                </a:lnTo>
                <a:lnTo>
                  <a:pt x="13070" y="7258"/>
                </a:lnTo>
                <a:lnTo>
                  <a:pt x="13070" y="7252"/>
                </a:lnTo>
                <a:lnTo>
                  <a:pt x="13070" y="7248"/>
                </a:lnTo>
                <a:lnTo>
                  <a:pt x="13074" y="7244"/>
                </a:lnTo>
                <a:lnTo>
                  <a:pt x="13076" y="7240"/>
                </a:lnTo>
                <a:lnTo>
                  <a:pt x="13082" y="7238"/>
                </a:lnTo>
                <a:lnTo>
                  <a:pt x="13086" y="7236"/>
                </a:lnTo>
                <a:lnTo>
                  <a:pt x="13090" y="7232"/>
                </a:lnTo>
                <a:lnTo>
                  <a:pt x="13100" y="7218"/>
                </a:lnTo>
                <a:lnTo>
                  <a:pt x="13110" y="7200"/>
                </a:lnTo>
                <a:lnTo>
                  <a:pt x="13126" y="7178"/>
                </a:lnTo>
                <a:lnTo>
                  <a:pt x="13132" y="7170"/>
                </a:lnTo>
                <a:lnTo>
                  <a:pt x="13134" y="7164"/>
                </a:lnTo>
                <a:lnTo>
                  <a:pt x="13132" y="7160"/>
                </a:lnTo>
                <a:lnTo>
                  <a:pt x="13130" y="7158"/>
                </a:lnTo>
                <a:lnTo>
                  <a:pt x="13128" y="7156"/>
                </a:lnTo>
                <a:lnTo>
                  <a:pt x="13124" y="7152"/>
                </a:lnTo>
                <a:lnTo>
                  <a:pt x="13124" y="7148"/>
                </a:lnTo>
                <a:lnTo>
                  <a:pt x="13128" y="7142"/>
                </a:lnTo>
                <a:close/>
                <a:moveTo>
                  <a:pt x="13270" y="6944"/>
                </a:moveTo>
                <a:lnTo>
                  <a:pt x="13270" y="6944"/>
                </a:lnTo>
                <a:lnTo>
                  <a:pt x="13266" y="6950"/>
                </a:lnTo>
                <a:lnTo>
                  <a:pt x="13262" y="6954"/>
                </a:lnTo>
                <a:lnTo>
                  <a:pt x="13258" y="6956"/>
                </a:lnTo>
                <a:lnTo>
                  <a:pt x="13250" y="6958"/>
                </a:lnTo>
                <a:lnTo>
                  <a:pt x="13244" y="6956"/>
                </a:lnTo>
                <a:lnTo>
                  <a:pt x="13236" y="6954"/>
                </a:lnTo>
                <a:lnTo>
                  <a:pt x="13218" y="6946"/>
                </a:lnTo>
                <a:lnTo>
                  <a:pt x="13210" y="6940"/>
                </a:lnTo>
                <a:lnTo>
                  <a:pt x="13204" y="6932"/>
                </a:lnTo>
                <a:lnTo>
                  <a:pt x="13200" y="6924"/>
                </a:lnTo>
                <a:lnTo>
                  <a:pt x="13198" y="6914"/>
                </a:lnTo>
                <a:lnTo>
                  <a:pt x="13192" y="6896"/>
                </a:lnTo>
                <a:lnTo>
                  <a:pt x="13190" y="6888"/>
                </a:lnTo>
                <a:lnTo>
                  <a:pt x="13184" y="6880"/>
                </a:lnTo>
                <a:lnTo>
                  <a:pt x="13178" y="6874"/>
                </a:lnTo>
                <a:lnTo>
                  <a:pt x="13176" y="6872"/>
                </a:lnTo>
                <a:lnTo>
                  <a:pt x="13174" y="6874"/>
                </a:lnTo>
                <a:lnTo>
                  <a:pt x="13174" y="6878"/>
                </a:lnTo>
                <a:lnTo>
                  <a:pt x="13176" y="6890"/>
                </a:lnTo>
                <a:lnTo>
                  <a:pt x="13184" y="6908"/>
                </a:lnTo>
                <a:lnTo>
                  <a:pt x="13184" y="6914"/>
                </a:lnTo>
                <a:lnTo>
                  <a:pt x="13182" y="6914"/>
                </a:lnTo>
                <a:lnTo>
                  <a:pt x="13176" y="6912"/>
                </a:lnTo>
                <a:lnTo>
                  <a:pt x="13168" y="6908"/>
                </a:lnTo>
                <a:lnTo>
                  <a:pt x="13162" y="6900"/>
                </a:lnTo>
                <a:lnTo>
                  <a:pt x="13156" y="6892"/>
                </a:lnTo>
                <a:lnTo>
                  <a:pt x="13152" y="6884"/>
                </a:lnTo>
                <a:lnTo>
                  <a:pt x="13152" y="6876"/>
                </a:lnTo>
                <a:lnTo>
                  <a:pt x="13152" y="6870"/>
                </a:lnTo>
                <a:lnTo>
                  <a:pt x="13152" y="6864"/>
                </a:lnTo>
                <a:lnTo>
                  <a:pt x="13148" y="6856"/>
                </a:lnTo>
                <a:lnTo>
                  <a:pt x="13144" y="6850"/>
                </a:lnTo>
                <a:lnTo>
                  <a:pt x="13142" y="6846"/>
                </a:lnTo>
                <a:lnTo>
                  <a:pt x="13142" y="6842"/>
                </a:lnTo>
                <a:lnTo>
                  <a:pt x="13142" y="6832"/>
                </a:lnTo>
                <a:lnTo>
                  <a:pt x="13140" y="6826"/>
                </a:lnTo>
                <a:lnTo>
                  <a:pt x="13138" y="6818"/>
                </a:lnTo>
                <a:lnTo>
                  <a:pt x="13132" y="6810"/>
                </a:lnTo>
                <a:lnTo>
                  <a:pt x="13124" y="6802"/>
                </a:lnTo>
                <a:lnTo>
                  <a:pt x="13118" y="6796"/>
                </a:lnTo>
                <a:lnTo>
                  <a:pt x="13110" y="6794"/>
                </a:lnTo>
                <a:lnTo>
                  <a:pt x="13100" y="6792"/>
                </a:lnTo>
                <a:lnTo>
                  <a:pt x="13096" y="6790"/>
                </a:lnTo>
                <a:lnTo>
                  <a:pt x="13092" y="6786"/>
                </a:lnTo>
                <a:lnTo>
                  <a:pt x="13088" y="6778"/>
                </a:lnTo>
                <a:lnTo>
                  <a:pt x="13082" y="6768"/>
                </a:lnTo>
                <a:lnTo>
                  <a:pt x="13078" y="6766"/>
                </a:lnTo>
                <a:lnTo>
                  <a:pt x="13074" y="6764"/>
                </a:lnTo>
                <a:lnTo>
                  <a:pt x="13064" y="6766"/>
                </a:lnTo>
                <a:lnTo>
                  <a:pt x="13064" y="6768"/>
                </a:lnTo>
                <a:lnTo>
                  <a:pt x="13070" y="6774"/>
                </a:lnTo>
                <a:lnTo>
                  <a:pt x="13080" y="6786"/>
                </a:lnTo>
                <a:lnTo>
                  <a:pt x="13084" y="6794"/>
                </a:lnTo>
                <a:lnTo>
                  <a:pt x="13086" y="6798"/>
                </a:lnTo>
                <a:lnTo>
                  <a:pt x="13086" y="6800"/>
                </a:lnTo>
                <a:lnTo>
                  <a:pt x="13086" y="6802"/>
                </a:lnTo>
                <a:lnTo>
                  <a:pt x="13084" y="6806"/>
                </a:lnTo>
                <a:lnTo>
                  <a:pt x="13090" y="6816"/>
                </a:lnTo>
                <a:lnTo>
                  <a:pt x="13096" y="6824"/>
                </a:lnTo>
                <a:lnTo>
                  <a:pt x="13102" y="6834"/>
                </a:lnTo>
                <a:lnTo>
                  <a:pt x="13110" y="6854"/>
                </a:lnTo>
                <a:lnTo>
                  <a:pt x="13116" y="6862"/>
                </a:lnTo>
                <a:lnTo>
                  <a:pt x="13120" y="6868"/>
                </a:lnTo>
                <a:lnTo>
                  <a:pt x="13122" y="6868"/>
                </a:lnTo>
                <a:lnTo>
                  <a:pt x="13126" y="6864"/>
                </a:lnTo>
                <a:lnTo>
                  <a:pt x="13128" y="6862"/>
                </a:lnTo>
                <a:lnTo>
                  <a:pt x="13130" y="6862"/>
                </a:lnTo>
                <a:lnTo>
                  <a:pt x="13134" y="6870"/>
                </a:lnTo>
                <a:lnTo>
                  <a:pt x="13136" y="6878"/>
                </a:lnTo>
                <a:lnTo>
                  <a:pt x="13136" y="6880"/>
                </a:lnTo>
                <a:lnTo>
                  <a:pt x="13134" y="6880"/>
                </a:lnTo>
                <a:lnTo>
                  <a:pt x="13128" y="6878"/>
                </a:lnTo>
                <a:lnTo>
                  <a:pt x="13130" y="6882"/>
                </a:lnTo>
                <a:lnTo>
                  <a:pt x="13144" y="6918"/>
                </a:lnTo>
                <a:lnTo>
                  <a:pt x="13150" y="6932"/>
                </a:lnTo>
                <a:lnTo>
                  <a:pt x="13152" y="6942"/>
                </a:lnTo>
                <a:lnTo>
                  <a:pt x="13152" y="6950"/>
                </a:lnTo>
                <a:lnTo>
                  <a:pt x="13152" y="6956"/>
                </a:lnTo>
                <a:lnTo>
                  <a:pt x="13148" y="6968"/>
                </a:lnTo>
                <a:lnTo>
                  <a:pt x="13146" y="6976"/>
                </a:lnTo>
                <a:lnTo>
                  <a:pt x="13146" y="6984"/>
                </a:lnTo>
                <a:lnTo>
                  <a:pt x="13146" y="6994"/>
                </a:lnTo>
                <a:lnTo>
                  <a:pt x="13142" y="7002"/>
                </a:lnTo>
                <a:lnTo>
                  <a:pt x="13138" y="7008"/>
                </a:lnTo>
                <a:lnTo>
                  <a:pt x="13130" y="7012"/>
                </a:lnTo>
                <a:lnTo>
                  <a:pt x="13118" y="7020"/>
                </a:lnTo>
                <a:lnTo>
                  <a:pt x="13112" y="7024"/>
                </a:lnTo>
                <a:lnTo>
                  <a:pt x="13110" y="7028"/>
                </a:lnTo>
                <a:lnTo>
                  <a:pt x="13110" y="7034"/>
                </a:lnTo>
                <a:lnTo>
                  <a:pt x="13114" y="7038"/>
                </a:lnTo>
                <a:lnTo>
                  <a:pt x="13126" y="7050"/>
                </a:lnTo>
                <a:lnTo>
                  <a:pt x="13144" y="7058"/>
                </a:lnTo>
                <a:lnTo>
                  <a:pt x="13158" y="7066"/>
                </a:lnTo>
                <a:lnTo>
                  <a:pt x="13164" y="7072"/>
                </a:lnTo>
                <a:lnTo>
                  <a:pt x="13166" y="7078"/>
                </a:lnTo>
                <a:lnTo>
                  <a:pt x="13168" y="7088"/>
                </a:lnTo>
                <a:lnTo>
                  <a:pt x="13166" y="7096"/>
                </a:lnTo>
                <a:lnTo>
                  <a:pt x="13162" y="7114"/>
                </a:lnTo>
                <a:lnTo>
                  <a:pt x="13158" y="7122"/>
                </a:lnTo>
                <a:lnTo>
                  <a:pt x="13154" y="7126"/>
                </a:lnTo>
                <a:lnTo>
                  <a:pt x="13148" y="7132"/>
                </a:lnTo>
                <a:lnTo>
                  <a:pt x="13144" y="7136"/>
                </a:lnTo>
                <a:lnTo>
                  <a:pt x="13144" y="7138"/>
                </a:lnTo>
                <a:lnTo>
                  <a:pt x="13146" y="7140"/>
                </a:lnTo>
                <a:lnTo>
                  <a:pt x="13158" y="7144"/>
                </a:lnTo>
                <a:lnTo>
                  <a:pt x="13162" y="7146"/>
                </a:lnTo>
                <a:lnTo>
                  <a:pt x="13164" y="7150"/>
                </a:lnTo>
                <a:lnTo>
                  <a:pt x="13168" y="7156"/>
                </a:lnTo>
                <a:lnTo>
                  <a:pt x="13170" y="7158"/>
                </a:lnTo>
                <a:lnTo>
                  <a:pt x="13172" y="7160"/>
                </a:lnTo>
                <a:lnTo>
                  <a:pt x="13176" y="7158"/>
                </a:lnTo>
                <a:lnTo>
                  <a:pt x="13182" y="7154"/>
                </a:lnTo>
                <a:lnTo>
                  <a:pt x="13190" y="7146"/>
                </a:lnTo>
                <a:lnTo>
                  <a:pt x="13200" y="7134"/>
                </a:lnTo>
                <a:lnTo>
                  <a:pt x="13222" y="7102"/>
                </a:lnTo>
                <a:lnTo>
                  <a:pt x="13232" y="7084"/>
                </a:lnTo>
                <a:lnTo>
                  <a:pt x="13238" y="7068"/>
                </a:lnTo>
                <a:lnTo>
                  <a:pt x="13242" y="7054"/>
                </a:lnTo>
                <a:lnTo>
                  <a:pt x="13240" y="7050"/>
                </a:lnTo>
                <a:lnTo>
                  <a:pt x="13238" y="7046"/>
                </a:lnTo>
                <a:lnTo>
                  <a:pt x="13238" y="7042"/>
                </a:lnTo>
                <a:lnTo>
                  <a:pt x="13238" y="7036"/>
                </a:lnTo>
                <a:lnTo>
                  <a:pt x="13240" y="7032"/>
                </a:lnTo>
                <a:lnTo>
                  <a:pt x="13244" y="7026"/>
                </a:lnTo>
                <a:lnTo>
                  <a:pt x="13250" y="7022"/>
                </a:lnTo>
                <a:lnTo>
                  <a:pt x="13258" y="7020"/>
                </a:lnTo>
                <a:lnTo>
                  <a:pt x="13264" y="7020"/>
                </a:lnTo>
                <a:lnTo>
                  <a:pt x="13274" y="7024"/>
                </a:lnTo>
                <a:lnTo>
                  <a:pt x="13280" y="7028"/>
                </a:lnTo>
                <a:lnTo>
                  <a:pt x="13282" y="7030"/>
                </a:lnTo>
                <a:lnTo>
                  <a:pt x="13282" y="7028"/>
                </a:lnTo>
                <a:lnTo>
                  <a:pt x="13282" y="7024"/>
                </a:lnTo>
                <a:lnTo>
                  <a:pt x="13280" y="7018"/>
                </a:lnTo>
                <a:lnTo>
                  <a:pt x="13280" y="7010"/>
                </a:lnTo>
                <a:lnTo>
                  <a:pt x="13278" y="7002"/>
                </a:lnTo>
                <a:lnTo>
                  <a:pt x="13280" y="6998"/>
                </a:lnTo>
                <a:lnTo>
                  <a:pt x="13282" y="6996"/>
                </a:lnTo>
                <a:lnTo>
                  <a:pt x="13286" y="6994"/>
                </a:lnTo>
                <a:lnTo>
                  <a:pt x="13290" y="6992"/>
                </a:lnTo>
                <a:lnTo>
                  <a:pt x="13294" y="6986"/>
                </a:lnTo>
                <a:lnTo>
                  <a:pt x="13296" y="6980"/>
                </a:lnTo>
                <a:lnTo>
                  <a:pt x="13296" y="6974"/>
                </a:lnTo>
                <a:lnTo>
                  <a:pt x="13298" y="6958"/>
                </a:lnTo>
                <a:lnTo>
                  <a:pt x="13298" y="6952"/>
                </a:lnTo>
                <a:lnTo>
                  <a:pt x="13300" y="6948"/>
                </a:lnTo>
                <a:lnTo>
                  <a:pt x="13302" y="6942"/>
                </a:lnTo>
                <a:lnTo>
                  <a:pt x="13300" y="6940"/>
                </a:lnTo>
                <a:lnTo>
                  <a:pt x="13296" y="6936"/>
                </a:lnTo>
                <a:lnTo>
                  <a:pt x="13292" y="6934"/>
                </a:lnTo>
                <a:lnTo>
                  <a:pt x="13286" y="6934"/>
                </a:lnTo>
                <a:lnTo>
                  <a:pt x="13280" y="6936"/>
                </a:lnTo>
                <a:lnTo>
                  <a:pt x="13274" y="6938"/>
                </a:lnTo>
                <a:lnTo>
                  <a:pt x="13270" y="6944"/>
                </a:lnTo>
                <a:close/>
                <a:moveTo>
                  <a:pt x="8116" y="5660"/>
                </a:moveTo>
                <a:lnTo>
                  <a:pt x="8116" y="5660"/>
                </a:lnTo>
                <a:lnTo>
                  <a:pt x="8110" y="5654"/>
                </a:lnTo>
                <a:lnTo>
                  <a:pt x="8106" y="5648"/>
                </a:lnTo>
                <a:lnTo>
                  <a:pt x="8102" y="5632"/>
                </a:lnTo>
                <a:lnTo>
                  <a:pt x="8100" y="5626"/>
                </a:lnTo>
                <a:lnTo>
                  <a:pt x="8096" y="5622"/>
                </a:lnTo>
                <a:lnTo>
                  <a:pt x="8094" y="5622"/>
                </a:lnTo>
                <a:lnTo>
                  <a:pt x="8090" y="5628"/>
                </a:lnTo>
                <a:lnTo>
                  <a:pt x="8084" y="5636"/>
                </a:lnTo>
                <a:lnTo>
                  <a:pt x="8082" y="5642"/>
                </a:lnTo>
                <a:lnTo>
                  <a:pt x="8080" y="5662"/>
                </a:lnTo>
                <a:lnTo>
                  <a:pt x="8078" y="5672"/>
                </a:lnTo>
                <a:lnTo>
                  <a:pt x="8076" y="5680"/>
                </a:lnTo>
                <a:lnTo>
                  <a:pt x="8072" y="5688"/>
                </a:lnTo>
                <a:lnTo>
                  <a:pt x="8070" y="5692"/>
                </a:lnTo>
                <a:lnTo>
                  <a:pt x="8062" y="5698"/>
                </a:lnTo>
                <a:lnTo>
                  <a:pt x="8052" y="5700"/>
                </a:lnTo>
                <a:lnTo>
                  <a:pt x="8040" y="5702"/>
                </a:lnTo>
                <a:lnTo>
                  <a:pt x="8036" y="5704"/>
                </a:lnTo>
                <a:lnTo>
                  <a:pt x="8038" y="5710"/>
                </a:lnTo>
                <a:lnTo>
                  <a:pt x="8042" y="5722"/>
                </a:lnTo>
                <a:lnTo>
                  <a:pt x="8042" y="5728"/>
                </a:lnTo>
                <a:lnTo>
                  <a:pt x="8040" y="5732"/>
                </a:lnTo>
                <a:lnTo>
                  <a:pt x="8030" y="5744"/>
                </a:lnTo>
                <a:lnTo>
                  <a:pt x="8010" y="5762"/>
                </a:lnTo>
                <a:lnTo>
                  <a:pt x="8000" y="5774"/>
                </a:lnTo>
                <a:lnTo>
                  <a:pt x="7992" y="5782"/>
                </a:lnTo>
                <a:lnTo>
                  <a:pt x="7982" y="5796"/>
                </a:lnTo>
                <a:lnTo>
                  <a:pt x="7976" y="5802"/>
                </a:lnTo>
                <a:lnTo>
                  <a:pt x="7970" y="5806"/>
                </a:lnTo>
                <a:lnTo>
                  <a:pt x="7958" y="5808"/>
                </a:lnTo>
                <a:lnTo>
                  <a:pt x="7942" y="5810"/>
                </a:lnTo>
                <a:lnTo>
                  <a:pt x="7934" y="5812"/>
                </a:lnTo>
                <a:lnTo>
                  <a:pt x="7930" y="5814"/>
                </a:lnTo>
                <a:lnTo>
                  <a:pt x="7926" y="5820"/>
                </a:lnTo>
                <a:lnTo>
                  <a:pt x="7924" y="5822"/>
                </a:lnTo>
                <a:lnTo>
                  <a:pt x="7922" y="5824"/>
                </a:lnTo>
                <a:lnTo>
                  <a:pt x="7918" y="5826"/>
                </a:lnTo>
                <a:lnTo>
                  <a:pt x="7910" y="5826"/>
                </a:lnTo>
                <a:lnTo>
                  <a:pt x="7904" y="5826"/>
                </a:lnTo>
                <a:lnTo>
                  <a:pt x="7902" y="5826"/>
                </a:lnTo>
                <a:lnTo>
                  <a:pt x="7900" y="5828"/>
                </a:lnTo>
                <a:lnTo>
                  <a:pt x="7900" y="5832"/>
                </a:lnTo>
                <a:lnTo>
                  <a:pt x="7898" y="5844"/>
                </a:lnTo>
                <a:lnTo>
                  <a:pt x="7896" y="5854"/>
                </a:lnTo>
                <a:lnTo>
                  <a:pt x="7890" y="5868"/>
                </a:lnTo>
                <a:lnTo>
                  <a:pt x="7884" y="5880"/>
                </a:lnTo>
                <a:lnTo>
                  <a:pt x="7882" y="5888"/>
                </a:lnTo>
                <a:lnTo>
                  <a:pt x="7882" y="5892"/>
                </a:lnTo>
                <a:lnTo>
                  <a:pt x="7882" y="5898"/>
                </a:lnTo>
                <a:lnTo>
                  <a:pt x="7886" y="5904"/>
                </a:lnTo>
                <a:lnTo>
                  <a:pt x="7886" y="5910"/>
                </a:lnTo>
                <a:lnTo>
                  <a:pt x="7886" y="5918"/>
                </a:lnTo>
                <a:lnTo>
                  <a:pt x="7884" y="5926"/>
                </a:lnTo>
                <a:lnTo>
                  <a:pt x="7886" y="5934"/>
                </a:lnTo>
                <a:lnTo>
                  <a:pt x="7888" y="5944"/>
                </a:lnTo>
                <a:lnTo>
                  <a:pt x="7892" y="5952"/>
                </a:lnTo>
                <a:lnTo>
                  <a:pt x="7892" y="5956"/>
                </a:lnTo>
                <a:lnTo>
                  <a:pt x="7892" y="5962"/>
                </a:lnTo>
                <a:lnTo>
                  <a:pt x="7892" y="5970"/>
                </a:lnTo>
                <a:lnTo>
                  <a:pt x="7894" y="5976"/>
                </a:lnTo>
                <a:lnTo>
                  <a:pt x="7898" y="5986"/>
                </a:lnTo>
                <a:lnTo>
                  <a:pt x="7902" y="6004"/>
                </a:lnTo>
                <a:lnTo>
                  <a:pt x="7902" y="6014"/>
                </a:lnTo>
                <a:lnTo>
                  <a:pt x="7900" y="6024"/>
                </a:lnTo>
                <a:lnTo>
                  <a:pt x="7898" y="6032"/>
                </a:lnTo>
                <a:lnTo>
                  <a:pt x="7894" y="6040"/>
                </a:lnTo>
                <a:lnTo>
                  <a:pt x="7884" y="6054"/>
                </a:lnTo>
                <a:lnTo>
                  <a:pt x="7880" y="6062"/>
                </a:lnTo>
                <a:lnTo>
                  <a:pt x="7878" y="6072"/>
                </a:lnTo>
                <a:lnTo>
                  <a:pt x="7876" y="6080"/>
                </a:lnTo>
                <a:lnTo>
                  <a:pt x="7874" y="6082"/>
                </a:lnTo>
                <a:lnTo>
                  <a:pt x="7872" y="6084"/>
                </a:lnTo>
                <a:lnTo>
                  <a:pt x="7868" y="6084"/>
                </a:lnTo>
                <a:lnTo>
                  <a:pt x="7866" y="6086"/>
                </a:lnTo>
                <a:lnTo>
                  <a:pt x="7862" y="6088"/>
                </a:lnTo>
                <a:lnTo>
                  <a:pt x="7858" y="6096"/>
                </a:lnTo>
                <a:lnTo>
                  <a:pt x="7856" y="6110"/>
                </a:lnTo>
                <a:lnTo>
                  <a:pt x="7852" y="6124"/>
                </a:lnTo>
                <a:lnTo>
                  <a:pt x="7852" y="6136"/>
                </a:lnTo>
                <a:lnTo>
                  <a:pt x="7852" y="6146"/>
                </a:lnTo>
                <a:lnTo>
                  <a:pt x="7854" y="6154"/>
                </a:lnTo>
                <a:lnTo>
                  <a:pt x="7860" y="6166"/>
                </a:lnTo>
                <a:lnTo>
                  <a:pt x="7868" y="6182"/>
                </a:lnTo>
                <a:lnTo>
                  <a:pt x="7870" y="6190"/>
                </a:lnTo>
                <a:lnTo>
                  <a:pt x="7872" y="6196"/>
                </a:lnTo>
                <a:lnTo>
                  <a:pt x="7870" y="6208"/>
                </a:lnTo>
                <a:lnTo>
                  <a:pt x="7868" y="6216"/>
                </a:lnTo>
                <a:lnTo>
                  <a:pt x="7870" y="6226"/>
                </a:lnTo>
                <a:lnTo>
                  <a:pt x="7872" y="6240"/>
                </a:lnTo>
                <a:lnTo>
                  <a:pt x="7878" y="6256"/>
                </a:lnTo>
                <a:lnTo>
                  <a:pt x="7886" y="6268"/>
                </a:lnTo>
                <a:lnTo>
                  <a:pt x="7892" y="6278"/>
                </a:lnTo>
                <a:lnTo>
                  <a:pt x="7898" y="6282"/>
                </a:lnTo>
                <a:lnTo>
                  <a:pt x="7902" y="6286"/>
                </a:lnTo>
                <a:lnTo>
                  <a:pt x="7914" y="6288"/>
                </a:lnTo>
                <a:lnTo>
                  <a:pt x="7920" y="6292"/>
                </a:lnTo>
                <a:lnTo>
                  <a:pt x="7924" y="6296"/>
                </a:lnTo>
                <a:lnTo>
                  <a:pt x="7926" y="6300"/>
                </a:lnTo>
                <a:lnTo>
                  <a:pt x="7930" y="6300"/>
                </a:lnTo>
                <a:lnTo>
                  <a:pt x="7938" y="6302"/>
                </a:lnTo>
                <a:lnTo>
                  <a:pt x="7948" y="6298"/>
                </a:lnTo>
                <a:lnTo>
                  <a:pt x="7958" y="6294"/>
                </a:lnTo>
                <a:lnTo>
                  <a:pt x="7978" y="6284"/>
                </a:lnTo>
                <a:lnTo>
                  <a:pt x="7988" y="6280"/>
                </a:lnTo>
                <a:lnTo>
                  <a:pt x="7998" y="6278"/>
                </a:lnTo>
                <a:lnTo>
                  <a:pt x="8002" y="6276"/>
                </a:lnTo>
                <a:lnTo>
                  <a:pt x="8006" y="6270"/>
                </a:lnTo>
                <a:lnTo>
                  <a:pt x="8014" y="6252"/>
                </a:lnTo>
                <a:lnTo>
                  <a:pt x="8024" y="6224"/>
                </a:lnTo>
                <a:lnTo>
                  <a:pt x="8032" y="6188"/>
                </a:lnTo>
                <a:lnTo>
                  <a:pt x="8052" y="6108"/>
                </a:lnTo>
                <a:lnTo>
                  <a:pt x="8072" y="6024"/>
                </a:lnTo>
                <a:lnTo>
                  <a:pt x="8086" y="5978"/>
                </a:lnTo>
                <a:lnTo>
                  <a:pt x="8098" y="5946"/>
                </a:lnTo>
                <a:lnTo>
                  <a:pt x="8102" y="5934"/>
                </a:lnTo>
                <a:lnTo>
                  <a:pt x="8104" y="5922"/>
                </a:lnTo>
                <a:lnTo>
                  <a:pt x="8104" y="5910"/>
                </a:lnTo>
                <a:lnTo>
                  <a:pt x="8102" y="5898"/>
                </a:lnTo>
                <a:lnTo>
                  <a:pt x="8102" y="5886"/>
                </a:lnTo>
                <a:lnTo>
                  <a:pt x="8102" y="5878"/>
                </a:lnTo>
                <a:lnTo>
                  <a:pt x="8104" y="5872"/>
                </a:lnTo>
                <a:lnTo>
                  <a:pt x="8108" y="5870"/>
                </a:lnTo>
                <a:lnTo>
                  <a:pt x="8114" y="5864"/>
                </a:lnTo>
                <a:lnTo>
                  <a:pt x="8116" y="5862"/>
                </a:lnTo>
                <a:lnTo>
                  <a:pt x="8116" y="5856"/>
                </a:lnTo>
                <a:lnTo>
                  <a:pt x="8114" y="5846"/>
                </a:lnTo>
                <a:lnTo>
                  <a:pt x="8116" y="5838"/>
                </a:lnTo>
                <a:lnTo>
                  <a:pt x="8118" y="5830"/>
                </a:lnTo>
                <a:lnTo>
                  <a:pt x="8116" y="5824"/>
                </a:lnTo>
                <a:lnTo>
                  <a:pt x="8114" y="5818"/>
                </a:lnTo>
                <a:lnTo>
                  <a:pt x="8112" y="5810"/>
                </a:lnTo>
                <a:lnTo>
                  <a:pt x="8110" y="5802"/>
                </a:lnTo>
                <a:lnTo>
                  <a:pt x="8110" y="5796"/>
                </a:lnTo>
                <a:lnTo>
                  <a:pt x="8112" y="5792"/>
                </a:lnTo>
                <a:lnTo>
                  <a:pt x="8114" y="5792"/>
                </a:lnTo>
                <a:lnTo>
                  <a:pt x="8118" y="5794"/>
                </a:lnTo>
                <a:lnTo>
                  <a:pt x="8122" y="5802"/>
                </a:lnTo>
                <a:lnTo>
                  <a:pt x="8126" y="5814"/>
                </a:lnTo>
                <a:lnTo>
                  <a:pt x="8130" y="5818"/>
                </a:lnTo>
                <a:lnTo>
                  <a:pt x="8132" y="5818"/>
                </a:lnTo>
                <a:lnTo>
                  <a:pt x="8136" y="5814"/>
                </a:lnTo>
                <a:lnTo>
                  <a:pt x="8138" y="5808"/>
                </a:lnTo>
                <a:lnTo>
                  <a:pt x="8140" y="5798"/>
                </a:lnTo>
                <a:lnTo>
                  <a:pt x="8142" y="5788"/>
                </a:lnTo>
                <a:lnTo>
                  <a:pt x="8142" y="5778"/>
                </a:lnTo>
                <a:lnTo>
                  <a:pt x="8138" y="5770"/>
                </a:lnTo>
                <a:lnTo>
                  <a:pt x="8136" y="5760"/>
                </a:lnTo>
                <a:lnTo>
                  <a:pt x="8134" y="5746"/>
                </a:lnTo>
                <a:lnTo>
                  <a:pt x="8130" y="5710"/>
                </a:lnTo>
                <a:lnTo>
                  <a:pt x="8124" y="5678"/>
                </a:lnTo>
                <a:lnTo>
                  <a:pt x="8120" y="5666"/>
                </a:lnTo>
                <a:lnTo>
                  <a:pt x="8116" y="5660"/>
                </a:lnTo>
                <a:close/>
                <a:moveTo>
                  <a:pt x="11994" y="2764"/>
                </a:moveTo>
                <a:lnTo>
                  <a:pt x="11994" y="2764"/>
                </a:lnTo>
                <a:lnTo>
                  <a:pt x="11986" y="2776"/>
                </a:lnTo>
                <a:lnTo>
                  <a:pt x="11978" y="2784"/>
                </a:lnTo>
                <a:lnTo>
                  <a:pt x="11972" y="2794"/>
                </a:lnTo>
                <a:lnTo>
                  <a:pt x="11972" y="2798"/>
                </a:lnTo>
                <a:lnTo>
                  <a:pt x="11974" y="2802"/>
                </a:lnTo>
                <a:lnTo>
                  <a:pt x="11976" y="2800"/>
                </a:lnTo>
                <a:lnTo>
                  <a:pt x="11982" y="2792"/>
                </a:lnTo>
                <a:lnTo>
                  <a:pt x="11988" y="2784"/>
                </a:lnTo>
                <a:lnTo>
                  <a:pt x="11994" y="2778"/>
                </a:lnTo>
                <a:lnTo>
                  <a:pt x="12000" y="2772"/>
                </a:lnTo>
                <a:lnTo>
                  <a:pt x="12010" y="2768"/>
                </a:lnTo>
                <a:lnTo>
                  <a:pt x="12014" y="2766"/>
                </a:lnTo>
                <a:lnTo>
                  <a:pt x="12008" y="2762"/>
                </a:lnTo>
                <a:lnTo>
                  <a:pt x="12000" y="2762"/>
                </a:lnTo>
                <a:lnTo>
                  <a:pt x="11996" y="2762"/>
                </a:lnTo>
                <a:lnTo>
                  <a:pt x="11994" y="2764"/>
                </a:lnTo>
                <a:close/>
                <a:moveTo>
                  <a:pt x="12064" y="2720"/>
                </a:moveTo>
                <a:lnTo>
                  <a:pt x="12064" y="2720"/>
                </a:lnTo>
                <a:lnTo>
                  <a:pt x="12054" y="2726"/>
                </a:lnTo>
                <a:lnTo>
                  <a:pt x="12046" y="2734"/>
                </a:lnTo>
                <a:lnTo>
                  <a:pt x="12036" y="2744"/>
                </a:lnTo>
                <a:lnTo>
                  <a:pt x="12030" y="2756"/>
                </a:lnTo>
                <a:lnTo>
                  <a:pt x="12028" y="2760"/>
                </a:lnTo>
                <a:lnTo>
                  <a:pt x="12028" y="2762"/>
                </a:lnTo>
                <a:lnTo>
                  <a:pt x="12030" y="2762"/>
                </a:lnTo>
                <a:lnTo>
                  <a:pt x="12032" y="2762"/>
                </a:lnTo>
                <a:lnTo>
                  <a:pt x="12040" y="2756"/>
                </a:lnTo>
                <a:lnTo>
                  <a:pt x="12050" y="2744"/>
                </a:lnTo>
                <a:lnTo>
                  <a:pt x="12058" y="2736"/>
                </a:lnTo>
                <a:lnTo>
                  <a:pt x="12064" y="2730"/>
                </a:lnTo>
                <a:lnTo>
                  <a:pt x="12072" y="2728"/>
                </a:lnTo>
                <a:lnTo>
                  <a:pt x="12080" y="2722"/>
                </a:lnTo>
                <a:lnTo>
                  <a:pt x="12084" y="2718"/>
                </a:lnTo>
                <a:lnTo>
                  <a:pt x="12090" y="2714"/>
                </a:lnTo>
                <a:lnTo>
                  <a:pt x="12100" y="2712"/>
                </a:lnTo>
                <a:lnTo>
                  <a:pt x="12104" y="2710"/>
                </a:lnTo>
                <a:lnTo>
                  <a:pt x="12106" y="2708"/>
                </a:lnTo>
                <a:lnTo>
                  <a:pt x="12108" y="2706"/>
                </a:lnTo>
                <a:lnTo>
                  <a:pt x="12104" y="2700"/>
                </a:lnTo>
                <a:lnTo>
                  <a:pt x="12102" y="2698"/>
                </a:lnTo>
                <a:lnTo>
                  <a:pt x="12098" y="2700"/>
                </a:lnTo>
                <a:lnTo>
                  <a:pt x="12092" y="2704"/>
                </a:lnTo>
                <a:lnTo>
                  <a:pt x="12084" y="2710"/>
                </a:lnTo>
                <a:lnTo>
                  <a:pt x="12078" y="2710"/>
                </a:lnTo>
                <a:lnTo>
                  <a:pt x="12074" y="2708"/>
                </a:lnTo>
                <a:lnTo>
                  <a:pt x="12070" y="2706"/>
                </a:lnTo>
                <a:lnTo>
                  <a:pt x="12070" y="2710"/>
                </a:lnTo>
                <a:lnTo>
                  <a:pt x="12070" y="2716"/>
                </a:lnTo>
                <a:lnTo>
                  <a:pt x="12068" y="2718"/>
                </a:lnTo>
                <a:lnTo>
                  <a:pt x="12064" y="2720"/>
                </a:lnTo>
                <a:close/>
                <a:moveTo>
                  <a:pt x="12172" y="2660"/>
                </a:moveTo>
                <a:lnTo>
                  <a:pt x="12172" y="2660"/>
                </a:lnTo>
                <a:lnTo>
                  <a:pt x="12170" y="2660"/>
                </a:lnTo>
                <a:lnTo>
                  <a:pt x="12166" y="2660"/>
                </a:lnTo>
                <a:lnTo>
                  <a:pt x="12154" y="2666"/>
                </a:lnTo>
                <a:lnTo>
                  <a:pt x="12142" y="2676"/>
                </a:lnTo>
                <a:lnTo>
                  <a:pt x="12138" y="2682"/>
                </a:lnTo>
                <a:lnTo>
                  <a:pt x="12134" y="2690"/>
                </a:lnTo>
                <a:lnTo>
                  <a:pt x="12132" y="2696"/>
                </a:lnTo>
                <a:lnTo>
                  <a:pt x="12136" y="2696"/>
                </a:lnTo>
                <a:lnTo>
                  <a:pt x="12144" y="2692"/>
                </a:lnTo>
                <a:lnTo>
                  <a:pt x="12152" y="2686"/>
                </a:lnTo>
                <a:lnTo>
                  <a:pt x="12168" y="2670"/>
                </a:lnTo>
                <a:lnTo>
                  <a:pt x="12172" y="2664"/>
                </a:lnTo>
                <a:lnTo>
                  <a:pt x="12172" y="2660"/>
                </a:lnTo>
                <a:close/>
                <a:moveTo>
                  <a:pt x="12350" y="2462"/>
                </a:moveTo>
                <a:lnTo>
                  <a:pt x="12350" y="2462"/>
                </a:lnTo>
                <a:lnTo>
                  <a:pt x="12348" y="2460"/>
                </a:lnTo>
                <a:lnTo>
                  <a:pt x="12344" y="2462"/>
                </a:lnTo>
                <a:lnTo>
                  <a:pt x="12340" y="2470"/>
                </a:lnTo>
                <a:lnTo>
                  <a:pt x="12336" y="2484"/>
                </a:lnTo>
                <a:lnTo>
                  <a:pt x="12336" y="2492"/>
                </a:lnTo>
                <a:lnTo>
                  <a:pt x="12338" y="2492"/>
                </a:lnTo>
                <a:lnTo>
                  <a:pt x="12340" y="2490"/>
                </a:lnTo>
                <a:lnTo>
                  <a:pt x="12346" y="2482"/>
                </a:lnTo>
                <a:lnTo>
                  <a:pt x="12350" y="2470"/>
                </a:lnTo>
                <a:lnTo>
                  <a:pt x="12352" y="2466"/>
                </a:lnTo>
                <a:lnTo>
                  <a:pt x="12350" y="2462"/>
                </a:lnTo>
                <a:close/>
                <a:moveTo>
                  <a:pt x="12316" y="2512"/>
                </a:moveTo>
                <a:lnTo>
                  <a:pt x="12316" y="2512"/>
                </a:lnTo>
                <a:lnTo>
                  <a:pt x="12316" y="2514"/>
                </a:lnTo>
                <a:lnTo>
                  <a:pt x="12316" y="2512"/>
                </a:lnTo>
                <a:lnTo>
                  <a:pt x="12320" y="2510"/>
                </a:lnTo>
                <a:lnTo>
                  <a:pt x="12324" y="2506"/>
                </a:lnTo>
                <a:lnTo>
                  <a:pt x="12326" y="2502"/>
                </a:lnTo>
                <a:lnTo>
                  <a:pt x="12324" y="2502"/>
                </a:lnTo>
                <a:lnTo>
                  <a:pt x="12322" y="2504"/>
                </a:lnTo>
                <a:lnTo>
                  <a:pt x="12316" y="2512"/>
                </a:lnTo>
                <a:close/>
                <a:moveTo>
                  <a:pt x="12280" y="2566"/>
                </a:moveTo>
                <a:lnTo>
                  <a:pt x="12280" y="2566"/>
                </a:lnTo>
                <a:lnTo>
                  <a:pt x="12278" y="2566"/>
                </a:lnTo>
                <a:lnTo>
                  <a:pt x="12276" y="2568"/>
                </a:lnTo>
                <a:lnTo>
                  <a:pt x="12276" y="2572"/>
                </a:lnTo>
                <a:lnTo>
                  <a:pt x="12278" y="2574"/>
                </a:lnTo>
                <a:lnTo>
                  <a:pt x="12280" y="2576"/>
                </a:lnTo>
                <a:lnTo>
                  <a:pt x="12282" y="2574"/>
                </a:lnTo>
                <a:lnTo>
                  <a:pt x="12282" y="2570"/>
                </a:lnTo>
                <a:lnTo>
                  <a:pt x="12280" y="2566"/>
                </a:lnTo>
                <a:close/>
                <a:moveTo>
                  <a:pt x="12258" y="2590"/>
                </a:moveTo>
                <a:lnTo>
                  <a:pt x="12258" y="2590"/>
                </a:lnTo>
                <a:lnTo>
                  <a:pt x="12254" y="2590"/>
                </a:lnTo>
                <a:lnTo>
                  <a:pt x="12252" y="2590"/>
                </a:lnTo>
                <a:lnTo>
                  <a:pt x="12252" y="2594"/>
                </a:lnTo>
                <a:lnTo>
                  <a:pt x="12252" y="2596"/>
                </a:lnTo>
                <a:lnTo>
                  <a:pt x="12256" y="2598"/>
                </a:lnTo>
                <a:lnTo>
                  <a:pt x="12258" y="2596"/>
                </a:lnTo>
                <a:lnTo>
                  <a:pt x="12258" y="2594"/>
                </a:lnTo>
                <a:lnTo>
                  <a:pt x="12258" y="2590"/>
                </a:lnTo>
                <a:close/>
                <a:moveTo>
                  <a:pt x="12416" y="2388"/>
                </a:moveTo>
                <a:lnTo>
                  <a:pt x="12416" y="2388"/>
                </a:lnTo>
                <a:lnTo>
                  <a:pt x="12414" y="2386"/>
                </a:lnTo>
                <a:lnTo>
                  <a:pt x="12408" y="2390"/>
                </a:lnTo>
                <a:lnTo>
                  <a:pt x="12406" y="2394"/>
                </a:lnTo>
                <a:lnTo>
                  <a:pt x="12406" y="2396"/>
                </a:lnTo>
                <a:lnTo>
                  <a:pt x="12408" y="2398"/>
                </a:lnTo>
                <a:lnTo>
                  <a:pt x="12410" y="2400"/>
                </a:lnTo>
                <a:lnTo>
                  <a:pt x="12412" y="2400"/>
                </a:lnTo>
                <a:lnTo>
                  <a:pt x="12416" y="2396"/>
                </a:lnTo>
                <a:lnTo>
                  <a:pt x="12418" y="2392"/>
                </a:lnTo>
                <a:lnTo>
                  <a:pt x="12416" y="2388"/>
                </a:lnTo>
                <a:close/>
                <a:moveTo>
                  <a:pt x="11190" y="3374"/>
                </a:moveTo>
                <a:lnTo>
                  <a:pt x="11190" y="3374"/>
                </a:lnTo>
                <a:lnTo>
                  <a:pt x="11194" y="3376"/>
                </a:lnTo>
                <a:lnTo>
                  <a:pt x="11198" y="3378"/>
                </a:lnTo>
                <a:lnTo>
                  <a:pt x="11210" y="3374"/>
                </a:lnTo>
                <a:lnTo>
                  <a:pt x="11220" y="3368"/>
                </a:lnTo>
                <a:lnTo>
                  <a:pt x="11222" y="3364"/>
                </a:lnTo>
                <a:lnTo>
                  <a:pt x="11222" y="3360"/>
                </a:lnTo>
                <a:lnTo>
                  <a:pt x="11220" y="3358"/>
                </a:lnTo>
                <a:lnTo>
                  <a:pt x="11216" y="3356"/>
                </a:lnTo>
                <a:lnTo>
                  <a:pt x="11210" y="3358"/>
                </a:lnTo>
                <a:lnTo>
                  <a:pt x="11204" y="3360"/>
                </a:lnTo>
                <a:lnTo>
                  <a:pt x="11198" y="3362"/>
                </a:lnTo>
                <a:lnTo>
                  <a:pt x="11192" y="3366"/>
                </a:lnTo>
                <a:lnTo>
                  <a:pt x="11190" y="3370"/>
                </a:lnTo>
                <a:lnTo>
                  <a:pt x="11190" y="3374"/>
                </a:lnTo>
                <a:close/>
                <a:moveTo>
                  <a:pt x="11324" y="3298"/>
                </a:moveTo>
                <a:lnTo>
                  <a:pt x="11324" y="3298"/>
                </a:lnTo>
                <a:lnTo>
                  <a:pt x="11320" y="3302"/>
                </a:lnTo>
                <a:lnTo>
                  <a:pt x="11318" y="3306"/>
                </a:lnTo>
                <a:lnTo>
                  <a:pt x="11318" y="3310"/>
                </a:lnTo>
                <a:lnTo>
                  <a:pt x="11318" y="3314"/>
                </a:lnTo>
                <a:lnTo>
                  <a:pt x="11314" y="3324"/>
                </a:lnTo>
                <a:lnTo>
                  <a:pt x="11314" y="3328"/>
                </a:lnTo>
                <a:lnTo>
                  <a:pt x="11314" y="3330"/>
                </a:lnTo>
                <a:lnTo>
                  <a:pt x="11318" y="3328"/>
                </a:lnTo>
                <a:lnTo>
                  <a:pt x="11318" y="3324"/>
                </a:lnTo>
                <a:lnTo>
                  <a:pt x="11320" y="3318"/>
                </a:lnTo>
                <a:lnTo>
                  <a:pt x="11322" y="3314"/>
                </a:lnTo>
                <a:lnTo>
                  <a:pt x="11324" y="3308"/>
                </a:lnTo>
                <a:lnTo>
                  <a:pt x="11326" y="3304"/>
                </a:lnTo>
                <a:lnTo>
                  <a:pt x="11326" y="3300"/>
                </a:lnTo>
                <a:lnTo>
                  <a:pt x="11324" y="3298"/>
                </a:lnTo>
                <a:close/>
                <a:moveTo>
                  <a:pt x="11190" y="3314"/>
                </a:moveTo>
                <a:lnTo>
                  <a:pt x="11190" y="3314"/>
                </a:lnTo>
                <a:lnTo>
                  <a:pt x="11192" y="3314"/>
                </a:lnTo>
                <a:lnTo>
                  <a:pt x="11196" y="3314"/>
                </a:lnTo>
                <a:lnTo>
                  <a:pt x="11200" y="3312"/>
                </a:lnTo>
                <a:lnTo>
                  <a:pt x="11198" y="3308"/>
                </a:lnTo>
                <a:lnTo>
                  <a:pt x="11194" y="3306"/>
                </a:lnTo>
                <a:lnTo>
                  <a:pt x="11192" y="3308"/>
                </a:lnTo>
                <a:lnTo>
                  <a:pt x="11190" y="3312"/>
                </a:lnTo>
                <a:lnTo>
                  <a:pt x="11190" y="3314"/>
                </a:lnTo>
                <a:close/>
                <a:moveTo>
                  <a:pt x="11180" y="3298"/>
                </a:moveTo>
                <a:lnTo>
                  <a:pt x="11180" y="3298"/>
                </a:lnTo>
                <a:lnTo>
                  <a:pt x="11182" y="3300"/>
                </a:lnTo>
                <a:lnTo>
                  <a:pt x="11184" y="3298"/>
                </a:lnTo>
                <a:lnTo>
                  <a:pt x="11184" y="3294"/>
                </a:lnTo>
                <a:lnTo>
                  <a:pt x="11184" y="3292"/>
                </a:lnTo>
                <a:lnTo>
                  <a:pt x="11182" y="3292"/>
                </a:lnTo>
                <a:lnTo>
                  <a:pt x="11180" y="3294"/>
                </a:lnTo>
                <a:lnTo>
                  <a:pt x="11180" y="3298"/>
                </a:lnTo>
                <a:close/>
                <a:moveTo>
                  <a:pt x="11186" y="3286"/>
                </a:moveTo>
                <a:lnTo>
                  <a:pt x="11186" y="3286"/>
                </a:lnTo>
                <a:lnTo>
                  <a:pt x="11184" y="3288"/>
                </a:lnTo>
                <a:lnTo>
                  <a:pt x="11186" y="3290"/>
                </a:lnTo>
                <a:lnTo>
                  <a:pt x="11190" y="3296"/>
                </a:lnTo>
                <a:lnTo>
                  <a:pt x="11192" y="3296"/>
                </a:lnTo>
                <a:lnTo>
                  <a:pt x="11192" y="3294"/>
                </a:lnTo>
                <a:lnTo>
                  <a:pt x="11190" y="3288"/>
                </a:lnTo>
                <a:lnTo>
                  <a:pt x="11188" y="3286"/>
                </a:lnTo>
                <a:lnTo>
                  <a:pt x="11186" y="3286"/>
                </a:lnTo>
                <a:close/>
                <a:moveTo>
                  <a:pt x="11198" y="3196"/>
                </a:moveTo>
                <a:lnTo>
                  <a:pt x="11198" y="3196"/>
                </a:lnTo>
                <a:lnTo>
                  <a:pt x="11196" y="3198"/>
                </a:lnTo>
                <a:lnTo>
                  <a:pt x="11196" y="3200"/>
                </a:lnTo>
                <a:lnTo>
                  <a:pt x="11198" y="3204"/>
                </a:lnTo>
                <a:lnTo>
                  <a:pt x="11202" y="3206"/>
                </a:lnTo>
                <a:lnTo>
                  <a:pt x="11202" y="3204"/>
                </a:lnTo>
                <a:lnTo>
                  <a:pt x="11202" y="3202"/>
                </a:lnTo>
                <a:lnTo>
                  <a:pt x="11200" y="3198"/>
                </a:lnTo>
                <a:lnTo>
                  <a:pt x="11198" y="3196"/>
                </a:lnTo>
                <a:close/>
                <a:moveTo>
                  <a:pt x="11290" y="3284"/>
                </a:moveTo>
                <a:lnTo>
                  <a:pt x="11290" y="3284"/>
                </a:lnTo>
                <a:lnTo>
                  <a:pt x="11288" y="3288"/>
                </a:lnTo>
                <a:lnTo>
                  <a:pt x="11286" y="3292"/>
                </a:lnTo>
                <a:lnTo>
                  <a:pt x="11288" y="3296"/>
                </a:lnTo>
                <a:lnTo>
                  <a:pt x="11290" y="3296"/>
                </a:lnTo>
                <a:lnTo>
                  <a:pt x="11292" y="3296"/>
                </a:lnTo>
                <a:lnTo>
                  <a:pt x="11294" y="3292"/>
                </a:lnTo>
                <a:lnTo>
                  <a:pt x="11296" y="3286"/>
                </a:lnTo>
                <a:lnTo>
                  <a:pt x="11294" y="3284"/>
                </a:lnTo>
                <a:lnTo>
                  <a:pt x="11292" y="3282"/>
                </a:lnTo>
                <a:lnTo>
                  <a:pt x="11290" y="3284"/>
                </a:lnTo>
                <a:close/>
                <a:moveTo>
                  <a:pt x="11268" y="3290"/>
                </a:moveTo>
                <a:lnTo>
                  <a:pt x="11268" y="3290"/>
                </a:lnTo>
                <a:lnTo>
                  <a:pt x="11266" y="3288"/>
                </a:lnTo>
                <a:lnTo>
                  <a:pt x="11264" y="3286"/>
                </a:lnTo>
                <a:lnTo>
                  <a:pt x="11260" y="3286"/>
                </a:lnTo>
                <a:lnTo>
                  <a:pt x="11258" y="3288"/>
                </a:lnTo>
                <a:lnTo>
                  <a:pt x="11260" y="3290"/>
                </a:lnTo>
                <a:lnTo>
                  <a:pt x="11264" y="3296"/>
                </a:lnTo>
                <a:lnTo>
                  <a:pt x="11266" y="3296"/>
                </a:lnTo>
                <a:lnTo>
                  <a:pt x="11268" y="3294"/>
                </a:lnTo>
                <a:lnTo>
                  <a:pt x="11268" y="3290"/>
                </a:lnTo>
                <a:close/>
                <a:moveTo>
                  <a:pt x="11210" y="3328"/>
                </a:moveTo>
                <a:lnTo>
                  <a:pt x="11210" y="3328"/>
                </a:lnTo>
                <a:lnTo>
                  <a:pt x="11212" y="3326"/>
                </a:lnTo>
                <a:lnTo>
                  <a:pt x="11206" y="3326"/>
                </a:lnTo>
                <a:lnTo>
                  <a:pt x="11206" y="3328"/>
                </a:lnTo>
                <a:lnTo>
                  <a:pt x="11208" y="3330"/>
                </a:lnTo>
                <a:lnTo>
                  <a:pt x="11210" y="3328"/>
                </a:lnTo>
                <a:close/>
                <a:moveTo>
                  <a:pt x="11204" y="3142"/>
                </a:moveTo>
                <a:lnTo>
                  <a:pt x="11204" y="3142"/>
                </a:lnTo>
                <a:lnTo>
                  <a:pt x="11206" y="3140"/>
                </a:lnTo>
                <a:lnTo>
                  <a:pt x="11206" y="3136"/>
                </a:lnTo>
                <a:lnTo>
                  <a:pt x="11204" y="3132"/>
                </a:lnTo>
                <a:lnTo>
                  <a:pt x="11200" y="3130"/>
                </a:lnTo>
                <a:lnTo>
                  <a:pt x="11198" y="3130"/>
                </a:lnTo>
                <a:lnTo>
                  <a:pt x="11198" y="3134"/>
                </a:lnTo>
                <a:lnTo>
                  <a:pt x="11200" y="3138"/>
                </a:lnTo>
                <a:lnTo>
                  <a:pt x="11204" y="3142"/>
                </a:lnTo>
                <a:close/>
                <a:moveTo>
                  <a:pt x="11018" y="4302"/>
                </a:moveTo>
                <a:lnTo>
                  <a:pt x="11018" y="4302"/>
                </a:lnTo>
                <a:lnTo>
                  <a:pt x="11016" y="4304"/>
                </a:lnTo>
                <a:lnTo>
                  <a:pt x="11016" y="4308"/>
                </a:lnTo>
                <a:lnTo>
                  <a:pt x="11020" y="4318"/>
                </a:lnTo>
                <a:lnTo>
                  <a:pt x="11022" y="4324"/>
                </a:lnTo>
                <a:lnTo>
                  <a:pt x="11024" y="4324"/>
                </a:lnTo>
                <a:lnTo>
                  <a:pt x="11026" y="4320"/>
                </a:lnTo>
                <a:lnTo>
                  <a:pt x="11024" y="4314"/>
                </a:lnTo>
                <a:lnTo>
                  <a:pt x="11022" y="4304"/>
                </a:lnTo>
                <a:lnTo>
                  <a:pt x="11020" y="4302"/>
                </a:lnTo>
                <a:lnTo>
                  <a:pt x="11018" y="4302"/>
                </a:lnTo>
                <a:close/>
                <a:moveTo>
                  <a:pt x="11110" y="4376"/>
                </a:moveTo>
                <a:lnTo>
                  <a:pt x="11110" y="4376"/>
                </a:lnTo>
                <a:lnTo>
                  <a:pt x="11112" y="4378"/>
                </a:lnTo>
                <a:lnTo>
                  <a:pt x="11116" y="4376"/>
                </a:lnTo>
                <a:lnTo>
                  <a:pt x="11120" y="4372"/>
                </a:lnTo>
                <a:lnTo>
                  <a:pt x="11122" y="4366"/>
                </a:lnTo>
                <a:lnTo>
                  <a:pt x="11122" y="4362"/>
                </a:lnTo>
                <a:lnTo>
                  <a:pt x="11120" y="4360"/>
                </a:lnTo>
                <a:lnTo>
                  <a:pt x="11118" y="4358"/>
                </a:lnTo>
                <a:lnTo>
                  <a:pt x="11116" y="4356"/>
                </a:lnTo>
                <a:lnTo>
                  <a:pt x="11114" y="4352"/>
                </a:lnTo>
                <a:lnTo>
                  <a:pt x="11112" y="4350"/>
                </a:lnTo>
                <a:lnTo>
                  <a:pt x="11110" y="4352"/>
                </a:lnTo>
                <a:lnTo>
                  <a:pt x="11110" y="4360"/>
                </a:lnTo>
                <a:lnTo>
                  <a:pt x="11110" y="4368"/>
                </a:lnTo>
                <a:lnTo>
                  <a:pt x="11108" y="4370"/>
                </a:lnTo>
                <a:lnTo>
                  <a:pt x="11108" y="4372"/>
                </a:lnTo>
                <a:lnTo>
                  <a:pt x="11110" y="4376"/>
                </a:lnTo>
                <a:close/>
                <a:moveTo>
                  <a:pt x="11116" y="4478"/>
                </a:moveTo>
                <a:lnTo>
                  <a:pt x="11116" y="4478"/>
                </a:lnTo>
                <a:lnTo>
                  <a:pt x="11118" y="4480"/>
                </a:lnTo>
                <a:lnTo>
                  <a:pt x="11120" y="4484"/>
                </a:lnTo>
                <a:lnTo>
                  <a:pt x="11122" y="4490"/>
                </a:lnTo>
                <a:lnTo>
                  <a:pt x="11122" y="4494"/>
                </a:lnTo>
                <a:lnTo>
                  <a:pt x="11122" y="4498"/>
                </a:lnTo>
                <a:lnTo>
                  <a:pt x="11122" y="4500"/>
                </a:lnTo>
                <a:lnTo>
                  <a:pt x="11120" y="4504"/>
                </a:lnTo>
                <a:lnTo>
                  <a:pt x="11120" y="4506"/>
                </a:lnTo>
                <a:lnTo>
                  <a:pt x="11122" y="4508"/>
                </a:lnTo>
                <a:lnTo>
                  <a:pt x="11126" y="4508"/>
                </a:lnTo>
                <a:lnTo>
                  <a:pt x="11128" y="4506"/>
                </a:lnTo>
                <a:lnTo>
                  <a:pt x="11128" y="4504"/>
                </a:lnTo>
                <a:lnTo>
                  <a:pt x="11130" y="4504"/>
                </a:lnTo>
                <a:lnTo>
                  <a:pt x="11134" y="4506"/>
                </a:lnTo>
                <a:lnTo>
                  <a:pt x="11136" y="4514"/>
                </a:lnTo>
                <a:lnTo>
                  <a:pt x="11136" y="4518"/>
                </a:lnTo>
                <a:lnTo>
                  <a:pt x="11136" y="4522"/>
                </a:lnTo>
                <a:lnTo>
                  <a:pt x="11134" y="4528"/>
                </a:lnTo>
                <a:lnTo>
                  <a:pt x="11136" y="4530"/>
                </a:lnTo>
                <a:lnTo>
                  <a:pt x="11136" y="4534"/>
                </a:lnTo>
                <a:lnTo>
                  <a:pt x="11136" y="4538"/>
                </a:lnTo>
                <a:lnTo>
                  <a:pt x="11134" y="4542"/>
                </a:lnTo>
                <a:lnTo>
                  <a:pt x="11136" y="4544"/>
                </a:lnTo>
                <a:lnTo>
                  <a:pt x="11144" y="4548"/>
                </a:lnTo>
                <a:lnTo>
                  <a:pt x="11146" y="4550"/>
                </a:lnTo>
                <a:lnTo>
                  <a:pt x="11146" y="4548"/>
                </a:lnTo>
                <a:lnTo>
                  <a:pt x="11146" y="4544"/>
                </a:lnTo>
                <a:lnTo>
                  <a:pt x="11144" y="4538"/>
                </a:lnTo>
                <a:lnTo>
                  <a:pt x="11144" y="4534"/>
                </a:lnTo>
                <a:lnTo>
                  <a:pt x="11146" y="4534"/>
                </a:lnTo>
                <a:lnTo>
                  <a:pt x="11148" y="4536"/>
                </a:lnTo>
                <a:lnTo>
                  <a:pt x="11148" y="4542"/>
                </a:lnTo>
                <a:lnTo>
                  <a:pt x="11152" y="4548"/>
                </a:lnTo>
                <a:lnTo>
                  <a:pt x="11154" y="4552"/>
                </a:lnTo>
                <a:lnTo>
                  <a:pt x="11158" y="4554"/>
                </a:lnTo>
                <a:lnTo>
                  <a:pt x="11158" y="4552"/>
                </a:lnTo>
                <a:lnTo>
                  <a:pt x="11154" y="4544"/>
                </a:lnTo>
                <a:lnTo>
                  <a:pt x="11154" y="4542"/>
                </a:lnTo>
                <a:lnTo>
                  <a:pt x="11154" y="4540"/>
                </a:lnTo>
                <a:lnTo>
                  <a:pt x="11156" y="4538"/>
                </a:lnTo>
                <a:lnTo>
                  <a:pt x="11158" y="4536"/>
                </a:lnTo>
                <a:lnTo>
                  <a:pt x="11156" y="4532"/>
                </a:lnTo>
                <a:lnTo>
                  <a:pt x="11154" y="4528"/>
                </a:lnTo>
                <a:lnTo>
                  <a:pt x="11154" y="4524"/>
                </a:lnTo>
                <a:lnTo>
                  <a:pt x="11152" y="4522"/>
                </a:lnTo>
                <a:lnTo>
                  <a:pt x="11150" y="4518"/>
                </a:lnTo>
                <a:lnTo>
                  <a:pt x="11148" y="4516"/>
                </a:lnTo>
                <a:lnTo>
                  <a:pt x="11148" y="4512"/>
                </a:lnTo>
                <a:lnTo>
                  <a:pt x="11148" y="4504"/>
                </a:lnTo>
                <a:lnTo>
                  <a:pt x="11148" y="4496"/>
                </a:lnTo>
                <a:lnTo>
                  <a:pt x="11146" y="4492"/>
                </a:lnTo>
                <a:lnTo>
                  <a:pt x="11144" y="4490"/>
                </a:lnTo>
                <a:lnTo>
                  <a:pt x="11144" y="4488"/>
                </a:lnTo>
                <a:lnTo>
                  <a:pt x="11144" y="4486"/>
                </a:lnTo>
                <a:lnTo>
                  <a:pt x="11144" y="4484"/>
                </a:lnTo>
                <a:lnTo>
                  <a:pt x="11140" y="4482"/>
                </a:lnTo>
                <a:lnTo>
                  <a:pt x="11136" y="4484"/>
                </a:lnTo>
                <a:lnTo>
                  <a:pt x="11134" y="4486"/>
                </a:lnTo>
                <a:lnTo>
                  <a:pt x="11132" y="4488"/>
                </a:lnTo>
                <a:lnTo>
                  <a:pt x="11128" y="4486"/>
                </a:lnTo>
                <a:lnTo>
                  <a:pt x="11122" y="4480"/>
                </a:lnTo>
                <a:lnTo>
                  <a:pt x="11120" y="4476"/>
                </a:lnTo>
                <a:lnTo>
                  <a:pt x="11116" y="4478"/>
                </a:lnTo>
                <a:close/>
                <a:moveTo>
                  <a:pt x="11048" y="4532"/>
                </a:moveTo>
                <a:lnTo>
                  <a:pt x="11048" y="4532"/>
                </a:lnTo>
                <a:lnTo>
                  <a:pt x="11050" y="4530"/>
                </a:lnTo>
                <a:lnTo>
                  <a:pt x="11054" y="4526"/>
                </a:lnTo>
                <a:lnTo>
                  <a:pt x="11056" y="4522"/>
                </a:lnTo>
                <a:lnTo>
                  <a:pt x="11054" y="4518"/>
                </a:lnTo>
                <a:lnTo>
                  <a:pt x="11052" y="4516"/>
                </a:lnTo>
                <a:lnTo>
                  <a:pt x="11050" y="4518"/>
                </a:lnTo>
                <a:lnTo>
                  <a:pt x="11048" y="4522"/>
                </a:lnTo>
                <a:lnTo>
                  <a:pt x="11048" y="4524"/>
                </a:lnTo>
                <a:lnTo>
                  <a:pt x="11048" y="4526"/>
                </a:lnTo>
                <a:lnTo>
                  <a:pt x="11046" y="4528"/>
                </a:lnTo>
                <a:lnTo>
                  <a:pt x="11046" y="4530"/>
                </a:lnTo>
                <a:lnTo>
                  <a:pt x="11048" y="4532"/>
                </a:lnTo>
                <a:close/>
                <a:moveTo>
                  <a:pt x="11128" y="4478"/>
                </a:moveTo>
                <a:lnTo>
                  <a:pt x="11128" y="4478"/>
                </a:lnTo>
                <a:lnTo>
                  <a:pt x="11130" y="4478"/>
                </a:lnTo>
                <a:lnTo>
                  <a:pt x="11130" y="4474"/>
                </a:lnTo>
                <a:lnTo>
                  <a:pt x="11128" y="4470"/>
                </a:lnTo>
                <a:lnTo>
                  <a:pt x="11124" y="4468"/>
                </a:lnTo>
                <a:lnTo>
                  <a:pt x="11122" y="4470"/>
                </a:lnTo>
                <a:lnTo>
                  <a:pt x="11122" y="4474"/>
                </a:lnTo>
                <a:lnTo>
                  <a:pt x="11124" y="4476"/>
                </a:lnTo>
                <a:lnTo>
                  <a:pt x="11128" y="4478"/>
                </a:lnTo>
                <a:close/>
                <a:moveTo>
                  <a:pt x="11174" y="4512"/>
                </a:moveTo>
                <a:lnTo>
                  <a:pt x="11174" y="4512"/>
                </a:lnTo>
                <a:lnTo>
                  <a:pt x="11172" y="4514"/>
                </a:lnTo>
                <a:lnTo>
                  <a:pt x="11174" y="4516"/>
                </a:lnTo>
                <a:lnTo>
                  <a:pt x="11176" y="4518"/>
                </a:lnTo>
                <a:lnTo>
                  <a:pt x="11178" y="4518"/>
                </a:lnTo>
                <a:lnTo>
                  <a:pt x="11180" y="4516"/>
                </a:lnTo>
                <a:lnTo>
                  <a:pt x="11178" y="4514"/>
                </a:lnTo>
                <a:lnTo>
                  <a:pt x="11176" y="4512"/>
                </a:lnTo>
                <a:lnTo>
                  <a:pt x="11174" y="4512"/>
                </a:lnTo>
                <a:close/>
                <a:moveTo>
                  <a:pt x="11094" y="4488"/>
                </a:moveTo>
                <a:lnTo>
                  <a:pt x="11094" y="4488"/>
                </a:lnTo>
                <a:lnTo>
                  <a:pt x="11092" y="4490"/>
                </a:lnTo>
                <a:lnTo>
                  <a:pt x="11092" y="4492"/>
                </a:lnTo>
                <a:lnTo>
                  <a:pt x="11094" y="4494"/>
                </a:lnTo>
                <a:lnTo>
                  <a:pt x="11096" y="4496"/>
                </a:lnTo>
                <a:lnTo>
                  <a:pt x="11096" y="4494"/>
                </a:lnTo>
                <a:lnTo>
                  <a:pt x="11096" y="4490"/>
                </a:lnTo>
                <a:lnTo>
                  <a:pt x="11096" y="4488"/>
                </a:lnTo>
                <a:lnTo>
                  <a:pt x="11094" y="4488"/>
                </a:lnTo>
                <a:close/>
                <a:moveTo>
                  <a:pt x="11036" y="4720"/>
                </a:moveTo>
                <a:lnTo>
                  <a:pt x="11036" y="4720"/>
                </a:lnTo>
                <a:lnTo>
                  <a:pt x="11034" y="4716"/>
                </a:lnTo>
                <a:lnTo>
                  <a:pt x="11026" y="4712"/>
                </a:lnTo>
                <a:lnTo>
                  <a:pt x="11024" y="4712"/>
                </a:lnTo>
                <a:lnTo>
                  <a:pt x="11020" y="4712"/>
                </a:lnTo>
                <a:lnTo>
                  <a:pt x="11018" y="4714"/>
                </a:lnTo>
                <a:lnTo>
                  <a:pt x="11018" y="4718"/>
                </a:lnTo>
                <a:lnTo>
                  <a:pt x="11020" y="4724"/>
                </a:lnTo>
                <a:lnTo>
                  <a:pt x="11022" y="4726"/>
                </a:lnTo>
                <a:lnTo>
                  <a:pt x="11024" y="4726"/>
                </a:lnTo>
                <a:lnTo>
                  <a:pt x="11028" y="4726"/>
                </a:lnTo>
                <a:lnTo>
                  <a:pt x="11034" y="4724"/>
                </a:lnTo>
                <a:lnTo>
                  <a:pt x="11036" y="4720"/>
                </a:lnTo>
                <a:close/>
                <a:moveTo>
                  <a:pt x="10980" y="4746"/>
                </a:moveTo>
                <a:lnTo>
                  <a:pt x="10980" y="4746"/>
                </a:lnTo>
                <a:lnTo>
                  <a:pt x="10978" y="4750"/>
                </a:lnTo>
                <a:lnTo>
                  <a:pt x="10980" y="4752"/>
                </a:lnTo>
                <a:lnTo>
                  <a:pt x="10982" y="4752"/>
                </a:lnTo>
                <a:lnTo>
                  <a:pt x="10988" y="4752"/>
                </a:lnTo>
                <a:lnTo>
                  <a:pt x="10992" y="4752"/>
                </a:lnTo>
                <a:lnTo>
                  <a:pt x="10996" y="4752"/>
                </a:lnTo>
                <a:lnTo>
                  <a:pt x="11000" y="4750"/>
                </a:lnTo>
                <a:lnTo>
                  <a:pt x="11000" y="4748"/>
                </a:lnTo>
                <a:lnTo>
                  <a:pt x="10998" y="4746"/>
                </a:lnTo>
                <a:lnTo>
                  <a:pt x="10994" y="4744"/>
                </a:lnTo>
                <a:lnTo>
                  <a:pt x="10992" y="4740"/>
                </a:lnTo>
                <a:lnTo>
                  <a:pt x="10988" y="4740"/>
                </a:lnTo>
                <a:lnTo>
                  <a:pt x="10986" y="4740"/>
                </a:lnTo>
                <a:lnTo>
                  <a:pt x="10984" y="4742"/>
                </a:lnTo>
                <a:lnTo>
                  <a:pt x="10980" y="4746"/>
                </a:lnTo>
                <a:close/>
                <a:moveTo>
                  <a:pt x="11090" y="4588"/>
                </a:moveTo>
                <a:lnTo>
                  <a:pt x="11090" y="4588"/>
                </a:lnTo>
                <a:lnTo>
                  <a:pt x="11088" y="4590"/>
                </a:lnTo>
                <a:lnTo>
                  <a:pt x="11084" y="4590"/>
                </a:lnTo>
                <a:lnTo>
                  <a:pt x="11084" y="4592"/>
                </a:lnTo>
                <a:lnTo>
                  <a:pt x="11086" y="4594"/>
                </a:lnTo>
                <a:lnTo>
                  <a:pt x="11090" y="4596"/>
                </a:lnTo>
                <a:lnTo>
                  <a:pt x="11092" y="4596"/>
                </a:lnTo>
                <a:lnTo>
                  <a:pt x="11094" y="4592"/>
                </a:lnTo>
                <a:lnTo>
                  <a:pt x="11094" y="4590"/>
                </a:lnTo>
                <a:lnTo>
                  <a:pt x="11092" y="4588"/>
                </a:lnTo>
                <a:lnTo>
                  <a:pt x="11090" y="4588"/>
                </a:lnTo>
                <a:close/>
                <a:moveTo>
                  <a:pt x="11132" y="4588"/>
                </a:moveTo>
                <a:lnTo>
                  <a:pt x="11132" y="4588"/>
                </a:lnTo>
                <a:lnTo>
                  <a:pt x="11130" y="4592"/>
                </a:lnTo>
                <a:lnTo>
                  <a:pt x="11132" y="4594"/>
                </a:lnTo>
                <a:lnTo>
                  <a:pt x="11134" y="4596"/>
                </a:lnTo>
                <a:lnTo>
                  <a:pt x="11138" y="4596"/>
                </a:lnTo>
                <a:lnTo>
                  <a:pt x="11140" y="4594"/>
                </a:lnTo>
                <a:lnTo>
                  <a:pt x="11138" y="4590"/>
                </a:lnTo>
                <a:lnTo>
                  <a:pt x="11134" y="4588"/>
                </a:lnTo>
                <a:lnTo>
                  <a:pt x="11132" y="4588"/>
                </a:lnTo>
                <a:close/>
                <a:moveTo>
                  <a:pt x="11030" y="4434"/>
                </a:moveTo>
                <a:lnTo>
                  <a:pt x="11030" y="4434"/>
                </a:lnTo>
                <a:lnTo>
                  <a:pt x="11032" y="4424"/>
                </a:lnTo>
                <a:lnTo>
                  <a:pt x="11030" y="4422"/>
                </a:lnTo>
                <a:lnTo>
                  <a:pt x="11026" y="4422"/>
                </a:lnTo>
                <a:lnTo>
                  <a:pt x="11024" y="4424"/>
                </a:lnTo>
                <a:lnTo>
                  <a:pt x="11024" y="4426"/>
                </a:lnTo>
                <a:lnTo>
                  <a:pt x="11026" y="4430"/>
                </a:lnTo>
                <a:lnTo>
                  <a:pt x="11022" y="4436"/>
                </a:lnTo>
                <a:lnTo>
                  <a:pt x="11022" y="4440"/>
                </a:lnTo>
                <a:lnTo>
                  <a:pt x="11024" y="4442"/>
                </a:lnTo>
                <a:lnTo>
                  <a:pt x="11028" y="4440"/>
                </a:lnTo>
                <a:lnTo>
                  <a:pt x="11030" y="4434"/>
                </a:lnTo>
                <a:close/>
                <a:moveTo>
                  <a:pt x="11026" y="4392"/>
                </a:moveTo>
                <a:lnTo>
                  <a:pt x="11026" y="4392"/>
                </a:lnTo>
                <a:lnTo>
                  <a:pt x="11028" y="4390"/>
                </a:lnTo>
                <a:lnTo>
                  <a:pt x="11030" y="4384"/>
                </a:lnTo>
                <a:lnTo>
                  <a:pt x="11028" y="4380"/>
                </a:lnTo>
                <a:lnTo>
                  <a:pt x="11026" y="4378"/>
                </a:lnTo>
                <a:lnTo>
                  <a:pt x="11024" y="4378"/>
                </a:lnTo>
                <a:lnTo>
                  <a:pt x="11020" y="4376"/>
                </a:lnTo>
                <a:lnTo>
                  <a:pt x="11018" y="4378"/>
                </a:lnTo>
                <a:lnTo>
                  <a:pt x="11018" y="4384"/>
                </a:lnTo>
                <a:lnTo>
                  <a:pt x="11018" y="4388"/>
                </a:lnTo>
                <a:lnTo>
                  <a:pt x="11020" y="4392"/>
                </a:lnTo>
                <a:lnTo>
                  <a:pt x="11024" y="4392"/>
                </a:lnTo>
                <a:lnTo>
                  <a:pt x="11026" y="4392"/>
                </a:lnTo>
                <a:close/>
                <a:moveTo>
                  <a:pt x="11052" y="4436"/>
                </a:moveTo>
                <a:lnTo>
                  <a:pt x="11052" y="4436"/>
                </a:lnTo>
                <a:lnTo>
                  <a:pt x="11052" y="4432"/>
                </a:lnTo>
                <a:lnTo>
                  <a:pt x="11050" y="4428"/>
                </a:lnTo>
                <a:lnTo>
                  <a:pt x="11046" y="4428"/>
                </a:lnTo>
                <a:lnTo>
                  <a:pt x="11042" y="4430"/>
                </a:lnTo>
                <a:lnTo>
                  <a:pt x="11042" y="4432"/>
                </a:lnTo>
                <a:lnTo>
                  <a:pt x="11042" y="4434"/>
                </a:lnTo>
                <a:lnTo>
                  <a:pt x="11044" y="4436"/>
                </a:lnTo>
                <a:lnTo>
                  <a:pt x="11048" y="4440"/>
                </a:lnTo>
                <a:lnTo>
                  <a:pt x="11050" y="4440"/>
                </a:lnTo>
                <a:lnTo>
                  <a:pt x="11052" y="4436"/>
                </a:lnTo>
                <a:close/>
                <a:moveTo>
                  <a:pt x="11074" y="4410"/>
                </a:moveTo>
                <a:lnTo>
                  <a:pt x="11074" y="4410"/>
                </a:lnTo>
                <a:lnTo>
                  <a:pt x="11072" y="4406"/>
                </a:lnTo>
                <a:lnTo>
                  <a:pt x="11070" y="4402"/>
                </a:lnTo>
                <a:lnTo>
                  <a:pt x="11066" y="4398"/>
                </a:lnTo>
                <a:lnTo>
                  <a:pt x="11064" y="4398"/>
                </a:lnTo>
                <a:lnTo>
                  <a:pt x="11062" y="4400"/>
                </a:lnTo>
                <a:lnTo>
                  <a:pt x="11062" y="4402"/>
                </a:lnTo>
                <a:lnTo>
                  <a:pt x="11066" y="4406"/>
                </a:lnTo>
                <a:lnTo>
                  <a:pt x="11068" y="4410"/>
                </a:lnTo>
                <a:lnTo>
                  <a:pt x="11072" y="4414"/>
                </a:lnTo>
                <a:lnTo>
                  <a:pt x="11078" y="4420"/>
                </a:lnTo>
                <a:lnTo>
                  <a:pt x="11080" y="4420"/>
                </a:lnTo>
                <a:lnTo>
                  <a:pt x="11080" y="4418"/>
                </a:lnTo>
                <a:lnTo>
                  <a:pt x="11078" y="4416"/>
                </a:lnTo>
                <a:lnTo>
                  <a:pt x="11076" y="4412"/>
                </a:lnTo>
                <a:lnTo>
                  <a:pt x="11074" y="4410"/>
                </a:lnTo>
                <a:close/>
                <a:moveTo>
                  <a:pt x="11098" y="4436"/>
                </a:moveTo>
                <a:lnTo>
                  <a:pt x="11098" y="4436"/>
                </a:lnTo>
                <a:lnTo>
                  <a:pt x="11098" y="4434"/>
                </a:lnTo>
                <a:lnTo>
                  <a:pt x="11096" y="4428"/>
                </a:lnTo>
                <a:lnTo>
                  <a:pt x="11092" y="4422"/>
                </a:lnTo>
                <a:lnTo>
                  <a:pt x="11090" y="4420"/>
                </a:lnTo>
                <a:lnTo>
                  <a:pt x="11088" y="4422"/>
                </a:lnTo>
                <a:lnTo>
                  <a:pt x="11090" y="4424"/>
                </a:lnTo>
                <a:lnTo>
                  <a:pt x="11092" y="4430"/>
                </a:lnTo>
                <a:lnTo>
                  <a:pt x="11098" y="4436"/>
                </a:lnTo>
                <a:close/>
                <a:moveTo>
                  <a:pt x="10946" y="4524"/>
                </a:moveTo>
                <a:lnTo>
                  <a:pt x="10946" y="4524"/>
                </a:lnTo>
                <a:lnTo>
                  <a:pt x="10946" y="4522"/>
                </a:lnTo>
                <a:lnTo>
                  <a:pt x="10944" y="4520"/>
                </a:lnTo>
                <a:lnTo>
                  <a:pt x="10940" y="4520"/>
                </a:lnTo>
                <a:lnTo>
                  <a:pt x="10936" y="4526"/>
                </a:lnTo>
                <a:lnTo>
                  <a:pt x="10936" y="4530"/>
                </a:lnTo>
                <a:lnTo>
                  <a:pt x="10940" y="4528"/>
                </a:lnTo>
                <a:lnTo>
                  <a:pt x="10946" y="4524"/>
                </a:lnTo>
                <a:close/>
                <a:moveTo>
                  <a:pt x="11172" y="4532"/>
                </a:moveTo>
                <a:lnTo>
                  <a:pt x="11172" y="4532"/>
                </a:lnTo>
                <a:lnTo>
                  <a:pt x="11172" y="4530"/>
                </a:lnTo>
                <a:lnTo>
                  <a:pt x="11170" y="4528"/>
                </a:lnTo>
                <a:lnTo>
                  <a:pt x="11168" y="4534"/>
                </a:lnTo>
                <a:lnTo>
                  <a:pt x="11166" y="4544"/>
                </a:lnTo>
                <a:lnTo>
                  <a:pt x="11168" y="4550"/>
                </a:lnTo>
                <a:lnTo>
                  <a:pt x="11170" y="4554"/>
                </a:lnTo>
                <a:lnTo>
                  <a:pt x="11174" y="4556"/>
                </a:lnTo>
                <a:lnTo>
                  <a:pt x="11174" y="4558"/>
                </a:lnTo>
                <a:lnTo>
                  <a:pt x="11176" y="4552"/>
                </a:lnTo>
                <a:lnTo>
                  <a:pt x="11172" y="4532"/>
                </a:lnTo>
                <a:close/>
                <a:moveTo>
                  <a:pt x="11186" y="4554"/>
                </a:moveTo>
                <a:lnTo>
                  <a:pt x="11186" y="4554"/>
                </a:lnTo>
                <a:lnTo>
                  <a:pt x="11184" y="4558"/>
                </a:lnTo>
                <a:lnTo>
                  <a:pt x="11184" y="4560"/>
                </a:lnTo>
                <a:lnTo>
                  <a:pt x="11186" y="4562"/>
                </a:lnTo>
                <a:lnTo>
                  <a:pt x="11188" y="4562"/>
                </a:lnTo>
                <a:lnTo>
                  <a:pt x="11192" y="4562"/>
                </a:lnTo>
                <a:lnTo>
                  <a:pt x="11192" y="4558"/>
                </a:lnTo>
                <a:lnTo>
                  <a:pt x="11192" y="4556"/>
                </a:lnTo>
                <a:lnTo>
                  <a:pt x="11188" y="4548"/>
                </a:lnTo>
                <a:lnTo>
                  <a:pt x="11186" y="4554"/>
                </a:lnTo>
                <a:close/>
                <a:moveTo>
                  <a:pt x="11082" y="4530"/>
                </a:moveTo>
                <a:lnTo>
                  <a:pt x="11082" y="4530"/>
                </a:lnTo>
                <a:lnTo>
                  <a:pt x="11086" y="4520"/>
                </a:lnTo>
                <a:lnTo>
                  <a:pt x="11086" y="4512"/>
                </a:lnTo>
                <a:lnTo>
                  <a:pt x="11086" y="4506"/>
                </a:lnTo>
                <a:lnTo>
                  <a:pt x="11084" y="4504"/>
                </a:lnTo>
                <a:lnTo>
                  <a:pt x="11082" y="4504"/>
                </a:lnTo>
                <a:lnTo>
                  <a:pt x="11078" y="4504"/>
                </a:lnTo>
                <a:lnTo>
                  <a:pt x="11076" y="4504"/>
                </a:lnTo>
                <a:lnTo>
                  <a:pt x="11072" y="4504"/>
                </a:lnTo>
                <a:lnTo>
                  <a:pt x="11068" y="4506"/>
                </a:lnTo>
                <a:lnTo>
                  <a:pt x="11064" y="4508"/>
                </a:lnTo>
                <a:lnTo>
                  <a:pt x="11064" y="4510"/>
                </a:lnTo>
                <a:lnTo>
                  <a:pt x="11064" y="4516"/>
                </a:lnTo>
                <a:lnTo>
                  <a:pt x="11064" y="4520"/>
                </a:lnTo>
                <a:lnTo>
                  <a:pt x="11062" y="4522"/>
                </a:lnTo>
                <a:lnTo>
                  <a:pt x="11060" y="4524"/>
                </a:lnTo>
                <a:lnTo>
                  <a:pt x="11058" y="4526"/>
                </a:lnTo>
                <a:lnTo>
                  <a:pt x="11058" y="4528"/>
                </a:lnTo>
                <a:lnTo>
                  <a:pt x="11060" y="4536"/>
                </a:lnTo>
                <a:lnTo>
                  <a:pt x="11062" y="4544"/>
                </a:lnTo>
                <a:lnTo>
                  <a:pt x="11060" y="4548"/>
                </a:lnTo>
                <a:lnTo>
                  <a:pt x="11056" y="4550"/>
                </a:lnTo>
                <a:lnTo>
                  <a:pt x="11052" y="4552"/>
                </a:lnTo>
                <a:lnTo>
                  <a:pt x="11050" y="4552"/>
                </a:lnTo>
                <a:lnTo>
                  <a:pt x="11046" y="4552"/>
                </a:lnTo>
                <a:lnTo>
                  <a:pt x="11044" y="4552"/>
                </a:lnTo>
                <a:lnTo>
                  <a:pt x="11040" y="4558"/>
                </a:lnTo>
                <a:lnTo>
                  <a:pt x="11040" y="4562"/>
                </a:lnTo>
                <a:lnTo>
                  <a:pt x="11044" y="4570"/>
                </a:lnTo>
                <a:lnTo>
                  <a:pt x="11050" y="4578"/>
                </a:lnTo>
                <a:lnTo>
                  <a:pt x="11054" y="4582"/>
                </a:lnTo>
                <a:lnTo>
                  <a:pt x="11058" y="4584"/>
                </a:lnTo>
                <a:lnTo>
                  <a:pt x="11062" y="4590"/>
                </a:lnTo>
                <a:lnTo>
                  <a:pt x="11064" y="4598"/>
                </a:lnTo>
                <a:lnTo>
                  <a:pt x="11066" y="4598"/>
                </a:lnTo>
                <a:lnTo>
                  <a:pt x="11068" y="4598"/>
                </a:lnTo>
                <a:lnTo>
                  <a:pt x="11072" y="4596"/>
                </a:lnTo>
                <a:lnTo>
                  <a:pt x="11076" y="4590"/>
                </a:lnTo>
                <a:lnTo>
                  <a:pt x="11078" y="4588"/>
                </a:lnTo>
                <a:lnTo>
                  <a:pt x="11078" y="4584"/>
                </a:lnTo>
                <a:lnTo>
                  <a:pt x="11074" y="4574"/>
                </a:lnTo>
                <a:lnTo>
                  <a:pt x="11072" y="4564"/>
                </a:lnTo>
                <a:lnTo>
                  <a:pt x="11072" y="4560"/>
                </a:lnTo>
                <a:lnTo>
                  <a:pt x="11074" y="4554"/>
                </a:lnTo>
                <a:lnTo>
                  <a:pt x="11076" y="4548"/>
                </a:lnTo>
                <a:lnTo>
                  <a:pt x="11076" y="4542"/>
                </a:lnTo>
                <a:lnTo>
                  <a:pt x="11078" y="4538"/>
                </a:lnTo>
                <a:lnTo>
                  <a:pt x="11082" y="4530"/>
                </a:lnTo>
                <a:close/>
                <a:moveTo>
                  <a:pt x="11084" y="4428"/>
                </a:moveTo>
                <a:lnTo>
                  <a:pt x="11084" y="4428"/>
                </a:lnTo>
                <a:lnTo>
                  <a:pt x="11082" y="4428"/>
                </a:lnTo>
                <a:lnTo>
                  <a:pt x="11078" y="4428"/>
                </a:lnTo>
                <a:lnTo>
                  <a:pt x="11076" y="4428"/>
                </a:lnTo>
                <a:lnTo>
                  <a:pt x="11076" y="4430"/>
                </a:lnTo>
                <a:lnTo>
                  <a:pt x="11076" y="4436"/>
                </a:lnTo>
                <a:lnTo>
                  <a:pt x="11076" y="4442"/>
                </a:lnTo>
                <a:lnTo>
                  <a:pt x="11070" y="4456"/>
                </a:lnTo>
                <a:lnTo>
                  <a:pt x="11070" y="4458"/>
                </a:lnTo>
                <a:lnTo>
                  <a:pt x="11072" y="4456"/>
                </a:lnTo>
                <a:lnTo>
                  <a:pt x="11076" y="4454"/>
                </a:lnTo>
                <a:lnTo>
                  <a:pt x="11084" y="4444"/>
                </a:lnTo>
                <a:lnTo>
                  <a:pt x="11086" y="4444"/>
                </a:lnTo>
                <a:lnTo>
                  <a:pt x="11088" y="4444"/>
                </a:lnTo>
                <a:lnTo>
                  <a:pt x="11090" y="4450"/>
                </a:lnTo>
                <a:lnTo>
                  <a:pt x="11094" y="4456"/>
                </a:lnTo>
                <a:lnTo>
                  <a:pt x="11094" y="4458"/>
                </a:lnTo>
                <a:lnTo>
                  <a:pt x="11096" y="4458"/>
                </a:lnTo>
                <a:lnTo>
                  <a:pt x="11102" y="4462"/>
                </a:lnTo>
                <a:lnTo>
                  <a:pt x="11106" y="4464"/>
                </a:lnTo>
                <a:lnTo>
                  <a:pt x="11110" y="4468"/>
                </a:lnTo>
                <a:lnTo>
                  <a:pt x="11108" y="4464"/>
                </a:lnTo>
                <a:lnTo>
                  <a:pt x="11106" y="4458"/>
                </a:lnTo>
                <a:lnTo>
                  <a:pt x="11104" y="4450"/>
                </a:lnTo>
                <a:lnTo>
                  <a:pt x="11102" y="4446"/>
                </a:lnTo>
                <a:lnTo>
                  <a:pt x="11098" y="4442"/>
                </a:lnTo>
                <a:lnTo>
                  <a:pt x="11094" y="4438"/>
                </a:lnTo>
                <a:lnTo>
                  <a:pt x="11090" y="4434"/>
                </a:lnTo>
                <a:lnTo>
                  <a:pt x="11086" y="4430"/>
                </a:lnTo>
                <a:lnTo>
                  <a:pt x="11084" y="4428"/>
                </a:lnTo>
                <a:close/>
                <a:moveTo>
                  <a:pt x="11108" y="4522"/>
                </a:moveTo>
                <a:lnTo>
                  <a:pt x="11108" y="4522"/>
                </a:lnTo>
                <a:lnTo>
                  <a:pt x="11108" y="4518"/>
                </a:lnTo>
                <a:lnTo>
                  <a:pt x="11108" y="4512"/>
                </a:lnTo>
                <a:lnTo>
                  <a:pt x="11110" y="4510"/>
                </a:lnTo>
                <a:lnTo>
                  <a:pt x="11110" y="4506"/>
                </a:lnTo>
                <a:lnTo>
                  <a:pt x="11108" y="4500"/>
                </a:lnTo>
                <a:lnTo>
                  <a:pt x="11108" y="4492"/>
                </a:lnTo>
                <a:lnTo>
                  <a:pt x="11108" y="4490"/>
                </a:lnTo>
                <a:lnTo>
                  <a:pt x="11106" y="4488"/>
                </a:lnTo>
                <a:lnTo>
                  <a:pt x="11104" y="4498"/>
                </a:lnTo>
                <a:lnTo>
                  <a:pt x="11098" y="4512"/>
                </a:lnTo>
                <a:lnTo>
                  <a:pt x="11096" y="4516"/>
                </a:lnTo>
                <a:lnTo>
                  <a:pt x="11094" y="4524"/>
                </a:lnTo>
                <a:lnTo>
                  <a:pt x="11092" y="4534"/>
                </a:lnTo>
                <a:lnTo>
                  <a:pt x="11088" y="4542"/>
                </a:lnTo>
                <a:lnTo>
                  <a:pt x="11084" y="4548"/>
                </a:lnTo>
                <a:lnTo>
                  <a:pt x="11082" y="4552"/>
                </a:lnTo>
                <a:lnTo>
                  <a:pt x="11080" y="4562"/>
                </a:lnTo>
                <a:lnTo>
                  <a:pt x="11078" y="4574"/>
                </a:lnTo>
                <a:lnTo>
                  <a:pt x="11080" y="4578"/>
                </a:lnTo>
                <a:lnTo>
                  <a:pt x="11080" y="4580"/>
                </a:lnTo>
                <a:lnTo>
                  <a:pt x="11080" y="4578"/>
                </a:lnTo>
                <a:lnTo>
                  <a:pt x="11084" y="4574"/>
                </a:lnTo>
                <a:lnTo>
                  <a:pt x="11086" y="4568"/>
                </a:lnTo>
                <a:lnTo>
                  <a:pt x="11088" y="4562"/>
                </a:lnTo>
                <a:lnTo>
                  <a:pt x="11090" y="4558"/>
                </a:lnTo>
                <a:lnTo>
                  <a:pt x="11092" y="4556"/>
                </a:lnTo>
                <a:lnTo>
                  <a:pt x="11092" y="4550"/>
                </a:lnTo>
                <a:lnTo>
                  <a:pt x="11092" y="4548"/>
                </a:lnTo>
                <a:lnTo>
                  <a:pt x="11094" y="4544"/>
                </a:lnTo>
                <a:lnTo>
                  <a:pt x="11100" y="4538"/>
                </a:lnTo>
                <a:lnTo>
                  <a:pt x="11106" y="4532"/>
                </a:lnTo>
                <a:lnTo>
                  <a:pt x="11108" y="4528"/>
                </a:lnTo>
                <a:lnTo>
                  <a:pt x="11108" y="4522"/>
                </a:lnTo>
                <a:close/>
                <a:moveTo>
                  <a:pt x="11114" y="4542"/>
                </a:moveTo>
                <a:lnTo>
                  <a:pt x="11114" y="4542"/>
                </a:lnTo>
                <a:lnTo>
                  <a:pt x="11110" y="4548"/>
                </a:lnTo>
                <a:lnTo>
                  <a:pt x="11104" y="4554"/>
                </a:lnTo>
                <a:lnTo>
                  <a:pt x="11102" y="4556"/>
                </a:lnTo>
                <a:lnTo>
                  <a:pt x="11100" y="4558"/>
                </a:lnTo>
                <a:lnTo>
                  <a:pt x="11098" y="4562"/>
                </a:lnTo>
                <a:lnTo>
                  <a:pt x="11100" y="4568"/>
                </a:lnTo>
                <a:lnTo>
                  <a:pt x="11102" y="4570"/>
                </a:lnTo>
                <a:lnTo>
                  <a:pt x="11106" y="4572"/>
                </a:lnTo>
                <a:lnTo>
                  <a:pt x="11112" y="4572"/>
                </a:lnTo>
                <a:lnTo>
                  <a:pt x="11118" y="4570"/>
                </a:lnTo>
                <a:lnTo>
                  <a:pt x="11122" y="4568"/>
                </a:lnTo>
                <a:lnTo>
                  <a:pt x="11126" y="4566"/>
                </a:lnTo>
                <a:lnTo>
                  <a:pt x="11128" y="4564"/>
                </a:lnTo>
                <a:lnTo>
                  <a:pt x="11130" y="4564"/>
                </a:lnTo>
                <a:lnTo>
                  <a:pt x="11128" y="4560"/>
                </a:lnTo>
                <a:lnTo>
                  <a:pt x="11128" y="4556"/>
                </a:lnTo>
                <a:lnTo>
                  <a:pt x="11130" y="4550"/>
                </a:lnTo>
                <a:lnTo>
                  <a:pt x="11130" y="4546"/>
                </a:lnTo>
                <a:lnTo>
                  <a:pt x="11130" y="4544"/>
                </a:lnTo>
                <a:lnTo>
                  <a:pt x="11128" y="4544"/>
                </a:lnTo>
                <a:lnTo>
                  <a:pt x="11128" y="4546"/>
                </a:lnTo>
                <a:lnTo>
                  <a:pt x="11126" y="4546"/>
                </a:lnTo>
                <a:lnTo>
                  <a:pt x="11122" y="4546"/>
                </a:lnTo>
                <a:lnTo>
                  <a:pt x="11120" y="4544"/>
                </a:lnTo>
                <a:lnTo>
                  <a:pt x="11118" y="4542"/>
                </a:lnTo>
                <a:lnTo>
                  <a:pt x="11116" y="4540"/>
                </a:lnTo>
                <a:lnTo>
                  <a:pt x="11114" y="4542"/>
                </a:lnTo>
                <a:close/>
                <a:moveTo>
                  <a:pt x="11168" y="4562"/>
                </a:moveTo>
                <a:lnTo>
                  <a:pt x="11168" y="4562"/>
                </a:lnTo>
                <a:lnTo>
                  <a:pt x="11164" y="4560"/>
                </a:lnTo>
                <a:lnTo>
                  <a:pt x="11162" y="4560"/>
                </a:lnTo>
                <a:lnTo>
                  <a:pt x="11162" y="4562"/>
                </a:lnTo>
                <a:lnTo>
                  <a:pt x="11166" y="4582"/>
                </a:lnTo>
                <a:lnTo>
                  <a:pt x="11166" y="4596"/>
                </a:lnTo>
                <a:lnTo>
                  <a:pt x="11166" y="4600"/>
                </a:lnTo>
                <a:lnTo>
                  <a:pt x="11164" y="4602"/>
                </a:lnTo>
                <a:lnTo>
                  <a:pt x="11160" y="4600"/>
                </a:lnTo>
                <a:lnTo>
                  <a:pt x="11156" y="4598"/>
                </a:lnTo>
                <a:lnTo>
                  <a:pt x="11154" y="4598"/>
                </a:lnTo>
                <a:lnTo>
                  <a:pt x="11152" y="4598"/>
                </a:lnTo>
                <a:lnTo>
                  <a:pt x="11152" y="4604"/>
                </a:lnTo>
                <a:lnTo>
                  <a:pt x="11150" y="4608"/>
                </a:lnTo>
                <a:lnTo>
                  <a:pt x="11148" y="4608"/>
                </a:lnTo>
                <a:lnTo>
                  <a:pt x="11146" y="4604"/>
                </a:lnTo>
                <a:lnTo>
                  <a:pt x="11142" y="4600"/>
                </a:lnTo>
                <a:lnTo>
                  <a:pt x="11140" y="4600"/>
                </a:lnTo>
                <a:lnTo>
                  <a:pt x="11138" y="4600"/>
                </a:lnTo>
                <a:lnTo>
                  <a:pt x="11138" y="4604"/>
                </a:lnTo>
                <a:lnTo>
                  <a:pt x="11136" y="4622"/>
                </a:lnTo>
                <a:lnTo>
                  <a:pt x="11136" y="4626"/>
                </a:lnTo>
                <a:lnTo>
                  <a:pt x="11134" y="4626"/>
                </a:lnTo>
                <a:lnTo>
                  <a:pt x="11128" y="4622"/>
                </a:lnTo>
                <a:lnTo>
                  <a:pt x="11126" y="4620"/>
                </a:lnTo>
                <a:lnTo>
                  <a:pt x="11122" y="4620"/>
                </a:lnTo>
                <a:lnTo>
                  <a:pt x="11120" y="4622"/>
                </a:lnTo>
                <a:lnTo>
                  <a:pt x="11118" y="4628"/>
                </a:lnTo>
                <a:lnTo>
                  <a:pt x="11114" y="4636"/>
                </a:lnTo>
                <a:lnTo>
                  <a:pt x="11112" y="4640"/>
                </a:lnTo>
                <a:lnTo>
                  <a:pt x="11110" y="4640"/>
                </a:lnTo>
                <a:lnTo>
                  <a:pt x="11104" y="4644"/>
                </a:lnTo>
                <a:lnTo>
                  <a:pt x="11098" y="4646"/>
                </a:lnTo>
                <a:lnTo>
                  <a:pt x="11098" y="4644"/>
                </a:lnTo>
                <a:lnTo>
                  <a:pt x="11100" y="4640"/>
                </a:lnTo>
                <a:lnTo>
                  <a:pt x="11100" y="4632"/>
                </a:lnTo>
                <a:lnTo>
                  <a:pt x="11098" y="4624"/>
                </a:lnTo>
                <a:lnTo>
                  <a:pt x="11096" y="4620"/>
                </a:lnTo>
                <a:lnTo>
                  <a:pt x="11092" y="4618"/>
                </a:lnTo>
                <a:lnTo>
                  <a:pt x="11088" y="4618"/>
                </a:lnTo>
                <a:lnTo>
                  <a:pt x="11086" y="4618"/>
                </a:lnTo>
                <a:lnTo>
                  <a:pt x="11086" y="4616"/>
                </a:lnTo>
                <a:lnTo>
                  <a:pt x="11086" y="4614"/>
                </a:lnTo>
                <a:lnTo>
                  <a:pt x="11084" y="4614"/>
                </a:lnTo>
                <a:lnTo>
                  <a:pt x="11082" y="4614"/>
                </a:lnTo>
                <a:lnTo>
                  <a:pt x="11080" y="4618"/>
                </a:lnTo>
                <a:lnTo>
                  <a:pt x="11078" y="4622"/>
                </a:lnTo>
                <a:lnTo>
                  <a:pt x="11074" y="4622"/>
                </a:lnTo>
                <a:lnTo>
                  <a:pt x="11070" y="4624"/>
                </a:lnTo>
                <a:lnTo>
                  <a:pt x="11066" y="4628"/>
                </a:lnTo>
                <a:lnTo>
                  <a:pt x="11064" y="4632"/>
                </a:lnTo>
                <a:lnTo>
                  <a:pt x="11066" y="4636"/>
                </a:lnTo>
                <a:lnTo>
                  <a:pt x="11066" y="4640"/>
                </a:lnTo>
                <a:lnTo>
                  <a:pt x="11064" y="4642"/>
                </a:lnTo>
                <a:lnTo>
                  <a:pt x="11058" y="4642"/>
                </a:lnTo>
                <a:lnTo>
                  <a:pt x="11054" y="4642"/>
                </a:lnTo>
                <a:lnTo>
                  <a:pt x="11052" y="4640"/>
                </a:lnTo>
                <a:lnTo>
                  <a:pt x="11050" y="4642"/>
                </a:lnTo>
                <a:lnTo>
                  <a:pt x="11048" y="4644"/>
                </a:lnTo>
                <a:lnTo>
                  <a:pt x="11044" y="4646"/>
                </a:lnTo>
                <a:lnTo>
                  <a:pt x="11038" y="4648"/>
                </a:lnTo>
                <a:lnTo>
                  <a:pt x="11034" y="4652"/>
                </a:lnTo>
                <a:lnTo>
                  <a:pt x="11030" y="4658"/>
                </a:lnTo>
                <a:lnTo>
                  <a:pt x="11030" y="4662"/>
                </a:lnTo>
                <a:lnTo>
                  <a:pt x="11028" y="4672"/>
                </a:lnTo>
                <a:lnTo>
                  <a:pt x="11026" y="4678"/>
                </a:lnTo>
                <a:lnTo>
                  <a:pt x="11022" y="4686"/>
                </a:lnTo>
                <a:lnTo>
                  <a:pt x="11022" y="4692"/>
                </a:lnTo>
                <a:lnTo>
                  <a:pt x="11022" y="4694"/>
                </a:lnTo>
                <a:lnTo>
                  <a:pt x="11024" y="4700"/>
                </a:lnTo>
                <a:lnTo>
                  <a:pt x="11028" y="4702"/>
                </a:lnTo>
                <a:lnTo>
                  <a:pt x="11030" y="4704"/>
                </a:lnTo>
                <a:lnTo>
                  <a:pt x="11032" y="4700"/>
                </a:lnTo>
                <a:lnTo>
                  <a:pt x="11036" y="4686"/>
                </a:lnTo>
                <a:lnTo>
                  <a:pt x="11040" y="4680"/>
                </a:lnTo>
                <a:lnTo>
                  <a:pt x="11040" y="4676"/>
                </a:lnTo>
                <a:lnTo>
                  <a:pt x="11040" y="4674"/>
                </a:lnTo>
                <a:lnTo>
                  <a:pt x="11042" y="4674"/>
                </a:lnTo>
                <a:lnTo>
                  <a:pt x="11044" y="4672"/>
                </a:lnTo>
                <a:lnTo>
                  <a:pt x="11046" y="4668"/>
                </a:lnTo>
                <a:lnTo>
                  <a:pt x="11046" y="4666"/>
                </a:lnTo>
                <a:lnTo>
                  <a:pt x="11048" y="4662"/>
                </a:lnTo>
                <a:lnTo>
                  <a:pt x="11052" y="4658"/>
                </a:lnTo>
                <a:lnTo>
                  <a:pt x="11056" y="4660"/>
                </a:lnTo>
                <a:lnTo>
                  <a:pt x="11058" y="4666"/>
                </a:lnTo>
                <a:lnTo>
                  <a:pt x="11056" y="4670"/>
                </a:lnTo>
                <a:lnTo>
                  <a:pt x="11058" y="4674"/>
                </a:lnTo>
                <a:lnTo>
                  <a:pt x="11060" y="4674"/>
                </a:lnTo>
                <a:lnTo>
                  <a:pt x="11066" y="4670"/>
                </a:lnTo>
                <a:lnTo>
                  <a:pt x="11070" y="4664"/>
                </a:lnTo>
                <a:lnTo>
                  <a:pt x="11072" y="4662"/>
                </a:lnTo>
                <a:lnTo>
                  <a:pt x="11072" y="4666"/>
                </a:lnTo>
                <a:lnTo>
                  <a:pt x="11072" y="4672"/>
                </a:lnTo>
                <a:lnTo>
                  <a:pt x="11072" y="4674"/>
                </a:lnTo>
                <a:lnTo>
                  <a:pt x="11074" y="4674"/>
                </a:lnTo>
                <a:lnTo>
                  <a:pt x="11080" y="4678"/>
                </a:lnTo>
                <a:lnTo>
                  <a:pt x="11084" y="4678"/>
                </a:lnTo>
                <a:lnTo>
                  <a:pt x="11082" y="4674"/>
                </a:lnTo>
                <a:lnTo>
                  <a:pt x="11082" y="4670"/>
                </a:lnTo>
                <a:lnTo>
                  <a:pt x="11084" y="4666"/>
                </a:lnTo>
                <a:lnTo>
                  <a:pt x="11086" y="4664"/>
                </a:lnTo>
                <a:lnTo>
                  <a:pt x="11084" y="4662"/>
                </a:lnTo>
                <a:lnTo>
                  <a:pt x="11082" y="4658"/>
                </a:lnTo>
                <a:lnTo>
                  <a:pt x="11084" y="4656"/>
                </a:lnTo>
                <a:lnTo>
                  <a:pt x="11088" y="4656"/>
                </a:lnTo>
                <a:lnTo>
                  <a:pt x="11094" y="4660"/>
                </a:lnTo>
                <a:lnTo>
                  <a:pt x="11098" y="4662"/>
                </a:lnTo>
                <a:lnTo>
                  <a:pt x="11104" y="4664"/>
                </a:lnTo>
                <a:lnTo>
                  <a:pt x="11108" y="4666"/>
                </a:lnTo>
                <a:lnTo>
                  <a:pt x="11110" y="4672"/>
                </a:lnTo>
                <a:lnTo>
                  <a:pt x="11112" y="4676"/>
                </a:lnTo>
                <a:lnTo>
                  <a:pt x="11112" y="4678"/>
                </a:lnTo>
                <a:lnTo>
                  <a:pt x="11114" y="4678"/>
                </a:lnTo>
                <a:lnTo>
                  <a:pt x="11114" y="4680"/>
                </a:lnTo>
                <a:lnTo>
                  <a:pt x="11112" y="4686"/>
                </a:lnTo>
                <a:lnTo>
                  <a:pt x="11108" y="4692"/>
                </a:lnTo>
                <a:lnTo>
                  <a:pt x="11104" y="4698"/>
                </a:lnTo>
                <a:lnTo>
                  <a:pt x="11104" y="4702"/>
                </a:lnTo>
                <a:lnTo>
                  <a:pt x="11104" y="4706"/>
                </a:lnTo>
                <a:lnTo>
                  <a:pt x="11106" y="4718"/>
                </a:lnTo>
                <a:lnTo>
                  <a:pt x="11108" y="4726"/>
                </a:lnTo>
                <a:lnTo>
                  <a:pt x="11110" y="4730"/>
                </a:lnTo>
                <a:lnTo>
                  <a:pt x="11112" y="4734"/>
                </a:lnTo>
                <a:lnTo>
                  <a:pt x="11114" y="4736"/>
                </a:lnTo>
                <a:lnTo>
                  <a:pt x="11116" y="4738"/>
                </a:lnTo>
                <a:lnTo>
                  <a:pt x="11122" y="4742"/>
                </a:lnTo>
                <a:lnTo>
                  <a:pt x="11140" y="4752"/>
                </a:lnTo>
                <a:lnTo>
                  <a:pt x="11146" y="4752"/>
                </a:lnTo>
                <a:lnTo>
                  <a:pt x="11150" y="4748"/>
                </a:lnTo>
                <a:lnTo>
                  <a:pt x="11152" y="4742"/>
                </a:lnTo>
                <a:lnTo>
                  <a:pt x="11154" y="4742"/>
                </a:lnTo>
                <a:lnTo>
                  <a:pt x="11156" y="4744"/>
                </a:lnTo>
                <a:lnTo>
                  <a:pt x="11156" y="4748"/>
                </a:lnTo>
                <a:lnTo>
                  <a:pt x="11154" y="4756"/>
                </a:lnTo>
                <a:lnTo>
                  <a:pt x="11156" y="4764"/>
                </a:lnTo>
                <a:lnTo>
                  <a:pt x="11158" y="4766"/>
                </a:lnTo>
                <a:lnTo>
                  <a:pt x="11160" y="4768"/>
                </a:lnTo>
                <a:lnTo>
                  <a:pt x="11162" y="4766"/>
                </a:lnTo>
                <a:lnTo>
                  <a:pt x="11166" y="4762"/>
                </a:lnTo>
                <a:lnTo>
                  <a:pt x="11170" y="4754"/>
                </a:lnTo>
                <a:lnTo>
                  <a:pt x="11174" y="4746"/>
                </a:lnTo>
                <a:lnTo>
                  <a:pt x="11174" y="4738"/>
                </a:lnTo>
                <a:lnTo>
                  <a:pt x="11172" y="4732"/>
                </a:lnTo>
                <a:lnTo>
                  <a:pt x="11170" y="4722"/>
                </a:lnTo>
                <a:lnTo>
                  <a:pt x="11166" y="4718"/>
                </a:lnTo>
                <a:lnTo>
                  <a:pt x="11164" y="4716"/>
                </a:lnTo>
                <a:lnTo>
                  <a:pt x="11162" y="4716"/>
                </a:lnTo>
                <a:lnTo>
                  <a:pt x="11162" y="4714"/>
                </a:lnTo>
                <a:lnTo>
                  <a:pt x="11162" y="4706"/>
                </a:lnTo>
                <a:lnTo>
                  <a:pt x="11164" y="4700"/>
                </a:lnTo>
                <a:lnTo>
                  <a:pt x="11168" y="4696"/>
                </a:lnTo>
                <a:lnTo>
                  <a:pt x="11172" y="4694"/>
                </a:lnTo>
                <a:lnTo>
                  <a:pt x="11172" y="4690"/>
                </a:lnTo>
                <a:lnTo>
                  <a:pt x="11172" y="4686"/>
                </a:lnTo>
                <a:lnTo>
                  <a:pt x="11176" y="4682"/>
                </a:lnTo>
                <a:lnTo>
                  <a:pt x="11180" y="4682"/>
                </a:lnTo>
                <a:lnTo>
                  <a:pt x="11182" y="4688"/>
                </a:lnTo>
                <a:lnTo>
                  <a:pt x="11184" y="4696"/>
                </a:lnTo>
                <a:lnTo>
                  <a:pt x="11184" y="4700"/>
                </a:lnTo>
                <a:lnTo>
                  <a:pt x="11188" y="4706"/>
                </a:lnTo>
                <a:lnTo>
                  <a:pt x="11190" y="4708"/>
                </a:lnTo>
                <a:lnTo>
                  <a:pt x="11188" y="4712"/>
                </a:lnTo>
                <a:lnTo>
                  <a:pt x="11188" y="4718"/>
                </a:lnTo>
                <a:lnTo>
                  <a:pt x="11192" y="4728"/>
                </a:lnTo>
                <a:lnTo>
                  <a:pt x="11192" y="4730"/>
                </a:lnTo>
                <a:lnTo>
                  <a:pt x="11194" y="4730"/>
                </a:lnTo>
                <a:lnTo>
                  <a:pt x="11196" y="4726"/>
                </a:lnTo>
                <a:lnTo>
                  <a:pt x="11196" y="4716"/>
                </a:lnTo>
                <a:lnTo>
                  <a:pt x="11194" y="4706"/>
                </a:lnTo>
                <a:lnTo>
                  <a:pt x="11194" y="4702"/>
                </a:lnTo>
                <a:lnTo>
                  <a:pt x="11196" y="4702"/>
                </a:lnTo>
                <a:lnTo>
                  <a:pt x="11198" y="4704"/>
                </a:lnTo>
                <a:lnTo>
                  <a:pt x="11200" y="4704"/>
                </a:lnTo>
                <a:lnTo>
                  <a:pt x="11200" y="4702"/>
                </a:lnTo>
                <a:lnTo>
                  <a:pt x="11198" y="4698"/>
                </a:lnTo>
                <a:lnTo>
                  <a:pt x="11200" y="4698"/>
                </a:lnTo>
                <a:lnTo>
                  <a:pt x="11204" y="4698"/>
                </a:lnTo>
                <a:lnTo>
                  <a:pt x="11208" y="4692"/>
                </a:lnTo>
                <a:lnTo>
                  <a:pt x="11210" y="4686"/>
                </a:lnTo>
                <a:lnTo>
                  <a:pt x="11210" y="4682"/>
                </a:lnTo>
                <a:lnTo>
                  <a:pt x="11210" y="4668"/>
                </a:lnTo>
                <a:lnTo>
                  <a:pt x="11208" y="4662"/>
                </a:lnTo>
                <a:lnTo>
                  <a:pt x="11206" y="4660"/>
                </a:lnTo>
                <a:lnTo>
                  <a:pt x="11204" y="4660"/>
                </a:lnTo>
                <a:lnTo>
                  <a:pt x="11202" y="4656"/>
                </a:lnTo>
                <a:lnTo>
                  <a:pt x="11202" y="4652"/>
                </a:lnTo>
                <a:lnTo>
                  <a:pt x="11204" y="4646"/>
                </a:lnTo>
                <a:lnTo>
                  <a:pt x="11206" y="4640"/>
                </a:lnTo>
                <a:lnTo>
                  <a:pt x="11204" y="4636"/>
                </a:lnTo>
                <a:lnTo>
                  <a:pt x="11202" y="4632"/>
                </a:lnTo>
                <a:lnTo>
                  <a:pt x="11202" y="4628"/>
                </a:lnTo>
                <a:lnTo>
                  <a:pt x="11200" y="4624"/>
                </a:lnTo>
                <a:lnTo>
                  <a:pt x="11200" y="4622"/>
                </a:lnTo>
                <a:lnTo>
                  <a:pt x="11196" y="4622"/>
                </a:lnTo>
                <a:lnTo>
                  <a:pt x="11192" y="4622"/>
                </a:lnTo>
                <a:lnTo>
                  <a:pt x="11190" y="4620"/>
                </a:lnTo>
                <a:lnTo>
                  <a:pt x="11190" y="4618"/>
                </a:lnTo>
                <a:lnTo>
                  <a:pt x="11192" y="4618"/>
                </a:lnTo>
                <a:lnTo>
                  <a:pt x="11196" y="4614"/>
                </a:lnTo>
                <a:lnTo>
                  <a:pt x="11198" y="4610"/>
                </a:lnTo>
                <a:lnTo>
                  <a:pt x="11200" y="4606"/>
                </a:lnTo>
                <a:lnTo>
                  <a:pt x="11198" y="4600"/>
                </a:lnTo>
                <a:lnTo>
                  <a:pt x="11194" y="4594"/>
                </a:lnTo>
                <a:lnTo>
                  <a:pt x="11194" y="4588"/>
                </a:lnTo>
                <a:lnTo>
                  <a:pt x="11194" y="4586"/>
                </a:lnTo>
                <a:lnTo>
                  <a:pt x="11192" y="4586"/>
                </a:lnTo>
                <a:lnTo>
                  <a:pt x="11188" y="4588"/>
                </a:lnTo>
                <a:lnTo>
                  <a:pt x="11186" y="4584"/>
                </a:lnTo>
                <a:lnTo>
                  <a:pt x="11184" y="4578"/>
                </a:lnTo>
                <a:lnTo>
                  <a:pt x="11182" y="4576"/>
                </a:lnTo>
                <a:lnTo>
                  <a:pt x="11178" y="4574"/>
                </a:lnTo>
                <a:lnTo>
                  <a:pt x="11172" y="4570"/>
                </a:lnTo>
                <a:lnTo>
                  <a:pt x="11170" y="4568"/>
                </a:lnTo>
                <a:lnTo>
                  <a:pt x="11170" y="4566"/>
                </a:lnTo>
                <a:lnTo>
                  <a:pt x="11168" y="4562"/>
                </a:lnTo>
                <a:close/>
                <a:moveTo>
                  <a:pt x="11152" y="4426"/>
                </a:moveTo>
                <a:lnTo>
                  <a:pt x="11152" y="4426"/>
                </a:lnTo>
                <a:lnTo>
                  <a:pt x="11146" y="4424"/>
                </a:lnTo>
                <a:lnTo>
                  <a:pt x="11138" y="4426"/>
                </a:lnTo>
                <a:lnTo>
                  <a:pt x="11130" y="4428"/>
                </a:lnTo>
                <a:lnTo>
                  <a:pt x="11122" y="4426"/>
                </a:lnTo>
                <a:lnTo>
                  <a:pt x="11118" y="4426"/>
                </a:lnTo>
                <a:lnTo>
                  <a:pt x="11116" y="4426"/>
                </a:lnTo>
                <a:lnTo>
                  <a:pt x="11118" y="4434"/>
                </a:lnTo>
                <a:lnTo>
                  <a:pt x="11122" y="4444"/>
                </a:lnTo>
                <a:lnTo>
                  <a:pt x="11130" y="4452"/>
                </a:lnTo>
                <a:lnTo>
                  <a:pt x="11134" y="4456"/>
                </a:lnTo>
                <a:lnTo>
                  <a:pt x="11136" y="4460"/>
                </a:lnTo>
                <a:lnTo>
                  <a:pt x="11138" y="4462"/>
                </a:lnTo>
                <a:lnTo>
                  <a:pt x="11142" y="4464"/>
                </a:lnTo>
                <a:lnTo>
                  <a:pt x="11146" y="4466"/>
                </a:lnTo>
                <a:lnTo>
                  <a:pt x="11148" y="4468"/>
                </a:lnTo>
                <a:lnTo>
                  <a:pt x="11146" y="4472"/>
                </a:lnTo>
                <a:lnTo>
                  <a:pt x="11142" y="4474"/>
                </a:lnTo>
                <a:lnTo>
                  <a:pt x="11142" y="4476"/>
                </a:lnTo>
                <a:lnTo>
                  <a:pt x="11142" y="4478"/>
                </a:lnTo>
                <a:lnTo>
                  <a:pt x="11144" y="4480"/>
                </a:lnTo>
                <a:lnTo>
                  <a:pt x="11150" y="4486"/>
                </a:lnTo>
                <a:lnTo>
                  <a:pt x="11152" y="4496"/>
                </a:lnTo>
                <a:lnTo>
                  <a:pt x="11154" y="4498"/>
                </a:lnTo>
                <a:lnTo>
                  <a:pt x="11156" y="4498"/>
                </a:lnTo>
                <a:lnTo>
                  <a:pt x="11160" y="4498"/>
                </a:lnTo>
                <a:lnTo>
                  <a:pt x="11164" y="4498"/>
                </a:lnTo>
                <a:lnTo>
                  <a:pt x="11168" y="4498"/>
                </a:lnTo>
                <a:lnTo>
                  <a:pt x="11170" y="4500"/>
                </a:lnTo>
                <a:lnTo>
                  <a:pt x="11174" y="4502"/>
                </a:lnTo>
                <a:lnTo>
                  <a:pt x="11176" y="4500"/>
                </a:lnTo>
                <a:lnTo>
                  <a:pt x="11174" y="4494"/>
                </a:lnTo>
                <a:lnTo>
                  <a:pt x="11172" y="4492"/>
                </a:lnTo>
                <a:lnTo>
                  <a:pt x="11170" y="4488"/>
                </a:lnTo>
                <a:lnTo>
                  <a:pt x="11170" y="4486"/>
                </a:lnTo>
                <a:lnTo>
                  <a:pt x="11170" y="4484"/>
                </a:lnTo>
                <a:lnTo>
                  <a:pt x="11166" y="4480"/>
                </a:lnTo>
                <a:lnTo>
                  <a:pt x="11164" y="4476"/>
                </a:lnTo>
                <a:lnTo>
                  <a:pt x="11164" y="4472"/>
                </a:lnTo>
                <a:lnTo>
                  <a:pt x="11164" y="4458"/>
                </a:lnTo>
                <a:lnTo>
                  <a:pt x="11166" y="4446"/>
                </a:lnTo>
                <a:lnTo>
                  <a:pt x="11164" y="4442"/>
                </a:lnTo>
                <a:lnTo>
                  <a:pt x="11162" y="4440"/>
                </a:lnTo>
                <a:lnTo>
                  <a:pt x="11158" y="4436"/>
                </a:lnTo>
                <a:lnTo>
                  <a:pt x="11158" y="4432"/>
                </a:lnTo>
                <a:lnTo>
                  <a:pt x="11156" y="4428"/>
                </a:lnTo>
                <a:lnTo>
                  <a:pt x="11152" y="4426"/>
                </a:lnTo>
                <a:close/>
                <a:moveTo>
                  <a:pt x="11024" y="4468"/>
                </a:moveTo>
                <a:lnTo>
                  <a:pt x="11024" y="4468"/>
                </a:lnTo>
                <a:lnTo>
                  <a:pt x="11026" y="4470"/>
                </a:lnTo>
                <a:lnTo>
                  <a:pt x="11028" y="4472"/>
                </a:lnTo>
                <a:lnTo>
                  <a:pt x="11028" y="4478"/>
                </a:lnTo>
                <a:lnTo>
                  <a:pt x="11026" y="4486"/>
                </a:lnTo>
                <a:lnTo>
                  <a:pt x="11028" y="4494"/>
                </a:lnTo>
                <a:lnTo>
                  <a:pt x="11028" y="4502"/>
                </a:lnTo>
                <a:lnTo>
                  <a:pt x="11026" y="4506"/>
                </a:lnTo>
                <a:lnTo>
                  <a:pt x="11022" y="4510"/>
                </a:lnTo>
                <a:lnTo>
                  <a:pt x="11022" y="4522"/>
                </a:lnTo>
                <a:lnTo>
                  <a:pt x="11022" y="4528"/>
                </a:lnTo>
                <a:lnTo>
                  <a:pt x="11024" y="4530"/>
                </a:lnTo>
                <a:lnTo>
                  <a:pt x="11026" y="4530"/>
                </a:lnTo>
                <a:lnTo>
                  <a:pt x="11028" y="4528"/>
                </a:lnTo>
                <a:lnTo>
                  <a:pt x="11034" y="4522"/>
                </a:lnTo>
                <a:lnTo>
                  <a:pt x="11036" y="4520"/>
                </a:lnTo>
                <a:lnTo>
                  <a:pt x="11040" y="4520"/>
                </a:lnTo>
                <a:lnTo>
                  <a:pt x="11046" y="4516"/>
                </a:lnTo>
                <a:lnTo>
                  <a:pt x="11054" y="4512"/>
                </a:lnTo>
                <a:lnTo>
                  <a:pt x="11066" y="4498"/>
                </a:lnTo>
                <a:lnTo>
                  <a:pt x="11070" y="4494"/>
                </a:lnTo>
                <a:lnTo>
                  <a:pt x="11072" y="4490"/>
                </a:lnTo>
                <a:lnTo>
                  <a:pt x="11072" y="4482"/>
                </a:lnTo>
                <a:lnTo>
                  <a:pt x="11070" y="4476"/>
                </a:lnTo>
                <a:lnTo>
                  <a:pt x="11068" y="4476"/>
                </a:lnTo>
                <a:lnTo>
                  <a:pt x="11066" y="4478"/>
                </a:lnTo>
                <a:lnTo>
                  <a:pt x="11064" y="4478"/>
                </a:lnTo>
                <a:lnTo>
                  <a:pt x="11060" y="4474"/>
                </a:lnTo>
                <a:lnTo>
                  <a:pt x="11056" y="4472"/>
                </a:lnTo>
                <a:lnTo>
                  <a:pt x="11054" y="4474"/>
                </a:lnTo>
                <a:lnTo>
                  <a:pt x="11050" y="4474"/>
                </a:lnTo>
                <a:lnTo>
                  <a:pt x="11048" y="4474"/>
                </a:lnTo>
                <a:lnTo>
                  <a:pt x="11042" y="4470"/>
                </a:lnTo>
                <a:lnTo>
                  <a:pt x="11036" y="4464"/>
                </a:lnTo>
                <a:lnTo>
                  <a:pt x="11028" y="4458"/>
                </a:lnTo>
                <a:lnTo>
                  <a:pt x="11020" y="4458"/>
                </a:lnTo>
                <a:lnTo>
                  <a:pt x="11018" y="4460"/>
                </a:lnTo>
                <a:lnTo>
                  <a:pt x="11018" y="4464"/>
                </a:lnTo>
                <a:lnTo>
                  <a:pt x="11024" y="4468"/>
                </a:lnTo>
                <a:close/>
                <a:moveTo>
                  <a:pt x="10976" y="4378"/>
                </a:moveTo>
                <a:lnTo>
                  <a:pt x="10976" y="4378"/>
                </a:lnTo>
                <a:lnTo>
                  <a:pt x="10964" y="4378"/>
                </a:lnTo>
                <a:lnTo>
                  <a:pt x="10958" y="4380"/>
                </a:lnTo>
                <a:lnTo>
                  <a:pt x="10956" y="4382"/>
                </a:lnTo>
                <a:lnTo>
                  <a:pt x="10960" y="4384"/>
                </a:lnTo>
                <a:lnTo>
                  <a:pt x="10964" y="4386"/>
                </a:lnTo>
                <a:lnTo>
                  <a:pt x="10966" y="4390"/>
                </a:lnTo>
                <a:lnTo>
                  <a:pt x="10966" y="4392"/>
                </a:lnTo>
                <a:lnTo>
                  <a:pt x="10970" y="4396"/>
                </a:lnTo>
                <a:lnTo>
                  <a:pt x="10974" y="4400"/>
                </a:lnTo>
                <a:lnTo>
                  <a:pt x="10976" y="4410"/>
                </a:lnTo>
                <a:lnTo>
                  <a:pt x="10980" y="4424"/>
                </a:lnTo>
                <a:lnTo>
                  <a:pt x="10986" y="4436"/>
                </a:lnTo>
                <a:lnTo>
                  <a:pt x="10990" y="4442"/>
                </a:lnTo>
                <a:lnTo>
                  <a:pt x="10992" y="4444"/>
                </a:lnTo>
                <a:lnTo>
                  <a:pt x="10996" y="4444"/>
                </a:lnTo>
                <a:lnTo>
                  <a:pt x="11000" y="4440"/>
                </a:lnTo>
                <a:lnTo>
                  <a:pt x="11004" y="4430"/>
                </a:lnTo>
                <a:lnTo>
                  <a:pt x="11006" y="4424"/>
                </a:lnTo>
                <a:lnTo>
                  <a:pt x="11006" y="4420"/>
                </a:lnTo>
                <a:lnTo>
                  <a:pt x="11004" y="4416"/>
                </a:lnTo>
                <a:lnTo>
                  <a:pt x="11006" y="4408"/>
                </a:lnTo>
                <a:lnTo>
                  <a:pt x="11006" y="4402"/>
                </a:lnTo>
                <a:lnTo>
                  <a:pt x="11004" y="4398"/>
                </a:lnTo>
                <a:lnTo>
                  <a:pt x="11002" y="4394"/>
                </a:lnTo>
                <a:lnTo>
                  <a:pt x="11000" y="4388"/>
                </a:lnTo>
                <a:lnTo>
                  <a:pt x="10988" y="4382"/>
                </a:lnTo>
                <a:lnTo>
                  <a:pt x="10976" y="4378"/>
                </a:lnTo>
                <a:close/>
                <a:moveTo>
                  <a:pt x="10900" y="4536"/>
                </a:moveTo>
                <a:lnTo>
                  <a:pt x="10900" y="4536"/>
                </a:lnTo>
                <a:lnTo>
                  <a:pt x="10884" y="4562"/>
                </a:lnTo>
                <a:lnTo>
                  <a:pt x="10866" y="4584"/>
                </a:lnTo>
                <a:lnTo>
                  <a:pt x="10848" y="4600"/>
                </a:lnTo>
                <a:lnTo>
                  <a:pt x="10840" y="4612"/>
                </a:lnTo>
                <a:lnTo>
                  <a:pt x="10836" y="4618"/>
                </a:lnTo>
                <a:lnTo>
                  <a:pt x="10834" y="4628"/>
                </a:lnTo>
                <a:lnTo>
                  <a:pt x="10832" y="4630"/>
                </a:lnTo>
                <a:lnTo>
                  <a:pt x="10834" y="4632"/>
                </a:lnTo>
                <a:lnTo>
                  <a:pt x="10836" y="4632"/>
                </a:lnTo>
                <a:lnTo>
                  <a:pt x="10838" y="4632"/>
                </a:lnTo>
                <a:lnTo>
                  <a:pt x="10844" y="4626"/>
                </a:lnTo>
                <a:lnTo>
                  <a:pt x="10848" y="4620"/>
                </a:lnTo>
                <a:lnTo>
                  <a:pt x="10858" y="4610"/>
                </a:lnTo>
                <a:lnTo>
                  <a:pt x="10882" y="4586"/>
                </a:lnTo>
                <a:lnTo>
                  <a:pt x="10890" y="4578"/>
                </a:lnTo>
                <a:lnTo>
                  <a:pt x="10894" y="4572"/>
                </a:lnTo>
                <a:lnTo>
                  <a:pt x="10896" y="4566"/>
                </a:lnTo>
                <a:lnTo>
                  <a:pt x="10898" y="4562"/>
                </a:lnTo>
                <a:lnTo>
                  <a:pt x="10898" y="4558"/>
                </a:lnTo>
                <a:lnTo>
                  <a:pt x="10900" y="4556"/>
                </a:lnTo>
                <a:lnTo>
                  <a:pt x="10904" y="4554"/>
                </a:lnTo>
                <a:lnTo>
                  <a:pt x="10910" y="4552"/>
                </a:lnTo>
                <a:lnTo>
                  <a:pt x="10914" y="4550"/>
                </a:lnTo>
                <a:lnTo>
                  <a:pt x="10916" y="4544"/>
                </a:lnTo>
                <a:lnTo>
                  <a:pt x="10918" y="4538"/>
                </a:lnTo>
                <a:lnTo>
                  <a:pt x="10920" y="4536"/>
                </a:lnTo>
                <a:lnTo>
                  <a:pt x="10922" y="4534"/>
                </a:lnTo>
                <a:lnTo>
                  <a:pt x="10928" y="4534"/>
                </a:lnTo>
                <a:lnTo>
                  <a:pt x="10930" y="4530"/>
                </a:lnTo>
                <a:lnTo>
                  <a:pt x="10932" y="4524"/>
                </a:lnTo>
                <a:lnTo>
                  <a:pt x="10930" y="4516"/>
                </a:lnTo>
                <a:lnTo>
                  <a:pt x="10928" y="4510"/>
                </a:lnTo>
                <a:lnTo>
                  <a:pt x="10928" y="4506"/>
                </a:lnTo>
                <a:lnTo>
                  <a:pt x="10928" y="4496"/>
                </a:lnTo>
                <a:lnTo>
                  <a:pt x="10928" y="4488"/>
                </a:lnTo>
                <a:lnTo>
                  <a:pt x="10928" y="4484"/>
                </a:lnTo>
                <a:lnTo>
                  <a:pt x="10924" y="4484"/>
                </a:lnTo>
                <a:lnTo>
                  <a:pt x="10922" y="4484"/>
                </a:lnTo>
                <a:lnTo>
                  <a:pt x="10920" y="4486"/>
                </a:lnTo>
                <a:lnTo>
                  <a:pt x="10920" y="4492"/>
                </a:lnTo>
                <a:lnTo>
                  <a:pt x="10918" y="4500"/>
                </a:lnTo>
                <a:lnTo>
                  <a:pt x="10918" y="4504"/>
                </a:lnTo>
                <a:lnTo>
                  <a:pt x="10914" y="4506"/>
                </a:lnTo>
                <a:lnTo>
                  <a:pt x="10912" y="4506"/>
                </a:lnTo>
                <a:lnTo>
                  <a:pt x="10912" y="4508"/>
                </a:lnTo>
                <a:lnTo>
                  <a:pt x="10914" y="4512"/>
                </a:lnTo>
                <a:lnTo>
                  <a:pt x="10916" y="4518"/>
                </a:lnTo>
                <a:lnTo>
                  <a:pt x="10916" y="4522"/>
                </a:lnTo>
                <a:lnTo>
                  <a:pt x="10914" y="4526"/>
                </a:lnTo>
                <a:lnTo>
                  <a:pt x="10912" y="4528"/>
                </a:lnTo>
                <a:lnTo>
                  <a:pt x="10908" y="4528"/>
                </a:lnTo>
                <a:lnTo>
                  <a:pt x="10906" y="4528"/>
                </a:lnTo>
                <a:lnTo>
                  <a:pt x="10900" y="4536"/>
                </a:lnTo>
                <a:close/>
                <a:moveTo>
                  <a:pt x="10936" y="4240"/>
                </a:moveTo>
                <a:lnTo>
                  <a:pt x="10936" y="4240"/>
                </a:lnTo>
                <a:lnTo>
                  <a:pt x="10934" y="4240"/>
                </a:lnTo>
                <a:lnTo>
                  <a:pt x="10932" y="4242"/>
                </a:lnTo>
                <a:lnTo>
                  <a:pt x="10930" y="4248"/>
                </a:lnTo>
                <a:lnTo>
                  <a:pt x="10932" y="4256"/>
                </a:lnTo>
                <a:lnTo>
                  <a:pt x="10934" y="4260"/>
                </a:lnTo>
                <a:lnTo>
                  <a:pt x="10938" y="4264"/>
                </a:lnTo>
                <a:lnTo>
                  <a:pt x="10938" y="4268"/>
                </a:lnTo>
                <a:lnTo>
                  <a:pt x="10940" y="4298"/>
                </a:lnTo>
                <a:lnTo>
                  <a:pt x="10942" y="4316"/>
                </a:lnTo>
                <a:lnTo>
                  <a:pt x="10944" y="4318"/>
                </a:lnTo>
                <a:lnTo>
                  <a:pt x="10946" y="4320"/>
                </a:lnTo>
                <a:lnTo>
                  <a:pt x="10950" y="4320"/>
                </a:lnTo>
                <a:lnTo>
                  <a:pt x="10952" y="4320"/>
                </a:lnTo>
                <a:lnTo>
                  <a:pt x="10954" y="4326"/>
                </a:lnTo>
                <a:lnTo>
                  <a:pt x="10958" y="4334"/>
                </a:lnTo>
                <a:lnTo>
                  <a:pt x="10962" y="4336"/>
                </a:lnTo>
                <a:lnTo>
                  <a:pt x="10964" y="4334"/>
                </a:lnTo>
                <a:lnTo>
                  <a:pt x="10966" y="4326"/>
                </a:lnTo>
                <a:lnTo>
                  <a:pt x="10966" y="4320"/>
                </a:lnTo>
                <a:lnTo>
                  <a:pt x="10966" y="4318"/>
                </a:lnTo>
                <a:lnTo>
                  <a:pt x="10970" y="4318"/>
                </a:lnTo>
                <a:lnTo>
                  <a:pt x="10974" y="4322"/>
                </a:lnTo>
                <a:lnTo>
                  <a:pt x="10980" y="4326"/>
                </a:lnTo>
                <a:lnTo>
                  <a:pt x="10980" y="4330"/>
                </a:lnTo>
                <a:lnTo>
                  <a:pt x="10978" y="4334"/>
                </a:lnTo>
                <a:lnTo>
                  <a:pt x="10974" y="4338"/>
                </a:lnTo>
                <a:lnTo>
                  <a:pt x="10968" y="4346"/>
                </a:lnTo>
                <a:lnTo>
                  <a:pt x="10966" y="4356"/>
                </a:lnTo>
                <a:lnTo>
                  <a:pt x="10966" y="4364"/>
                </a:lnTo>
                <a:lnTo>
                  <a:pt x="10968" y="4366"/>
                </a:lnTo>
                <a:lnTo>
                  <a:pt x="10970" y="4364"/>
                </a:lnTo>
                <a:lnTo>
                  <a:pt x="10974" y="4364"/>
                </a:lnTo>
                <a:lnTo>
                  <a:pt x="10976" y="4364"/>
                </a:lnTo>
                <a:lnTo>
                  <a:pt x="10980" y="4368"/>
                </a:lnTo>
                <a:lnTo>
                  <a:pt x="10984" y="4374"/>
                </a:lnTo>
                <a:lnTo>
                  <a:pt x="10988" y="4376"/>
                </a:lnTo>
                <a:lnTo>
                  <a:pt x="10992" y="4376"/>
                </a:lnTo>
                <a:lnTo>
                  <a:pt x="11000" y="4376"/>
                </a:lnTo>
                <a:lnTo>
                  <a:pt x="11000" y="4372"/>
                </a:lnTo>
                <a:lnTo>
                  <a:pt x="11000" y="4368"/>
                </a:lnTo>
                <a:lnTo>
                  <a:pt x="11002" y="4366"/>
                </a:lnTo>
                <a:lnTo>
                  <a:pt x="11004" y="4362"/>
                </a:lnTo>
                <a:lnTo>
                  <a:pt x="11008" y="4360"/>
                </a:lnTo>
                <a:lnTo>
                  <a:pt x="11012" y="4360"/>
                </a:lnTo>
                <a:lnTo>
                  <a:pt x="11028" y="4370"/>
                </a:lnTo>
                <a:lnTo>
                  <a:pt x="11032" y="4376"/>
                </a:lnTo>
                <a:lnTo>
                  <a:pt x="11036" y="4380"/>
                </a:lnTo>
                <a:lnTo>
                  <a:pt x="11040" y="4388"/>
                </a:lnTo>
                <a:lnTo>
                  <a:pt x="11042" y="4394"/>
                </a:lnTo>
                <a:lnTo>
                  <a:pt x="11044" y="4396"/>
                </a:lnTo>
                <a:lnTo>
                  <a:pt x="11048" y="4398"/>
                </a:lnTo>
                <a:lnTo>
                  <a:pt x="11050" y="4396"/>
                </a:lnTo>
                <a:lnTo>
                  <a:pt x="11050" y="4394"/>
                </a:lnTo>
                <a:lnTo>
                  <a:pt x="11050" y="4388"/>
                </a:lnTo>
                <a:lnTo>
                  <a:pt x="11042" y="4368"/>
                </a:lnTo>
                <a:lnTo>
                  <a:pt x="11042" y="4366"/>
                </a:lnTo>
                <a:lnTo>
                  <a:pt x="11044" y="4364"/>
                </a:lnTo>
                <a:lnTo>
                  <a:pt x="11048" y="4364"/>
                </a:lnTo>
                <a:lnTo>
                  <a:pt x="11054" y="4368"/>
                </a:lnTo>
                <a:lnTo>
                  <a:pt x="11056" y="4374"/>
                </a:lnTo>
                <a:lnTo>
                  <a:pt x="11060" y="4378"/>
                </a:lnTo>
                <a:lnTo>
                  <a:pt x="11064" y="4382"/>
                </a:lnTo>
                <a:lnTo>
                  <a:pt x="11068" y="4386"/>
                </a:lnTo>
                <a:lnTo>
                  <a:pt x="11072" y="4390"/>
                </a:lnTo>
                <a:lnTo>
                  <a:pt x="11074" y="4396"/>
                </a:lnTo>
                <a:lnTo>
                  <a:pt x="11074" y="4400"/>
                </a:lnTo>
                <a:lnTo>
                  <a:pt x="11078" y="4404"/>
                </a:lnTo>
                <a:lnTo>
                  <a:pt x="11086" y="4410"/>
                </a:lnTo>
                <a:lnTo>
                  <a:pt x="11094" y="4414"/>
                </a:lnTo>
                <a:lnTo>
                  <a:pt x="11098" y="4418"/>
                </a:lnTo>
                <a:lnTo>
                  <a:pt x="11100" y="4422"/>
                </a:lnTo>
                <a:lnTo>
                  <a:pt x="11102" y="4428"/>
                </a:lnTo>
                <a:lnTo>
                  <a:pt x="11104" y="4430"/>
                </a:lnTo>
                <a:lnTo>
                  <a:pt x="11106" y="4428"/>
                </a:lnTo>
                <a:lnTo>
                  <a:pt x="11108" y="4422"/>
                </a:lnTo>
                <a:lnTo>
                  <a:pt x="11110" y="4414"/>
                </a:lnTo>
                <a:lnTo>
                  <a:pt x="11110" y="4408"/>
                </a:lnTo>
                <a:lnTo>
                  <a:pt x="11110" y="4404"/>
                </a:lnTo>
                <a:lnTo>
                  <a:pt x="11106" y="4400"/>
                </a:lnTo>
                <a:lnTo>
                  <a:pt x="11098" y="4400"/>
                </a:lnTo>
                <a:lnTo>
                  <a:pt x="11094" y="4398"/>
                </a:lnTo>
                <a:lnTo>
                  <a:pt x="11094" y="4396"/>
                </a:lnTo>
                <a:lnTo>
                  <a:pt x="11094" y="4394"/>
                </a:lnTo>
                <a:lnTo>
                  <a:pt x="11094" y="4390"/>
                </a:lnTo>
                <a:lnTo>
                  <a:pt x="11092" y="4386"/>
                </a:lnTo>
                <a:lnTo>
                  <a:pt x="11088" y="4380"/>
                </a:lnTo>
                <a:lnTo>
                  <a:pt x="11084" y="4376"/>
                </a:lnTo>
                <a:lnTo>
                  <a:pt x="11082" y="4374"/>
                </a:lnTo>
                <a:lnTo>
                  <a:pt x="11084" y="4374"/>
                </a:lnTo>
                <a:lnTo>
                  <a:pt x="11088" y="4372"/>
                </a:lnTo>
                <a:lnTo>
                  <a:pt x="11096" y="4372"/>
                </a:lnTo>
                <a:lnTo>
                  <a:pt x="11098" y="4372"/>
                </a:lnTo>
                <a:lnTo>
                  <a:pt x="11100" y="4370"/>
                </a:lnTo>
                <a:lnTo>
                  <a:pt x="11102" y="4366"/>
                </a:lnTo>
                <a:lnTo>
                  <a:pt x="11098" y="4364"/>
                </a:lnTo>
                <a:lnTo>
                  <a:pt x="11082" y="4356"/>
                </a:lnTo>
                <a:lnTo>
                  <a:pt x="11078" y="4354"/>
                </a:lnTo>
                <a:lnTo>
                  <a:pt x="11076" y="4354"/>
                </a:lnTo>
                <a:lnTo>
                  <a:pt x="11074" y="4358"/>
                </a:lnTo>
                <a:lnTo>
                  <a:pt x="11074" y="4362"/>
                </a:lnTo>
                <a:lnTo>
                  <a:pt x="11072" y="4368"/>
                </a:lnTo>
                <a:lnTo>
                  <a:pt x="11070" y="4370"/>
                </a:lnTo>
                <a:lnTo>
                  <a:pt x="11068" y="4370"/>
                </a:lnTo>
                <a:lnTo>
                  <a:pt x="11066" y="4368"/>
                </a:lnTo>
                <a:lnTo>
                  <a:pt x="11064" y="4364"/>
                </a:lnTo>
                <a:lnTo>
                  <a:pt x="11064" y="4358"/>
                </a:lnTo>
                <a:lnTo>
                  <a:pt x="11064" y="4354"/>
                </a:lnTo>
                <a:lnTo>
                  <a:pt x="11062" y="4350"/>
                </a:lnTo>
                <a:lnTo>
                  <a:pt x="11058" y="4346"/>
                </a:lnTo>
                <a:lnTo>
                  <a:pt x="11052" y="4342"/>
                </a:lnTo>
                <a:lnTo>
                  <a:pt x="11046" y="4340"/>
                </a:lnTo>
                <a:lnTo>
                  <a:pt x="11042" y="4338"/>
                </a:lnTo>
                <a:lnTo>
                  <a:pt x="11040" y="4340"/>
                </a:lnTo>
                <a:lnTo>
                  <a:pt x="11038" y="4342"/>
                </a:lnTo>
                <a:lnTo>
                  <a:pt x="11038" y="4344"/>
                </a:lnTo>
                <a:lnTo>
                  <a:pt x="11036" y="4346"/>
                </a:lnTo>
                <a:lnTo>
                  <a:pt x="11032" y="4346"/>
                </a:lnTo>
                <a:lnTo>
                  <a:pt x="11030" y="4346"/>
                </a:lnTo>
                <a:lnTo>
                  <a:pt x="11030" y="4352"/>
                </a:lnTo>
                <a:lnTo>
                  <a:pt x="11030" y="4356"/>
                </a:lnTo>
                <a:lnTo>
                  <a:pt x="11028" y="4358"/>
                </a:lnTo>
                <a:lnTo>
                  <a:pt x="11024" y="4358"/>
                </a:lnTo>
                <a:lnTo>
                  <a:pt x="11020" y="4356"/>
                </a:lnTo>
                <a:lnTo>
                  <a:pt x="11016" y="4352"/>
                </a:lnTo>
                <a:lnTo>
                  <a:pt x="11010" y="4342"/>
                </a:lnTo>
                <a:lnTo>
                  <a:pt x="11008" y="4330"/>
                </a:lnTo>
                <a:lnTo>
                  <a:pt x="11008" y="4322"/>
                </a:lnTo>
                <a:lnTo>
                  <a:pt x="11008" y="4320"/>
                </a:lnTo>
                <a:lnTo>
                  <a:pt x="11008" y="4314"/>
                </a:lnTo>
                <a:lnTo>
                  <a:pt x="11004" y="4304"/>
                </a:lnTo>
                <a:lnTo>
                  <a:pt x="11000" y="4292"/>
                </a:lnTo>
                <a:lnTo>
                  <a:pt x="11002" y="4286"/>
                </a:lnTo>
                <a:lnTo>
                  <a:pt x="11004" y="4280"/>
                </a:lnTo>
                <a:lnTo>
                  <a:pt x="11008" y="4272"/>
                </a:lnTo>
                <a:lnTo>
                  <a:pt x="11008" y="4266"/>
                </a:lnTo>
                <a:lnTo>
                  <a:pt x="11008" y="4260"/>
                </a:lnTo>
                <a:lnTo>
                  <a:pt x="11014" y="4254"/>
                </a:lnTo>
                <a:lnTo>
                  <a:pt x="11016" y="4250"/>
                </a:lnTo>
                <a:lnTo>
                  <a:pt x="11018" y="4250"/>
                </a:lnTo>
                <a:lnTo>
                  <a:pt x="11020" y="4250"/>
                </a:lnTo>
                <a:lnTo>
                  <a:pt x="11022" y="4252"/>
                </a:lnTo>
                <a:lnTo>
                  <a:pt x="11024" y="4256"/>
                </a:lnTo>
                <a:lnTo>
                  <a:pt x="11026" y="4254"/>
                </a:lnTo>
                <a:lnTo>
                  <a:pt x="11032" y="4246"/>
                </a:lnTo>
                <a:lnTo>
                  <a:pt x="11036" y="4232"/>
                </a:lnTo>
                <a:lnTo>
                  <a:pt x="11042" y="4208"/>
                </a:lnTo>
                <a:lnTo>
                  <a:pt x="11042" y="4204"/>
                </a:lnTo>
                <a:lnTo>
                  <a:pt x="11040" y="4200"/>
                </a:lnTo>
                <a:lnTo>
                  <a:pt x="11034" y="4190"/>
                </a:lnTo>
                <a:lnTo>
                  <a:pt x="11032" y="4184"/>
                </a:lnTo>
                <a:lnTo>
                  <a:pt x="11030" y="4178"/>
                </a:lnTo>
                <a:lnTo>
                  <a:pt x="11030" y="4168"/>
                </a:lnTo>
                <a:lnTo>
                  <a:pt x="11032" y="4158"/>
                </a:lnTo>
                <a:lnTo>
                  <a:pt x="11036" y="4144"/>
                </a:lnTo>
                <a:lnTo>
                  <a:pt x="11036" y="4136"/>
                </a:lnTo>
                <a:lnTo>
                  <a:pt x="11034" y="4134"/>
                </a:lnTo>
                <a:lnTo>
                  <a:pt x="11032" y="4134"/>
                </a:lnTo>
                <a:lnTo>
                  <a:pt x="11028" y="4136"/>
                </a:lnTo>
                <a:lnTo>
                  <a:pt x="11024" y="4140"/>
                </a:lnTo>
                <a:lnTo>
                  <a:pt x="11020" y="4144"/>
                </a:lnTo>
                <a:lnTo>
                  <a:pt x="11016" y="4144"/>
                </a:lnTo>
                <a:lnTo>
                  <a:pt x="11010" y="4142"/>
                </a:lnTo>
                <a:lnTo>
                  <a:pt x="11004" y="4138"/>
                </a:lnTo>
                <a:lnTo>
                  <a:pt x="10988" y="4128"/>
                </a:lnTo>
                <a:lnTo>
                  <a:pt x="10982" y="4126"/>
                </a:lnTo>
                <a:lnTo>
                  <a:pt x="10974" y="4128"/>
                </a:lnTo>
                <a:lnTo>
                  <a:pt x="10966" y="4132"/>
                </a:lnTo>
                <a:lnTo>
                  <a:pt x="10964" y="4134"/>
                </a:lnTo>
                <a:lnTo>
                  <a:pt x="10964" y="4138"/>
                </a:lnTo>
                <a:lnTo>
                  <a:pt x="10964" y="4146"/>
                </a:lnTo>
                <a:lnTo>
                  <a:pt x="10962" y="4150"/>
                </a:lnTo>
                <a:lnTo>
                  <a:pt x="10960" y="4158"/>
                </a:lnTo>
                <a:lnTo>
                  <a:pt x="10958" y="4166"/>
                </a:lnTo>
                <a:lnTo>
                  <a:pt x="10956" y="4172"/>
                </a:lnTo>
                <a:lnTo>
                  <a:pt x="10958" y="4186"/>
                </a:lnTo>
                <a:lnTo>
                  <a:pt x="10958" y="4200"/>
                </a:lnTo>
                <a:lnTo>
                  <a:pt x="10958" y="4208"/>
                </a:lnTo>
                <a:lnTo>
                  <a:pt x="10954" y="4218"/>
                </a:lnTo>
                <a:lnTo>
                  <a:pt x="10952" y="4226"/>
                </a:lnTo>
                <a:lnTo>
                  <a:pt x="10950" y="4232"/>
                </a:lnTo>
                <a:lnTo>
                  <a:pt x="10952" y="4236"/>
                </a:lnTo>
                <a:lnTo>
                  <a:pt x="10954" y="4240"/>
                </a:lnTo>
                <a:lnTo>
                  <a:pt x="10958" y="4246"/>
                </a:lnTo>
                <a:lnTo>
                  <a:pt x="10958" y="4248"/>
                </a:lnTo>
                <a:lnTo>
                  <a:pt x="10956" y="4254"/>
                </a:lnTo>
                <a:lnTo>
                  <a:pt x="10954" y="4258"/>
                </a:lnTo>
                <a:lnTo>
                  <a:pt x="10952" y="4258"/>
                </a:lnTo>
                <a:lnTo>
                  <a:pt x="10948" y="4256"/>
                </a:lnTo>
                <a:lnTo>
                  <a:pt x="10946" y="4252"/>
                </a:lnTo>
                <a:lnTo>
                  <a:pt x="10942" y="4244"/>
                </a:lnTo>
                <a:lnTo>
                  <a:pt x="10938" y="4240"/>
                </a:lnTo>
                <a:lnTo>
                  <a:pt x="10936" y="4240"/>
                </a:lnTo>
                <a:close/>
                <a:moveTo>
                  <a:pt x="9396" y="4654"/>
                </a:moveTo>
                <a:lnTo>
                  <a:pt x="9396" y="4654"/>
                </a:lnTo>
                <a:lnTo>
                  <a:pt x="9392" y="4644"/>
                </a:lnTo>
                <a:lnTo>
                  <a:pt x="9386" y="4630"/>
                </a:lnTo>
                <a:lnTo>
                  <a:pt x="9380" y="4616"/>
                </a:lnTo>
                <a:lnTo>
                  <a:pt x="9372" y="4604"/>
                </a:lnTo>
                <a:lnTo>
                  <a:pt x="9366" y="4596"/>
                </a:lnTo>
                <a:lnTo>
                  <a:pt x="9364" y="4588"/>
                </a:lnTo>
                <a:lnTo>
                  <a:pt x="9360" y="4580"/>
                </a:lnTo>
                <a:lnTo>
                  <a:pt x="9352" y="4570"/>
                </a:lnTo>
                <a:lnTo>
                  <a:pt x="9344" y="4562"/>
                </a:lnTo>
                <a:lnTo>
                  <a:pt x="9336" y="4560"/>
                </a:lnTo>
                <a:lnTo>
                  <a:pt x="9330" y="4560"/>
                </a:lnTo>
                <a:lnTo>
                  <a:pt x="9326" y="4562"/>
                </a:lnTo>
                <a:lnTo>
                  <a:pt x="9326" y="4564"/>
                </a:lnTo>
                <a:lnTo>
                  <a:pt x="9330" y="4566"/>
                </a:lnTo>
                <a:lnTo>
                  <a:pt x="9332" y="4572"/>
                </a:lnTo>
                <a:lnTo>
                  <a:pt x="9334" y="4580"/>
                </a:lnTo>
                <a:lnTo>
                  <a:pt x="9334" y="4590"/>
                </a:lnTo>
                <a:lnTo>
                  <a:pt x="9332" y="4598"/>
                </a:lnTo>
                <a:lnTo>
                  <a:pt x="9328" y="4604"/>
                </a:lnTo>
                <a:lnTo>
                  <a:pt x="9328" y="4610"/>
                </a:lnTo>
                <a:lnTo>
                  <a:pt x="9328" y="4618"/>
                </a:lnTo>
                <a:lnTo>
                  <a:pt x="9326" y="4630"/>
                </a:lnTo>
                <a:lnTo>
                  <a:pt x="9324" y="4636"/>
                </a:lnTo>
                <a:lnTo>
                  <a:pt x="9324" y="4638"/>
                </a:lnTo>
                <a:lnTo>
                  <a:pt x="9324" y="4636"/>
                </a:lnTo>
                <a:lnTo>
                  <a:pt x="9322" y="4630"/>
                </a:lnTo>
                <a:lnTo>
                  <a:pt x="9320" y="4630"/>
                </a:lnTo>
                <a:lnTo>
                  <a:pt x="9320" y="4632"/>
                </a:lnTo>
                <a:lnTo>
                  <a:pt x="9318" y="4640"/>
                </a:lnTo>
                <a:lnTo>
                  <a:pt x="9320" y="4654"/>
                </a:lnTo>
                <a:lnTo>
                  <a:pt x="9322" y="4676"/>
                </a:lnTo>
                <a:lnTo>
                  <a:pt x="9322" y="4700"/>
                </a:lnTo>
                <a:lnTo>
                  <a:pt x="9324" y="4712"/>
                </a:lnTo>
                <a:lnTo>
                  <a:pt x="9326" y="4722"/>
                </a:lnTo>
                <a:lnTo>
                  <a:pt x="9332" y="4734"/>
                </a:lnTo>
                <a:lnTo>
                  <a:pt x="9338" y="4742"/>
                </a:lnTo>
                <a:lnTo>
                  <a:pt x="9346" y="4748"/>
                </a:lnTo>
                <a:lnTo>
                  <a:pt x="9352" y="4750"/>
                </a:lnTo>
                <a:lnTo>
                  <a:pt x="9358" y="4750"/>
                </a:lnTo>
                <a:lnTo>
                  <a:pt x="9364" y="4748"/>
                </a:lnTo>
                <a:lnTo>
                  <a:pt x="9376" y="4740"/>
                </a:lnTo>
                <a:lnTo>
                  <a:pt x="9390" y="4732"/>
                </a:lnTo>
                <a:lnTo>
                  <a:pt x="9396" y="4726"/>
                </a:lnTo>
                <a:lnTo>
                  <a:pt x="9402" y="4718"/>
                </a:lnTo>
                <a:lnTo>
                  <a:pt x="9404" y="4710"/>
                </a:lnTo>
                <a:lnTo>
                  <a:pt x="9406" y="4700"/>
                </a:lnTo>
                <a:lnTo>
                  <a:pt x="9406" y="4682"/>
                </a:lnTo>
                <a:lnTo>
                  <a:pt x="9406" y="4676"/>
                </a:lnTo>
                <a:lnTo>
                  <a:pt x="9404" y="4672"/>
                </a:lnTo>
                <a:lnTo>
                  <a:pt x="9400" y="4666"/>
                </a:lnTo>
                <a:lnTo>
                  <a:pt x="9400" y="4662"/>
                </a:lnTo>
                <a:lnTo>
                  <a:pt x="9400" y="4658"/>
                </a:lnTo>
                <a:lnTo>
                  <a:pt x="9396" y="4654"/>
                </a:lnTo>
                <a:close/>
                <a:moveTo>
                  <a:pt x="9854" y="4376"/>
                </a:moveTo>
                <a:lnTo>
                  <a:pt x="9854" y="4376"/>
                </a:lnTo>
                <a:lnTo>
                  <a:pt x="9854" y="4374"/>
                </a:lnTo>
                <a:lnTo>
                  <a:pt x="9852" y="4376"/>
                </a:lnTo>
                <a:lnTo>
                  <a:pt x="9848" y="4384"/>
                </a:lnTo>
                <a:lnTo>
                  <a:pt x="9846" y="4400"/>
                </a:lnTo>
                <a:lnTo>
                  <a:pt x="9844" y="4422"/>
                </a:lnTo>
                <a:lnTo>
                  <a:pt x="9842" y="4442"/>
                </a:lnTo>
                <a:lnTo>
                  <a:pt x="9840" y="4452"/>
                </a:lnTo>
                <a:lnTo>
                  <a:pt x="9838" y="4460"/>
                </a:lnTo>
                <a:lnTo>
                  <a:pt x="9840" y="4472"/>
                </a:lnTo>
                <a:lnTo>
                  <a:pt x="9842" y="4478"/>
                </a:lnTo>
                <a:lnTo>
                  <a:pt x="9844" y="4480"/>
                </a:lnTo>
                <a:lnTo>
                  <a:pt x="9846" y="4474"/>
                </a:lnTo>
                <a:lnTo>
                  <a:pt x="9850" y="4448"/>
                </a:lnTo>
                <a:lnTo>
                  <a:pt x="9850" y="4440"/>
                </a:lnTo>
                <a:lnTo>
                  <a:pt x="9850" y="4436"/>
                </a:lnTo>
                <a:lnTo>
                  <a:pt x="9850" y="4434"/>
                </a:lnTo>
                <a:lnTo>
                  <a:pt x="9852" y="4430"/>
                </a:lnTo>
                <a:lnTo>
                  <a:pt x="9854" y="4428"/>
                </a:lnTo>
                <a:lnTo>
                  <a:pt x="9854" y="4424"/>
                </a:lnTo>
                <a:lnTo>
                  <a:pt x="9852" y="4416"/>
                </a:lnTo>
                <a:lnTo>
                  <a:pt x="9852" y="4410"/>
                </a:lnTo>
                <a:lnTo>
                  <a:pt x="9852" y="4406"/>
                </a:lnTo>
                <a:lnTo>
                  <a:pt x="9854" y="4404"/>
                </a:lnTo>
                <a:lnTo>
                  <a:pt x="9856" y="4398"/>
                </a:lnTo>
                <a:lnTo>
                  <a:pt x="9858" y="4390"/>
                </a:lnTo>
                <a:lnTo>
                  <a:pt x="9858" y="4382"/>
                </a:lnTo>
                <a:lnTo>
                  <a:pt x="9854" y="4376"/>
                </a:lnTo>
                <a:close/>
                <a:moveTo>
                  <a:pt x="9834" y="4508"/>
                </a:moveTo>
                <a:lnTo>
                  <a:pt x="9834" y="4508"/>
                </a:lnTo>
                <a:lnTo>
                  <a:pt x="9832" y="4510"/>
                </a:lnTo>
                <a:lnTo>
                  <a:pt x="9828" y="4516"/>
                </a:lnTo>
                <a:lnTo>
                  <a:pt x="9828" y="4522"/>
                </a:lnTo>
                <a:lnTo>
                  <a:pt x="9830" y="4526"/>
                </a:lnTo>
                <a:lnTo>
                  <a:pt x="9832" y="4526"/>
                </a:lnTo>
                <a:lnTo>
                  <a:pt x="9834" y="4526"/>
                </a:lnTo>
                <a:lnTo>
                  <a:pt x="9838" y="4520"/>
                </a:lnTo>
                <a:lnTo>
                  <a:pt x="9838" y="4512"/>
                </a:lnTo>
                <a:lnTo>
                  <a:pt x="9836" y="4510"/>
                </a:lnTo>
                <a:lnTo>
                  <a:pt x="9834" y="4508"/>
                </a:lnTo>
                <a:close/>
                <a:moveTo>
                  <a:pt x="9884" y="4688"/>
                </a:moveTo>
                <a:lnTo>
                  <a:pt x="9884" y="4688"/>
                </a:lnTo>
                <a:lnTo>
                  <a:pt x="9882" y="4690"/>
                </a:lnTo>
                <a:lnTo>
                  <a:pt x="9882" y="4694"/>
                </a:lnTo>
                <a:lnTo>
                  <a:pt x="9882" y="4702"/>
                </a:lnTo>
                <a:lnTo>
                  <a:pt x="9886" y="4708"/>
                </a:lnTo>
                <a:lnTo>
                  <a:pt x="9888" y="4710"/>
                </a:lnTo>
                <a:lnTo>
                  <a:pt x="9890" y="4708"/>
                </a:lnTo>
                <a:lnTo>
                  <a:pt x="9892" y="4704"/>
                </a:lnTo>
                <a:lnTo>
                  <a:pt x="9892" y="4700"/>
                </a:lnTo>
                <a:lnTo>
                  <a:pt x="9892" y="4692"/>
                </a:lnTo>
                <a:lnTo>
                  <a:pt x="9888" y="4688"/>
                </a:lnTo>
                <a:lnTo>
                  <a:pt x="9886" y="4686"/>
                </a:lnTo>
                <a:lnTo>
                  <a:pt x="9884" y="4688"/>
                </a:lnTo>
                <a:close/>
                <a:moveTo>
                  <a:pt x="9842" y="4586"/>
                </a:moveTo>
                <a:lnTo>
                  <a:pt x="9842" y="4586"/>
                </a:lnTo>
                <a:lnTo>
                  <a:pt x="9840" y="4590"/>
                </a:lnTo>
                <a:lnTo>
                  <a:pt x="9840" y="4592"/>
                </a:lnTo>
                <a:lnTo>
                  <a:pt x="9844" y="4594"/>
                </a:lnTo>
                <a:lnTo>
                  <a:pt x="9846" y="4596"/>
                </a:lnTo>
                <a:lnTo>
                  <a:pt x="9848" y="4592"/>
                </a:lnTo>
                <a:lnTo>
                  <a:pt x="9848" y="4590"/>
                </a:lnTo>
                <a:lnTo>
                  <a:pt x="9846" y="4586"/>
                </a:lnTo>
                <a:lnTo>
                  <a:pt x="9844" y="4586"/>
                </a:lnTo>
                <a:lnTo>
                  <a:pt x="9842" y="4586"/>
                </a:lnTo>
                <a:close/>
                <a:moveTo>
                  <a:pt x="9868" y="4654"/>
                </a:moveTo>
                <a:lnTo>
                  <a:pt x="9868" y="4654"/>
                </a:lnTo>
                <a:lnTo>
                  <a:pt x="9872" y="4654"/>
                </a:lnTo>
                <a:lnTo>
                  <a:pt x="9870" y="4648"/>
                </a:lnTo>
                <a:lnTo>
                  <a:pt x="9868" y="4646"/>
                </a:lnTo>
                <a:lnTo>
                  <a:pt x="9868" y="4648"/>
                </a:lnTo>
                <a:lnTo>
                  <a:pt x="9866" y="4650"/>
                </a:lnTo>
                <a:lnTo>
                  <a:pt x="9868" y="4654"/>
                </a:lnTo>
                <a:close/>
                <a:moveTo>
                  <a:pt x="7488" y="3256"/>
                </a:moveTo>
                <a:lnTo>
                  <a:pt x="7488" y="3256"/>
                </a:lnTo>
                <a:lnTo>
                  <a:pt x="7494" y="3250"/>
                </a:lnTo>
                <a:lnTo>
                  <a:pt x="7496" y="3246"/>
                </a:lnTo>
                <a:lnTo>
                  <a:pt x="7496" y="3244"/>
                </a:lnTo>
                <a:lnTo>
                  <a:pt x="7492" y="3246"/>
                </a:lnTo>
                <a:lnTo>
                  <a:pt x="7486" y="3252"/>
                </a:lnTo>
                <a:lnTo>
                  <a:pt x="7474" y="3258"/>
                </a:lnTo>
                <a:lnTo>
                  <a:pt x="7460" y="3262"/>
                </a:lnTo>
                <a:lnTo>
                  <a:pt x="7454" y="3262"/>
                </a:lnTo>
                <a:lnTo>
                  <a:pt x="7446" y="3262"/>
                </a:lnTo>
                <a:lnTo>
                  <a:pt x="7438" y="3260"/>
                </a:lnTo>
                <a:lnTo>
                  <a:pt x="7436" y="3262"/>
                </a:lnTo>
                <a:lnTo>
                  <a:pt x="7434" y="3264"/>
                </a:lnTo>
                <a:lnTo>
                  <a:pt x="7432" y="3266"/>
                </a:lnTo>
                <a:lnTo>
                  <a:pt x="7432" y="3270"/>
                </a:lnTo>
                <a:lnTo>
                  <a:pt x="7430" y="3272"/>
                </a:lnTo>
                <a:lnTo>
                  <a:pt x="7428" y="3272"/>
                </a:lnTo>
                <a:lnTo>
                  <a:pt x="7420" y="3272"/>
                </a:lnTo>
                <a:lnTo>
                  <a:pt x="7416" y="3274"/>
                </a:lnTo>
                <a:lnTo>
                  <a:pt x="7414" y="3278"/>
                </a:lnTo>
                <a:lnTo>
                  <a:pt x="7410" y="3278"/>
                </a:lnTo>
                <a:lnTo>
                  <a:pt x="7406" y="3278"/>
                </a:lnTo>
                <a:lnTo>
                  <a:pt x="7406" y="3280"/>
                </a:lnTo>
                <a:lnTo>
                  <a:pt x="7410" y="3292"/>
                </a:lnTo>
                <a:lnTo>
                  <a:pt x="7412" y="3296"/>
                </a:lnTo>
                <a:lnTo>
                  <a:pt x="7416" y="3298"/>
                </a:lnTo>
                <a:lnTo>
                  <a:pt x="7422" y="3300"/>
                </a:lnTo>
                <a:lnTo>
                  <a:pt x="7426" y="3300"/>
                </a:lnTo>
                <a:lnTo>
                  <a:pt x="7432" y="3300"/>
                </a:lnTo>
                <a:lnTo>
                  <a:pt x="7436" y="3302"/>
                </a:lnTo>
                <a:lnTo>
                  <a:pt x="7438" y="3302"/>
                </a:lnTo>
                <a:lnTo>
                  <a:pt x="7438" y="3300"/>
                </a:lnTo>
                <a:lnTo>
                  <a:pt x="7440" y="3298"/>
                </a:lnTo>
                <a:lnTo>
                  <a:pt x="7442" y="3298"/>
                </a:lnTo>
                <a:lnTo>
                  <a:pt x="7448" y="3296"/>
                </a:lnTo>
                <a:lnTo>
                  <a:pt x="7456" y="3294"/>
                </a:lnTo>
                <a:lnTo>
                  <a:pt x="7458" y="3290"/>
                </a:lnTo>
                <a:lnTo>
                  <a:pt x="7462" y="3286"/>
                </a:lnTo>
                <a:lnTo>
                  <a:pt x="7464" y="3284"/>
                </a:lnTo>
                <a:lnTo>
                  <a:pt x="7468" y="3282"/>
                </a:lnTo>
                <a:lnTo>
                  <a:pt x="7474" y="3282"/>
                </a:lnTo>
                <a:lnTo>
                  <a:pt x="7480" y="3280"/>
                </a:lnTo>
                <a:lnTo>
                  <a:pt x="7478" y="3276"/>
                </a:lnTo>
                <a:lnTo>
                  <a:pt x="7474" y="3270"/>
                </a:lnTo>
                <a:lnTo>
                  <a:pt x="7474" y="3266"/>
                </a:lnTo>
                <a:lnTo>
                  <a:pt x="7480" y="3262"/>
                </a:lnTo>
                <a:lnTo>
                  <a:pt x="7488" y="3256"/>
                </a:lnTo>
                <a:close/>
                <a:moveTo>
                  <a:pt x="6684" y="3228"/>
                </a:moveTo>
                <a:lnTo>
                  <a:pt x="6684" y="3228"/>
                </a:lnTo>
                <a:lnTo>
                  <a:pt x="6684" y="3230"/>
                </a:lnTo>
                <a:lnTo>
                  <a:pt x="6686" y="3234"/>
                </a:lnTo>
                <a:lnTo>
                  <a:pt x="6688" y="3238"/>
                </a:lnTo>
                <a:lnTo>
                  <a:pt x="6692" y="3238"/>
                </a:lnTo>
                <a:lnTo>
                  <a:pt x="6692" y="3234"/>
                </a:lnTo>
                <a:lnTo>
                  <a:pt x="6690" y="3230"/>
                </a:lnTo>
                <a:lnTo>
                  <a:pt x="6688" y="3228"/>
                </a:lnTo>
                <a:lnTo>
                  <a:pt x="6684" y="3228"/>
                </a:lnTo>
                <a:close/>
                <a:moveTo>
                  <a:pt x="6456" y="4860"/>
                </a:moveTo>
                <a:lnTo>
                  <a:pt x="6456" y="4860"/>
                </a:lnTo>
                <a:lnTo>
                  <a:pt x="6448" y="4872"/>
                </a:lnTo>
                <a:lnTo>
                  <a:pt x="6446" y="4874"/>
                </a:lnTo>
                <a:lnTo>
                  <a:pt x="6448" y="4878"/>
                </a:lnTo>
                <a:lnTo>
                  <a:pt x="6448" y="4880"/>
                </a:lnTo>
                <a:lnTo>
                  <a:pt x="6452" y="4882"/>
                </a:lnTo>
                <a:lnTo>
                  <a:pt x="6456" y="4884"/>
                </a:lnTo>
                <a:lnTo>
                  <a:pt x="6456" y="4882"/>
                </a:lnTo>
                <a:lnTo>
                  <a:pt x="6464" y="4870"/>
                </a:lnTo>
                <a:lnTo>
                  <a:pt x="6466" y="4864"/>
                </a:lnTo>
                <a:lnTo>
                  <a:pt x="6466" y="4860"/>
                </a:lnTo>
                <a:lnTo>
                  <a:pt x="6466" y="4858"/>
                </a:lnTo>
                <a:lnTo>
                  <a:pt x="6464" y="4856"/>
                </a:lnTo>
                <a:lnTo>
                  <a:pt x="6460" y="4856"/>
                </a:lnTo>
                <a:lnTo>
                  <a:pt x="6456" y="4860"/>
                </a:lnTo>
                <a:close/>
                <a:moveTo>
                  <a:pt x="6376" y="5018"/>
                </a:moveTo>
                <a:lnTo>
                  <a:pt x="6376" y="5018"/>
                </a:lnTo>
                <a:lnTo>
                  <a:pt x="6372" y="5018"/>
                </a:lnTo>
                <a:lnTo>
                  <a:pt x="6370" y="5020"/>
                </a:lnTo>
                <a:lnTo>
                  <a:pt x="6368" y="5026"/>
                </a:lnTo>
                <a:lnTo>
                  <a:pt x="6366" y="5032"/>
                </a:lnTo>
                <a:lnTo>
                  <a:pt x="6368" y="5038"/>
                </a:lnTo>
                <a:lnTo>
                  <a:pt x="6370" y="5038"/>
                </a:lnTo>
                <a:lnTo>
                  <a:pt x="6372" y="5036"/>
                </a:lnTo>
                <a:lnTo>
                  <a:pt x="6376" y="5030"/>
                </a:lnTo>
                <a:lnTo>
                  <a:pt x="6378" y="5024"/>
                </a:lnTo>
                <a:lnTo>
                  <a:pt x="6378" y="5020"/>
                </a:lnTo>
                <a:lnTo>
                  <a:pt x="6376" y="5018"/>
                </a:lnTo>
                <a:close/>
                <a:moveTo>
                  <a:pt x="5466" y="4460"/>
                </a:moveTo>
                <a:lnTo>
                  <a:pt x="5466" y="4460"/>
                </a:lnTo>
                <a:lnTo>
                  <a:pt x="5466" y="4458"/>
                </a:lnTo>
                <a:lnTo>
                  <a:pt x="5464" y="4458"/>
                </a:lnTo>
                <a:lnTo>
                  <a:pt x="5462" y="4458"/>
                </a:lnTo>
                <a:lnTo>
                  <a:pt x="5458" y="4460"/>
                </a:lnTo>
                <a:lnTo>
                  <a:pt x="5458" y="4462"/>
                </a:lnTo>
                <a:lnTo>
                  <a:pt x="5462" y="4464"/>
                </a:lnTo>
                <a:lnTo>
                  <a:pt x="5466" y="4460"/>
                </a:lnTo>
                <a:close/>
                <a:moveTo>
                  <a:pt x="5468" y="4472"/>
                </a:moveTo>
                <a:lnTo>
                  <a:pt x="5468" y="4472"/>
                </a:lnTo>
                <a:lnTo>
                  <a:pt x="5466" y="4472"/>
                </a:lnTo>
                <a:lnTo>
                  <a:pt x="5464" y="4474"/>
                </a:lnTo>
                <a:lnTo>
                  <a:pt x="5462" y="4476"/>
                </a:lnTo>
                <a:lnTo>
                  <a:pt x="5462" y="4478"/>
                </a:lnTo>
                <a:lnTo>
                  <a:pt x="5466" y="4478"/>
                </a:lnTo>
                <a:lnTo>
                  <a:pt x="5468" y="4476"/>
                </a:lnTo>
                <a:lnTo>
                  <a:pt x="5468" y="4472"/>
                </a:lnTo>
                <a:close/>
                <a:moveTo>
                  <a:pt x="5454" y="4498"/>
                </a:moveTo>
                <a:lnTo>
                  <a:pt x="5454" y="4498"/>
                </a:lnTo>
                <a:lnTo>
                  <a:pt x="5456" y="4500"/>
                </a:lnTo>
                <a:lnTo>
                  <a:pt x="5458" y="4500"/>
                </a:lnTo>
                <a:lnTo>
                  <a:pt x="5460" y="4500"/>
                </a:lnTo>
                <a:lnTo>
                  <a:pt x="5462" y="4496"/>
                </a:lnTo>
                <a:lnTo>
                  <a:pt x="5460" y="4492"/>
                </a:lnTo>
                <a:lnTo>
                  <a:pt x="5458" y="4492"/>
                </a:lnTo>
                <a:lnTo>
                  <a:pt x="5456" y="4494"/>
                </a:lnTo>
                <a:lnTo>
                  <a:pt x="5454" y="4498"/>
                </a:lnTo>
                <a:close/>
                <a:moveTo>
                  <a:pt x="5466" y="4492"/>
                </a:moveTo>
                <a:lnTo>
                  <a:pt x="5466" y="4492"/>
                </a:lnTo>
                <a:lnTo>
                  <a:pt x="5464" y="4492"/>
                </a:lnTo>
                <a:lnTo>
                  <a:pt x="5464" y="4496"/>
                </a:lnTo>
                <a:lnTo>
                  <a:pt x="5466" y="4498"/>
                </a:lnTo>
                <a:lnTo>
                  <a:pt x="5468" y="4498"/>
                </a:lnTo>
                <a:lnTo>
                  <a:pt x="5470" y="4496"/>
                </a:lnTo>
                <a:lnTo>
                  <a:pt x="5468" y="4494"/>
                </a:lnTo>
                <a:lnTo>
                  <a:pt x="5466" y="4492"/>
                </a:lnTo>
                <a:close/>
                <a:moveTo>
                  <a:pt x="5474" y="4492"/>
                </a:moveTo>
                <a:lnTo>
                  <a:pt x="5474" y="4492"/>
                </a:lnTo>
                <a:lnTo>
                  <a:pt x="5476" y="4492"/>
                </a:lnTo>
                <a:lnTo>
                  <a:pt x="5478" y="4490"/>
                </a:lnTo>
                <a:lnTo>
                  <a:pt x="5478" y="4488"/>
                </a:lnTo>
                <a:lnTo>
                  <a:pt x="5478" y="4486"/>
                </a:lnTo>
                <a:lnTo>
                  <a:pt x="5476" y="4486"/>
                </a:lnTo>
                <a:lnTo>
                  <a:pt x="5474" y="4488"/>
                </a:lnTo>
                <a:lnTo>
                  <a:pt x="5474" y="4492"/>
                </a:lnTo>
                <a:close/>
                <a:moveTo>
                  <a:pt x="5456" y="4486"/>
                </a:moveTo>
                <a:lnTo>
                  <a:pt x="5456" y="4486"/>
                </a:lnTo>
                <a:lnTo>
                  <a:pt x="5454" y="4486"/>
                </a:lnTo>
                <a:lnTo>
                  <a:pt x="5454" y="4488"/>
                </a:lnTo>
                <a:lnTo>
                  <a:pt x="5454" y="4490"/>
                </a:lnTo>
                <a:lnTo>
                  <a:pt x="5456" y="4490"/>
                </a:lnTo>
                <a:lnTo>
                  <a:pt x="5458" y="4488"/>
                </a:lnTo>
                <a:lnTo>
                  <a:pt x="5456" y="4486"/>
                </a:lnTo>
                <a:close/>
                <a:moveTo>
                  <a:pt x="5448" y="4476"/>
                </a:moveTo>
                <a:lnTo>
                  <a:pt x="5448" y="4476"/>
                </a:lnTo>
                <a:lnTo>
                  <a:pt x="5450" y="4476"/>
                </a:lnTo>
                <a:lnTo>
                  <a:pt x="5454" y="4474"/>
                </a:lnTo>
                <a:lnTo>
                  <a:pt x="5454" y="4472"/>
                </a:lnTo>
                <a:lnTo>
                  <a:pt x="5450" y="4472"/>
                </a:lnTo>
                <a:lnTo>
                  <a:pt x="5448" y="4474"/>
                </a:lnTo>
                <a:lnTo>
                  <a:pt x="5448" y="4476"/>
                </a:lnTo>
                <a:close/>
                <a:moveTo>
                  <a:pt x="5480" y="4474"/>
                </a:moveTo>
                <a:lnTo>
                  <a:pt x="5480" y="4474"/>
                </a:lnTo>
                <a:lnTo>
                  <a:pt x="5484" y="4474"/>
                </a:lnTo>
                <a:lnTo>
                  <a:pt x="5484" y="4472"/>
                </a:lnTo>
                <a:lnTo>
                  <a:pt x="5482" y="4470"/>
                </a:lnTo>
                <a:lnTo>
                  <a:pt x="5480" y="4472"/>
                </a:lnTo>
                <a:lnTo>
                  <a:pt x="5480" y="4474"/>
                </a:lnTo>
                <a:close/>
                <a:moveTo>
                  <a:pt x="6488" y="2842"/>
                </a:moveTo>
                <a:lnTo>
                  <a:pt x="6488" y="2842"/>
                </a:lnTo>
                <a:lnTo>
                  <a:pt x="6484" y="2842"/>
                </a:lnTo>
                <a:lnTo>
                  <a:pt x="6484" y="2844"/>
                </a:lnTo>
                <a:lnTo>
                  <a:pt x="6484" y="2852"/>
                </a:lnTo>
                <a:lnTo>
                  <a:pt x="6482" y="2858"/>
                </a:lnTo>
                <a:lnTo>
                  <a:pt x="6482" y="2860"/>
                </a:lnTo>
                <a:lnTo>
                  <a:pt x="6480" y="2860"/>
                </a:lnTo>
                <a:lnTo>
                  <a:pt x="6476" y="2858"/>
                </a:lnTo>
                <a:lnTo>
                  <a:pt x="6472" y="2860"/>
                </a:lnTo>
                <a:lnTo>
                  <a:pt x="6468" y="2862"/>
                </a:lnTo>
                <a:lnTo>
                  <a:pt x="6464" y="2866"/>
                </a:lnTo>
                <a:lnTo>
                  <a:pt x="6460" y="2868"/>
                </a:lnTo>
                <a:lnTo>
                  <a:pt x="6458" y="2868"/>
                </a:lnTo>
                <a:lnTo>
                  <a:pt x="6456" y="2872"/>
                </a:lnTo>
                <a:lnTo>
                  <a:pt x="6454" y="2884"/>
                </a:lnTo>
                <a:lnTo>
                  <a:pt x="6454" y="2898"/>
                </a:lnTo>
                <a:lnTo>
                  <a:pt x="6454" y="2902"/>
                </a:lnTo>
                <a:lnTo>
                  <a:pt x="6456" y="2904"/>
                </a:lnTo>
                <a:lnTo>
                  <a:pt x="6460" y="2904"/>
                </a:lnTo>
                <a:lnTo>
                  <a:pt x="6460" y="2906"/>
                </a:lnTo>
                <a:lnTo>
                  <a:pt x="6458" y="2910"/>
                </a:lnTo>
                <a:lnTo>
                  <a:pt x="6456" y="2912"/>
                </a:lnTo>
                <a:lnTo>
                  <a:pt x="6462" y="2914"/>
                </a:lnTo>
                <a:lnTo>
                  <a:pt x="6464" y="2916"/>
                </a:lnTo>
                <a:lnTo>
                  <a:pt x="6462" y="2918"/>
                </a:lnTo>
                <a:lnTo>
                  <a:pt x="6460" y="2922"/>
                </a:lnTo>
                <a:lnTo>
                  <a:pt x="6460" y="2924"/>
                </a:lnTo>
                <a:lnTo>
                  <a:pt x="6464" y="2924"/>
                </a:lnTo>
                <a:lnTo>
                  <a:pt x="6470" y="2930"/>
                </a:lnTo>
                <a:lnTo>
                  <a:pt x="6474" y="2932"/>
                </a:lnTo>
                <a:lnTo>
                  <a:pt x="6474" y="2934"/>
                </a:lnTo>
                <a:lnTo>
                  <a:pt x="6476" y="2934"/>
                </a:lnTo>
                <a:lnTo>
                  <a:pt x="6480" y="2932"/>
                </a:lnTo>
                <a:lnTo>
                  <a:pt x="6480" y="2930"/>
                </a:lnTo>
                <a:lnTo>
                  <a:pt x="6480" y="2926"/>
                </a:lnTo>
                <a:lnTo>
                  <a:pt x="6480" y="2924"/>
                </a:lnTo>
                <a:lnTo>
                  <a:pt x="6484" y="2922"/>
                </a:lnTo>
                <a:lnTo>
                  <a:pt x="6486" y="2918"/>
                </a:lnTo>
                <a:lnTo>
                  <a:pt x="6486" y="2904"/>
                </a:lnTo>
                <a:lnTo>
                  <a:pt x="6488" y="2900"/>
                </a:lnTo>
                <a:lnTo>
                  <a:pt x="6490" y="2896"/>
                </a:lnTo>
                <a:lnTo>
                  <a:pt x="6492" y="2890"/>
                </a:lnTo>
                <a:lnTo>
                  <a:pt x="6492" y="2880"/>
                </a:lnTo>
                <a:lnTo>
                  <a:pt x="6490" y="2870"/>
                </a:lnTo>
                <a:lnTo>
                  <a:pt x="6490" y="2864"/>
                </a:lnTo>
                <a:lnTo>
                  <a:pt x="6488" y="2860"/>
                </a:lnTo>
                <a:lnTo>
                  <a:pt x="6488" y="2858"/>
                </a:lnTo>
                <a:lnTo>
                  <a:pt x="6490" y="2848"/>
                </a:lnTo>
                <a:lnTo>
                  <a:pt x="6488" y="2844"/>
                </a:lnTo>
                <a:lnTo>
                  <a:pt x="6488" y="2842"/>
                </a:lnTo>
                <a:close/>
                <a:moveTo>
                  <a:pt x="6706" y="3110"/>
                </a:moveTo>
                <a:lnTo>
                  <a:pt x="6706" y="3110"/>
                </a:lnTo>
                <a:lnTo>
                  <a:pt x="6702" y="3110"/>
                </a:lnTo>
                <a:lnTo>
                  <a:pt x="6696" y="3112"/>
                </a:lnTo>
                <a:lnTo>
                  <a:pt x="6682" y="3118"/>
                </a:lnTo>
                <a:lnTo>
                  <a:pt x="6674" y="3120"/>
                </a:lnTo>
                <a:lnTo>
                  <a:pt x="6666" y="3120"/>
                </a:lnTo>
                <a:lnTo>
                  <a:pt x="6658" y="3118"/>
                </a:lnTo>
                <a:lnTo>
                  <a:pt x="6652" y="3114"/>
                </a:lnTo>
                <a:lnTo>
                  <a:pt x="6644" y="3108"/>
                </a:lnTo>
                <a:lnTo>
                  <a:pt x="6638" y="3108"/>
                </a:lnTo>
                <a:lnTo>
                  <a:pt x="6634" y="3108"/>
                </a:lnTo>
                <a:lnTo>
                  <a:pt x="6632" y="3112"/>
                </a:lnTo>
                <a:lnTo>
                  <a:pt x="6628" y="3116"/>
                </a:lnTo>
                <a:lnTo>
                  <a:pt x="6626" y="3116"/>
                </a:lnTo>
                <a:lnTo>
                  <a:pt x="6622" y="3112"/>
                </a:lnTo>
                <a:lnTo>
                  <a:pt x="6622" y="3110"/>
                </a:lnTo>
                <a:lnTo>
                  <a:pt x="6620" y="3110"/>
                </a:lnTo>
                <a:lnTo>
                  <a:pt x="6614" y="3112"/>
                </a:lnTo>
                <a:lnTo>
                  <a:pt x="6610" y="3120"/>
                </a:lnTo>
                <a:lnTo>
                  <a:pt x="6610" y="3132"/>
                </a:lnTo>
                <a:lnTo>
                  <a:pt x="6610" y="3136"/>
                </a:lnTo>
                <a:lnTo>
                  <a:pt x="6614" y="3140"/>
                </a:lnTo>
                <a:lnTo>
                  <a:pt x="6628" y="3144"/>
                </a:lnTo>
                <a:lnTo>
                  <a:pt x="6640" y="3150"/>
                </a:lnTo>
                <a:lnTo>
                  <a:pt x="6650" y="3158"/>
                </a:lnTo>
                <a:lnTo>
                  <a:pt x="6660" y="3164"/>
                </a:lnTo>
                <a:lnTo>
                  <a:pt x="6666" y="3166"/>
                </a:lnTo>
                <a:lnTo>
                  <a:pt x="6670" y="3168"/>
                </a:lnTo>
                <a:lnTo>
                  <a:pt x="6678" y="3170"/>
                </a:lnTo>
                <a:lnTo>
                  <a:pt x="6684" y="3176"/>
                </a:lnTo>
                <a:lnTo>
                  <a:pt x="6692" y="3182"/>
                </a:lnTo>
                <a:lnTo>
                  <a:pt x="6702" y="3186"/>
                </a:lnTo>
                <a:lnTo>
                  <a:pt x="6714" y="3192"/>
                </a:lnTo>
                <a:lnTo>
                  <a:pt x="6716" y="3190"/>
                </a:lnTo>
                <a:lnTo>
                  <a:pt x="6716" y="3186"/>
                </a:lnTo>
                <a:lnTo>
                  <a:pt x="6718" y="3178"/>
                </a:lnTo>
                <a:lnTo>
                  <a:pt x="6720" y="3170"/>
                </a:lnTo>
                <a:lnTo>
                  <a:pt x="6720" y="3162"/>
                </a:lnTo>
                <a:lnTo>
                  <a:pt x="6720" y="3158"/>
                </a:lnTo>
                <a:lnTo>
                  <a:pt x="6716" y="3154"/>
                </a:lnTo>
                <a:lnTo>
                  <a:pt x="6714" y="3152"/>
                </a:lnTo>
                <a:lnTo>
                  <a:pt x="6716" y="3146"/>
                </a:lnTo>
                <a:lnTo>
                  <a:pt x="6720" y="3130"/>
                </a:lnTo>
                <a:lnTo>
                  <a:pt x="6736" y="3104"/>
                </a:lnTo>
                <a:lnTo>
                  <a:pt x="6736" y="3102"/>
                </a:lnTo>
                <a:lnTo>
                  <a:pt x="6734" y="3102"/>
                </a:lnTo>
                <a:lnTo>
                  <a:pt x="6728" y="3106"/>
                </a:lnTo>
                <a:lnTo>
                  <a:pt x="6716" y="3110"/>
                </a:lnTo>
                <a:lnTo>
                  <a:pt x="6712" y="3110"/>
                </a:lnTo>
                <a:lnTo>
                  <a:pt x="6706" y="3110"/>
                </a:lnTo>
                <a:close/>
                <a:moveTo>
                  <a:pt x="6434" y="2968"/>
                </a:moveTo>
                <a:lnTo>
                  <a:pt x="6434" y="2968"/>
                </a:lnTo>
                <a:lnTo>
                  <a:pt x="6436" y="2972"/>
                </a:lnTo>
                <a:lnTo>
                  <a:pt x="6438" y="2976"/>
                </a:lnTo>
                <a:lnTo>
                  <a:pt x="6442" y="2982"/>
                </a:lnTo>
                <a:lnTo>
                  <a:pt x="6446" y="2990"/>
                </a:lnTo>
                <a:lnTo>
                  <a:pt x="6446" y="2996"/>
                </a:lnTo>
                <a:lnTo>
                  <a:pt x="6446" y="3004"/>
                </a:lnTo>
                <a:lnTo>
                  <a:pt x="6446" y="3012"/>
                </a:lnTo>
                <a:lnTo>
                  <a:pt x="6448" y="3016"/>
                </a:lnTo>
                <a:lnTo>
                  <a:pt x="6448" y="3020"/>
                </a:lnTo>
                <a:lnTo>
                  <a:pt x="6446" y="3030"/>
                </a:lnTo>
                <a:lnTo>
                  <a:pt x="6446" y="3046"/>
                </a:lnTo>
                <a:lnTo>
                  <a:pt x="6448" y="3058"/>
                </a:lnTo>
                <a:lnTo>
                  <a:pt x="6450" y="3064"/>
                </a:lnTo>
                <a:lnTo>
                  <a:pt x="6454" y="3068"/>
                </a:lnTo>
                <a:lnTo>
                  <a:pt x="6458" y="3070"/>
                </a:lnTo>
                <a:lnTo>
                  <a:pt x="6462" y="3070"/>
                </a:lnTo>
                <a:lnTo>
                  <a:pt x="6466" y="3068"/>
                </a:lnTo>
                <a:lnTo>
                  <a:pt x="6468" y="3066"/>
                </a:lnTo>
                <a:lnTo>
                  <a:pt x="6472" y="3060"/>
                </a:lnTo>
                <a:lnTo>
                  <a:pt x="6474" y="3054"/>
                </a:lnTo>
                <a:lnTo>
                  <a:pt x="6476" y="3054"/>
                </a:lnTo>
                <a:lnTo>
                  <a:pt x="6480" y="3056"/>
                </a:lnTo>
                <a:lnTo>
                  <a:pt x="6488" y="3058"/>
                </a:lnTo>
                <a:lnTo>
                  <a:pt x="6490" y="3056"/>
                </a:lnTo>
                <a:lnTo>
                  <a:pt x="6492" y="3054"/>
                </a:lnTo>
                <a:lnTo>
                  <a:pt x="6496" y="3044"/>
                </a:lnTo>
                <a:lnTo>
                  <a:pt x="6498" y="3024"/>
                </a:lnTo>
                <a:lnTo>
                  <a:pt x="6500" y="3016"/>
                </a:lnTo>
                <a:lnTo>
                  <a:pt x="6500" y="3008"/>
                </a:lnTo>
                <a:lnTo>
                  <a:pt x="6496" y="3000"/>
                </a:lnTo>
                <a:lnTo>
                  <a:pt x="6496" y="2996"/>
                </a:lnTo>
                <a:lnTo>
                  <a:pt x="6498" y="2990"/>
                </a:lnTo>
                <a:lnTo>
                  <a:pt x="6502" y="2984"/>
                </a:lnTo>
                <a:lnTo>
                  <a:pt x="6502" y="2980"/>
                </a:lnTo>
                <a:lnTo>
                  <a:pt x="6502" y="2968"/>
                </a:lnTo>
                <a:lnTo>
                  <a:pt x="6498" y="2958"/>
                </a:lnTo>
                <a:lnTo>
                  <a:pt x="6494" y="2950"/>
                </a:lnTo>
                <a:lnTo>
                  <a:pt x="6488" y="2944"/>
                </a:lnTo>
                <a:lnTo>
                  <a:pt x="6486" y="2942"/>
                </a:lnTo>
                <a:lnTo>
                  <a:pt x="6484" y="2942"/>
                </a:lnTo>
                <a:lnTo>
                  <a:pt x="6480" y="2944"/>
                </a:lnTo>
                <a:lnTo>
                  <a:pt x="6474" y="2946"/>
                </a:lnTo>
                <a:lnTo>
                  <a:pt x="6460" y="2956"/>
                </a:lnTo>
                <a:lnTo>
                  <a:pt x="6454" y="2962"/>
                </a:lnTo>
                <a:lnTo>
                  <a:pt x="6448" y="2962"/>
                </a:lnTo>
                <a:lnTo>
                  <a:pt x="6442" y="2962"/>
                </a:lnTo>
                <a:lnTo>
                  <a:pt x="6440" y="2960"/>
                </a:lnTo>
                <a:lnTo>
                  <a:pt x="6438" y="2958"/>
                </a:lnTo>
                <a:lnTo>
                  <a:pt x="6436" y="2958"/>
                </a:lnTo>
                <a:lnTo>
                  <a:pt x="6434" y="2968"/>
                </a:lnTo>
                <a:close/>
                <a:moveTo>
                  <a:pt x="6714" y="2136"/>
                </a:moveTo>
                <a:lnTo>
                  <a:pt x="6714" y="2136"/>
                </a:lnTo>
                <a:lnTo>
                  <a:pt x="6718" y="2134"/>
                </a:lnTo>
                <a:lnTo>
                  <a:pt x="6718" y="2132"/>
                </a:lnTo>
                <a:lnTo>
                  <a:pt x="6716" y="2128"/>
                </a:lnTo>
                <a:lnTo>
                  <a:pt x="6714" y="2124"/>
                </a:lnTo>
                <a:lnTo>
                  <a:pt x="6706" y="2120"/>
                </a:lnTo>
                <a:lnTo>
                  <a:pt x="6702" y="2118"/>
                </a:lnTo>
                <a:lnTo>
                  <a:pt x="6700" y="2118"/>
                </a:lnTo>
                <a:lnTo>
                  <a:pt x="6698" y="2122"/>
                </a:lnTo>
                <a:lnTo>
                  <a:pt x="6702" y="2130"/>
                </a:lnTo>
                <a:lnTo>
                  <a:pt x="6706" y="2136"/>
                </a:lnTo>
                <a:lnTo>
                  <a:pt x="6710" y="2136"/>
                </a:lnTo>
                <a:lnTo>
                  <a:pt x="6714" y="2136"/>
                </a:lnTo>
                <a:close/>
                <a:moveTo>
                  <a:pt x="6546" y="1994"/>
                </a:moveTo>
                <a:lnTo>
                  <a:pt x="6546" y="1994"/>
                </a:lnTo>
                <a:lnTo>
                  <a:pt x="6546" y="1996"/>
                </a:lnTo>
                <a:lnTo>
                  <a:pt x="6548" y="1996"/>
                </a:lnTo>
                <a:lnTo>
                  <a:pt x="6556" y="1992"/>
                </a:lnTo>
                <a:lnTo>
                  <a:pt x="6556" y="1990"/>
                </a:lnTo>
                <a:lnTo>
                  <a:pt x="6552" y="1990"/>
                </a:lnTo>
                <a:lnTo>
                  <a:pt x="6548" y="1992"/>
                </a:lnTo>
                <a:lnTo>
                  <a:pt x="6546" y="1994"/>
                </a:lnTo>
                <a:close/>
                <a:moveTo>
                  <a:pt x="6520" y="2132"/>
                </a:moveTo>
                <a:lnTo>
                  <a:pt x="6520" y="2132"/>
                </a:lnTo>
                <a:lnTo>
                  <a:pt x="6530" y="2134"/>
                </a:lnTo>
                <a:lnTo>
                  <a:pt x="6536" y="2132"/>
                </a:lnTo>
                <a:lnTo>
                  <a:pt x="6542" y="2128"/>
                </a:lnTo>
                <a:lnTo>
                  <a:pt x="6542" y="2126"/>
                </a:lnTo>
                <a:lnTo>
                  <a:pt x="6544" y="2124"/>
                </a:lnTo>
                <a:lnTo>
                  <a:pt x="6542" y="2118"/>
                </a:lnTo>
                <a:lnTo>
                  <a:pt x="6540" y="2112"/>
                </a:lnTo>
                <a:lnTo>
                  <a:pt x="6540" y="2108"/>
                </a:lnTo>
                <a:lnTo>
                  <a:pt x="6540" y="2104"/>
                </a:lnTo>
                <a:lnTo>
                  <a:pt x="6538" y="2102"/>
                </a:lnTo>
                <a:lnTo>
                  <a:pt x="6534" y="2100"/>
                </a:lnTo>
                <a:lnTo>
                  <a:pt x="6534" y="2102"/>
                </a:lnTo>
                <a:lnTo>
                  <a:pt x="6534" y="2104"/>
                </a:lnTo>
                <a:lnTo>
                  <a:pt x="6532" y="2104"/>
                </a:lnTo>
                <a:lnTo>
                  <a:pt x="6524" y="2100"/>
                </a:lnTo>
                <a:lnTo>
                  <a:pt x="6520" y="2100"/>
                </a:lnTo>
                <a:lnTo>
                  <a:pt x="6514" y="2102"/>
                </a:lnTo>
                <a:lnTo>
                  <a:pt x="6508" y="2104"/>
                </a:lnTo>
                <a:lnTo>
                  <a:pt x="6504" y="2104"/>
                </a:lnTo>
                <a:lnTo>
                  <a:pt x="6500" y="2104"/>
                </a:lnTo>
                <a:lnTo>
                  <a:pt x="6498" y="2104"/>
                </a:lnTo>
                <a:lnTo>
                  <a:pt x="6498" y="2108"/>
                </a:lnTo>
                <a:lnTo>
                  <a:pt x="6500" y="2110"/>
                </a:lnTo>
                <a:lnTo>
                  <a:pt x="6504" y="2114"/>
                </a:lnTo>
                <a:lnTo>
                  <a:pt x="6508" y="2122"/>
                </a:lnTo>
                <a:lnTo>
                  <a:pt x="6510" y="2126"/>
                </a:lnTo>
                <a:lnTo>
                  <a:pt x="6512" y="2124"/>
                </a:lnTo>
                <a:lnTo>
                  <a:pt x="6514" y="2126"/>
                </a:lnTo>
                <a:lnTo>
                  <a:pt x="6516" y="2126"/>
                </a:lnTo>
                <a:lnTo>
                  <a:pt x="6514" y="2128"/>
                </a:lnTo>
                <a:lnTo>
                  <a:pt x="6516" y="2130"/>
                </a:lnTo>
                <a:lnTo>
                  <a:pt x="6520" y="2132"/>
                </a:lnTo>
                <a:close/>
                <a:moveTo>
                  <a:pt x="6534" y="2078"/>
                </a:moveTo>
                <a:lnTo>
                  <a:pt x="6534" y="2078"/>
                </a:lnTo>
                <a:lnTo>
                  <a:pt x="6532" y="2078"/>
                </a:lnTo>
                <a:lnTo>
                  <a:pt x="6532" y="2080"/>
                </a:lnTo>
                <a:lnTo>
                  <a:pt x="6532" y="2086"/>
                </a:lnTo>
                <a:lnTo>
                  <a:pt x="6534" y="2090"/>
                </a:lnTo>
                <a:lnTo>
                  <a:pt x="6534" y="2088"/>
                </a:lnTo>
                <a:lnTo>
                  <a:pt x="6536" y="2086"/>
                </a:lnTo>
                <a:lnTo>
                  <a:pt x="6536" y="2082"/>
                </a:lnTo>
                <a:lnTo>
                  <a:pt x="6534" y="2078"/>
                </a:lnTo>
                <a:close/>
                <a:moveTo>
                  <a:pt x="6544" y="2134"/>
                </a:moveTo>
                <a:lnTo>
                  <a:pt x="6544" y="2134"/>
                </a:lnTo>
                <a:lnTo>
                  <a:pt x="6544" y="2132"/>
                </a:lnTo>
                <a:lnTo>
                  <a:pt x="6544" y="2130"/>
                </a:lnTo>
                <a:lnTo>
                  <a:pt x="6542" y="2132"/>
                </a:lnTo>
                <a:lnTo>
                  <a:pt x="6540" y="2134"/>
                </a:lnTo>
                <a:lnTo>
                  <a:pt x="6534" y="2144"/>
                </a:lnTo>
                <a:lnTo>
                  <a:pt x="6532" y="2148"/>
                </a:lnTo>
                <a:lnTo>
                  <a:pt x="6532" y="2152"/>
                </a:lnTo>
                <a:lnTo>
                  <a:pt x="6534" y="2154"/>
                </a:lnTo>
                <a:lnTo>
                  <a:pt x="6536" y="2154"/>
                </a:lnTo>
                <a:lnTo>
                  <a:pt x="6538" y="2148"/>
                </a:lnTo>
                <a:lnTo>
                  <a:pt x="6544" y="2134"/>
                </a:lnTo>
                <a:close/>
                <a:moveTo>
                  <a:pt x="6582" y="2150"/>
                </a:moveTo>
                <a:lnTo>
                  <a:pt x="6582" y="2150"/>
                </a:lnTo>
                <a:lnTo>
                  <a:pt x="6578" y="2144"/>
                </a:lnTo>
                <a:lnTo>
                  <a:pt x="6576" y="2142"/>
                </a:lnTo>
                <a:lnTo>
                  <a:pt x="6576" y="2144"/>
                </a:lnTo>
                <a:lnTo>
                  <a:pt x="6574" y="2146"/>
                </a:lnTo>
                <a:lnTo>
                  <a:pt x="6572" y="2146"/>
                </a:lnTo>
                <a:lnTo>
                  <a:pt x="6562" y="2140"/>
                </a:lnTo>
                <a:lnTo>
                  <a:pt x="6556" y="2138"/>
                </a:lnTo>
                <a:lnTo>
                  <a:pt x="6552" y="2140"/>
                </a:lnTo>
                <a:lnTo>
                  <a:pt x="6552" y="2144"/>
                </a:lnTo>
                <a:lnTo>
                  <a:pt x="6552" y="2148"/>
                </a:lnTo>
                <a:lnTo>
                  <a:pt x="6554" y="2152"/>
                </a:lnTo>
                <a:lnTo>
                  <a:pt x="6560" y="2156"/>
                </a:lnTo>
                <a:lnTo>
                  <a:pt x="6570" y="2158"/>
                </a:lnTo>
                <a:lnTo>
                  <a:pt x="6578" y="2158"/>
                </a:lnTo>
                <a:lnTo>
                  <a:pt x="6582" y="2158"/>
                </a:lnTo>
                <a:lnTo>
                  <a:pt x="6584" y="2156"/>
                </a:lnTo>
                <a:lnTo>
                  <a:pt x="6582" y="2150"/>
                </a:lnTo>
                <a:close/>
                <a:moveTo>
                  <a:pt x="6566" y="2088"/>
                </a:moveTo>
                <a:lnTo>
                  <a:pt x="6566" y="2088"/>
                </a:lnTo>
                <a:lnTo>
                  <a:pt x="6560" y="2090"/>
                </a:lnTo>
                <a:lnTo>
                  <a:pt x="6554" y="2090"/>
                </a:lnTo>
                <a:lnTo>
                  <a:pt x="6550" y="2090"/>
                </a:lnTo>
                <a:lnTo>
                  <a:pt x="6546" y="2090"/>
                </a:lnTo>
                <a:lnTo>
                  <a:pt x="6544" y="2092"/>
                </a:lnTo>
                <a:lnTo>
                  <a:pt x="6546" y="2094"/>
                </a:lnTo>
                <a:lnTo>
                  <a:pt x="6550" y="2096"/>
                </a:lnTo>
                <a:lnTo>
                  <a:pt x="6554" y="2100"/>
                </a:lnTo>
                <a:lnTo>
                  <a:pt x="6556" y="2100"/>
                </a:lnTo>
                <a:lnTo>
                  <a:pt x="6554" y="2102"/>
                </a:lnTo>
                <a:lnTo>
                  <a:pt x="6554" y="2106"/>
                </a:lnTo>
                <a:lnTo>
                  <a:pt x="6556" y="2108"/>
                </a:lnTo>
                <a:lnTo>
                  <a:pt x="6558" y="2110"/>
                </a:lnTo>
                <a:lnTo>
                  <a:pt x="6556" y="2114"/>
                </a:lnTo>
                <a:lnTo>
                  <a:pt x="6554" y="2116"/>
                </a:lnTo>
                <a:lnTo>
                  <a:pt x="6556" y="2116"/>
                </a:lnTo>
                <a:lnTo>
                  <a:pt x="6558" y="2118"/>
                </a:lnTo>
                <a:lnTo>
                  <a:pt x="6560" y="2122"/>
                </a:lnTo>
                <a:lnTo>
                  <a:pt x="6560" y="2124"/>
                </a:lnTo>
                <a:lnTo>
                  <a:pt x="6564" y="2124"/>
                </a:lnTo>
                <a:lnTo>
                  <a:pt x="6566" y="2124"/>
                </a:lnTo>
                <a:lnTo>
                  <a:pt x="6570" y="2124"/>
                </a:lnTo>
                <a:lnTo>
                  <a:pt x="6574" y="2124"/>
                </a:lnTo>
                <a:lnTo>
                  <a:pt x="6576" y="2124"/>
                </a:lnTo>
                <a:lnTo>
                  <a:pt x="6578" y="2124"/>
                </a:lnTo>
                <a:lnTo>
                  <a:pt x="6580" y="2128"/>
                </a:lnTo>
                <a:lnTo>
                  <a:pt x="6580" y="2130"/>
                </a:lnTo>
                <a:lnTo>
                  <a:pt x="6578" y="2132"/>
                </a:lnTo>
                <a:lnTo>
                  <a:pt x="6576" y="2132"/>
                </a:lnTo>
                <a:lnTo>
                  <a:pt x="6574" y="2132"/>
                </a:lnTo>
                <a:lnTo>
                  <a:pt x="6576" y="2134"/>
                </a:lnTo>
                <a:lnTo>
                  <a:pt x="6580" y="2136"/>
                </a:lnTo>
                <a:lnTo>
                  <a:pt x="6582" y="2138"/>
                </a:lnTo>
                <a:lnTo>
                  <a:pt x="6582" y="2140"/>
                </a:lnTo>
                <a:lnTo>
                  <a:pt x="6580" y="2140"/>
                </a:lnTo>
                <a:lnTo>
                  <a:pt x="6580" y="2144"/>
                </a:lnTo>
                <a:lnTo>
                  <a:pt x="6586" y="2150"/>
                </a:lnTo>
                <a:lnTo>
                  <a:pt x="6588" y="2154"/>
                </a:lnTo>
                <a:lnTo>
                  <a:pt x="6588" y="2158"/>
                </a:lnTo>
                <a:lnTo>
                  <a:pt x="6588" y="2160"/>
                </a:lnTo>
                <a:lnTo>
                  <a:pt x="6590" y="2164"/>
                </a:lnTo>
                <a:lnTo>
                  <a:pt x="6592" y="2164"/>
                </a:lnTo>
                <a:lnTo>
                  <a:pt x="6592" y="2160"/>
                </a:lnTo>
                <a:lnTo>
                  <a:pt x="6592" y="2156"/>
                </a:lnTo>
                <a:lnTo>
                  <a:pt x="6594" y="2150"/>
                </a:lnTo>
                <a:lnTo>
                  <a:pt x="6596" y="2148"/>
                </a:lnTo>
                <a:lnTo>
                  <a:pt x="6598" y="2146"/>
                </a:lnTo>
                <a:lnTo>
                  <a:pt x="6592" y="2142"/>
                </a:lnTo>
                <a:lnTo>
                  <a:pt x="6586" y="2140"/>
                </a:lnTo>
                <a:lnTo>
                  <a:pt x="6588" y="2138"/>
                </a:lnTo>
                <a:lnTo>
                  <a:pt x="6590" y="2138"/>
                </a:lnTo>
                <a:lnTo>
                  <a:pt x="6594" y="2138"/>
                </a:lnTo>
                <a:lnTo>
                  <a:pt x="6596" y="2136"/>
                </a:lnTo>
                <a:lnTo>
                  <a:pt x="6596" y="2134"/>
                </a:lnTo>
                <a:lnTo>
                  <a:pt x="6596" y="2130"/>
                </a:lnTo>
                <a:lnTo>
                  <a:pt x="6596" y="2126"/>
                </a:lnTo>
                <a:lnTo>
                  <a:pt x="6596" y="2124"/>
                </a:lnTo>
                <a:lnTo>
                  <a:pt x="6604" y="2122"/>
                </a:lnTo>
                <a:lnTo>
                  <a:pt x="6608" y="2120"/>
                </a:lnTo>
                <a:lnTo>
                  <a:pt x="6610" y="2118"/>
                </a:lnTo>
                <a:lnTo>
                  <a:pt x="6608" y="2114"/>
                </a:lnTo>
                <a:lnTo>
                  <a:pt x="6602" y="2112"/>
                </a:lnTo>
                <a:lnTo>
                  <a:pt x="6598" y="2108"/>
                </a:lnTo>
                <a:lnTo>
                  <a:pt x="6598" y="2104"/>
                </a:lnTo>
                <a:lnTo>
                  <a:pt x="6602" y="2102"/>
                </a:lnTo>
                <a:lnTo>
                  <a:pt x="6608" y="2100"/>
                </a:lnTo>
                <a:lnTo>
                  <a:pt x="6610" y="2098"/>
                </a:lnTo>
                <a:lnTo>
                  <a:pt x="6612" y="2096"/>
                </a:lnTo>
                <a:lnTo>
                  <a:pt x="6614" y="2088"/>
                </a:lnTo>
                <a:lnTo>
                  <a:pt x="6614" y="2080"/>
                </a:lnTo>
                <a:lnTo>
                  <a:pt x="6614" y="2074"/>
                </a:lnTo>
                <a:lnTo>
                  <a:pt x="6616" y="2072"/>
                </a:lnTo>
                <a:lnTo>
                  <a:pt x="6614" y="2070"/>
                </a:lnTo>
                <a:lnTo>
                  <a:pt x="6604" y="2066"/>
                </a:lnTo>
                <a:lnTo>
                  <a:pt x="6598" y="2066"/>
                </a:lnTo>
                <a:lnTo>
                  <a:pt x="6592" y="2070"/>
                </a:lnTo>
                <a:lnTo>
                  <a:pt x="6588" y="2074"/>
                </a:lnTo>
                <a:lnTo>
                  <a:pt x="6588" y="2078"/>
                </a:lnTo>
                <a:lnTo>
                  <a:pt x="6588" y="2080"/>
                </a:lnTo>
                <a:lnTo>
                  <a:pt x="6588" y="2082"/>
                </a:lnTo>
                <a:lnTo>
                  <a:pt x="6586" y="2090"/>
                </a:lnTo>
                <a:lnTo>
                  <a:pt x="6584" y="2094"/>
                </a:lnTo>
                <a:lnTo>
                  <a:pt x="6582" y="2094"/>
                </a:lnTo>
                <a:lnTo>
                  <a:pt x="6580" y="2092"/>
                </a:lnTo>
                <a:lnTo>
                  <a:pt x="6580" y="2088"/>
                </a:lnTo>
                <a:lnTo>
                  <a:pt x="6582" y="2078"/>
                </a:lnTo>
                <a:lnTo>
                  <a:pt x="6580" y="2076"/>
                </a:lnTo>
                <a:lnTo>
                  <a:pt x="6578" y="2078"/>
                </a:lnTo>
                <a:lnTo>
                  <a:pt x="6574" y="2078"/>
                </a:lnTo>
                <a:lnTo>
                  <a:pt x="6568" y="2076"/>
                </a:lnTo>
                <a:lnTo>
                  <a:pt x="6564" y="2074"/>
                </a:lnTo>
                <a:lnTo>
                  <a:pt x="6562" y="2074"/>
                </a:lnTo>
                <a:lnTo>
                  <a:pt x="6560" y="2076"/>
                </a:lnTo>
                <a:lnTo>
                  <a:pt x="6562" y="2076"/>
                </a:lnTo>
                <a:lnTo>
                  <a:pt x="6566" y="2078"/>
                </a:lnTo>
                <a:lnTo>
                  <a:pt x="6570" y="2082"/>
                </a:lnTo>
                <a:lnTo>
                  <a:pt x="6568" y="2084"/>
                </a:lnTo>
                <a:lnTo>
                  <a:pt x="6566" y="2088"/>
                </a:lnTo>
                <a:close/>
                <a:moveTo>
                  <a:pt x="6598" y="2138"/>
                </a:moveTo>
                <a:lnTo>
                  <a:pt x="6598" y="2138"/>
                </a:lnTo>
                <a:lnTo>
                  <a:pt x="6596" y="2142"/>
                </a:lnTo>
                <a:lnTo>
                  <a:pt x="6598" y="2142"/>
                </a:lnTo>
                <a:lnTo>
                  <a:pt x="6604" y="2142"/>
                </a:lnTo>
                <a:lnTo>
                  <a:pt x="6610" y="2138"/>
                </a:lnTo>
                <a:lnTo>
                  <a:pt x="6610" y="2136"/>
                </a:lnTo>
                <a:lnTo>
                  <a:pt x="6610" y="2134"/>
                </a:lnTo>
                <a:lnTo>
                  <a:pt x="6606" y="2134"/>
                </a:lnTo>
                <a:lnTo>
                  <a:pt x="6602" y="2134"/>
                </a:lnTo>
                <a:lnTo>
                  <a:pt x="6598" y="2138"/>
                </a:lnTo>
                <a:close/>
                <a:moveTo>
                  <a:pt x="6552" y="2166"/>
                </a:moveTo>
                <a:lnTo>
                  <a:pt x="6552" y="2166"/>
                </a:lnTo>
                <a:lnTo>
                  <a:pt x="6552" y="2168"/>
                </a:lnTo>
                <a:lnTo>
                  <a:pt x="6556" y="2172"/>
                </a:lnTo>
                <a:lnTo>
                  <a:pt x="6560" y="2172"/>
                </a:lnTo>
                <a:lnTo>
                  <a:pt x="6564" y="2172"/>
                </a:lnTo>
                <a:lnTo>
                  <a:pt x="6562" y="2168"/>
                </a:lnTo>
                <a:lnTo>
                  <a:pt x="6560" y="2166"/>
                </a:lnTo>
                <a:lnTo>
                  <a:pt x="6556" y="2164"/>
                </a:lnTo>
                <a:lnTo>
                  <a:pt x="6552" y="2166"/>
                </a:lnTo>
                <a:close/>
                <a:moveTo>
                  <a:pt x="6636" y="2164"/>
                </a:moveTo>
                <a:lnTo>
                  <a:pt x="6636" y="2164"/>
                </a:lnTo>
                <a:lnTo>
                  <a:pt x="6636" y="2166"/>
                </a:lnTo>
                <a:lnTo>
                  <a:pt x="6638" y="2168"/>
                </a:lnTo>
                <a:lnTo>
                  <a:pt x="6640" y="2172"/>
                </a:lnTo>
                <a:lnTo>
                  <a:pt x="6638" y="2174"/>
                </a:lnTo>
                <a:lnTo>
                  <a:pt x="6636" y="2176"/>
                </a:lnTo>
                <a:lnTo>
                  <a:pt x="6638" y="2178"/>
                </a:lnTo>
                <a:lnTo>
                  <a:pt x="6644" y="2182"/>
                </a:lnTo>
                <a:lnTo>
                  <a:pt x="6646" y="2184"/>
                </a:lnTo>
                <a:lnTo>
                  <a:pt x="6648" y="2184"/>
                </a:lnTo>
                <a:lnTo>
                  <a:pt x="6648" y="2182"/>
                </a:lnTo>
                <a:lnTo>
                  <a:pt x="6648" y="2180"/>
                </a:lnTo>
                <a:lnTo>
                  <a:pt x="6650" y="2176"/>
                </a:lnTo>
                <a:lnTo>
                  <a:pt x="6652" y="2176"/>
                </a:lnTo>
                <a:lnTo>
                  <a:pt x="6656" y="2178"/>
                </a:lnTo>
                <a:lnTo>
                  <a:pt x="6660" y="2180"/>
                </a:lnTo>
                <a:lnTo>
                  <a:pt x="6662" y="2180"/>
                </a:lnTo>
                <a:lnTo>
                  <a:pt x="6660" y="2178"/>
                </a:lnTo>
                <a:lnTo>
                  <a:pt x="6658" y="2174"/>
                </a:lnTo>
                <a:lnTo>
                  <a:pt x="6656" y="2174"/>
                </a:lnTo>
                <a:lnTo>
                  <a:pt x="6656" y="2172"/>
                </a:lnTo>
                <a:lnTo>
                  <a:pt x="6658" y="2168"/>
                </a:lnTo>
                <a:lnTo>
                  <a:pt x="6658" y="2164"/>
                </a:lnTo>
                <a:lnTo>
                  <a:pt x="6658" y="2162"/>
                </a:lnTo>
                <a:lnTo>
                  <a:pt x="6654" y="2162"/>
                </a:lnTo>
                <a:lnTo>
                  <a:pt x="6650" y="2160"/>
                </a:lnTo>
                <a:lnTo>
                  <a:pt x="6648" y="2156"/>
                </a:lnTo>
                <a:lnTo>
                  <a:pt x="6644" y="2156"/>
                </a:lnTo>
                <a:lnTo>
                  <a:pt x="6640" y="2158"/>
                </a:lnTo>
                <a:lnTo>
                  <a:pt x="6640" y="2160"/>
                </a:lnTo>
                <a:lnTo>
                  <a:pt x="6642" y="2162"/>
                </a:lnTo>
                <a:lnTo>
                  <a:pt x="6648" y="2164"/>
                </a:lnTo>
                <a:lnTo>
                  <a:pt x="6650" y="2166"/>
                </a:lnTo>
                <a:lnTo>
                  <a:pt x="6650" y="2168"/>
                </a:lnTo>
                <a:lnTo>
                  <a:pt x="6646" y="2166"/>
                </a:lnTo>
                <a:lnTo>
                  <a:pt x="6636" y="2164"/>
                </a:lnTo>
                <a:close/>
                <a:moveTo>
                  <a:pt x="6990" y="1916"/>
                </a:moveTo>
                <a:lnTo>
                  <a:pt x="6990" y="1916"/>
                </a:lnTo>
                <a:lnTo>
                  <a:pt x="6988" y="1916"/>
                </a:lnTo>
                <a:lnTo>
                  <a:pt x="6988" y="1918"/>
                </a:lnTo>
                <a:lnTo>
                  <a:pt x="6990" y="1920"/>
                </a:lnTo>
                <a:lnTo>
                  <a:pt x="6992" y="1924"/>
                </a:lnTo>
                <a:lnTo>
                  <a:pt x="6992" y="1926"/>
                </a:lnTo>
                <a:lnTo>
                  <a:pt x="6988" y="1928"/>
                </a:lnTo>
                <a:lnTo>
                  <a:pt x="6986" y="1930"/>
                </a:lnTo>
                <a:lnTo>
                  <a:pt x="6988" y="1932"/>
                </a:lnTo>
                <a:lnTo>
                  <a:pt x="6994" y="1936"/>
                </a:lnTo>
                <a:lnTo>
                  <a:pt x="7000" y="1938"/>
                </a:lnTo>
                <a:lnTo>
                  <a:pt x="7000" y="1942"/>
                </a:lnTo>
                <a:lnTo>
                  <a:pt x="6996" y="1946"/>
                </a:lnTo>
                <a:lnTo>
                  <a:pt x="6994" y="1948"/>
                </a:lnTo>
                <a:lnTo>
                  <a:pt x="6992" y="1950"/>
                </a:lnTo>
                <a:lnTo>
                  <a:pt x="6994" y="1952"/>
                </a:lnTo>
                <a:lnTo>
                  <a:pt x="6998" y="1952"/>
                </a:lnTo>
                <a:lnTo>
                  <a:pt x="7000" y="1950"/>
                </a:lnTo>
                <a:lnTo>
                  <a:pt x="7002" y="1946"/>
                </a:lnTo>
                <a:lnTo>
                  <a:pt x="7006" y="1938"/>
                </a:lnTo>
                <a:lnTo>
                  <a:pt x="7010" y="1934"/>
                </a:lnTo>
                <a:lnTo>
                  <a:pt x="7012" y="1934"/>
                </a:lnTo>
                <a:lnTo>
                  <a:pt x="7014" y="1934"/>
                </a:lnTo>
                <a:lnTo>
                  <a:pt x="7018" y="1934"/>
                </a:lnTo>
                <a:lnTo>
                  <a:pt x="7024" y="1932"/>
                </a:lnTo>
                <a:lnTo>
                  <a:pt x="7032" y="1928"/>
                </a:lnTo>
                <a:lnTo>
                  <a:pt x="7038" y="1922"/>
                </a:lnTo>
                <a:lnTo>
                  <a:pt x="7040" y="1920"/>
                </a:lnTo>
                <a:lnTo>
                  <a:pt x="7042" y="1920"/>
                </a:lnTo>
                <a:lnTo>
                  <a:pt x="7044" y="1920"/>
                </a:lnTo>
                <a:lnTo>
                  <a:pt x="7046" y="1920"/>
                </a:lnTo>
                <a:lnTo>
                  <a:pt x="7048" y="1920"/>
                </a:lnTo>
                <a:lnTo>
                  <a:pt x="7048" y="1918"/>
                </a:lnTo>
                <a:lnTo>
                  <a:pt x="7038" y="1914"/>
                </a:lnTo>
                <a:lnTo>
                  <a:pt x="7032" y="1910"/>
                </a:lnTo>
                <a:lnTo>
                  <a:pt x="7026" y="1910"/>
                </a:lnTo>
                <a:lnTo>
                  <a:pt x="7022" y="1910"/>
                </a:lnTo>
                <a:lnTo>
                  <a:pt x="7018" y="1910"/>
                </a:lnTo>
                <a:lnTo>
                  <a:pt x="7016" y="1908"/>
                </a:lnTo>
                <a:lnTo>
                  <a:pt x="7010" y="1908"/>
                </a:lnTo>
                <a:lnTo>
                  <a:pt x="7004" y="1912"/>
                </a:lnTo>
                <a:lnTo>
                  <a:pt x="7000" y="1918"/>
                </a:lnTo>
                <a:lnTo>
                  <a:pt x="6998" y="1920"/>
                </a:lnTo>
                <a:lnTo>
                  <a:pt x="6996" y="1918"/>
                </a:lnTo>
                <a:lnTo>
                  <a:pt x="6992" y="1916"/>
                </a:lnTo>
                <a:lnTo>
                  <a:pt x="6990" y="1916"/>
                </a:lnTo>
                <a:close/>
                <a:moveTo>
                  <a:pt x="7006" y="1892"/>
                </a:moveTo>
                <a:lnTo>
                  <a:pt x="7006" y="1892"/>
                </a:lnTo>
                <a:lnTo>
                  <a:pt x="7008" y="1892"/>
                </a:lnTo>
                <a:lnTo>
                  <a:pt x="7010" y="1894"/>
                </a:lnTo>
                <a:lnTo>
                  <a:pt x="7012" y="1898"/>
                </a:lnTo>
                <a:lnTo>
                  <a:pt x="7012" y="1902"/>
                </a:lnTo>
                <a:lnTo>
                  <a:pt x="7014" y="1904"/>
                </a:lnTo>
                <a:lnTo>
                  <a:pt x="7016" y="1904"/>
                </a:lnTo>
                <a:lnTo>
                  <a:pt x="7020" y="1904"/>
                </a:lnTo>
                <a:lnTo>
                  <a:pt x="7022" y="1902"/>
                </a:lnTo>
                <a:lnTo>
                  <a:pt x="7024" y="1898"/>
                </a:lnTo>
                <a:lnTo>
                  <a:pt x="7026" y="1898"/>
                </a:lnTo>
                <a:lnTo>
                  <a:pt x="7028" y="1898"/>
                </a:lnTo>
                <a:lnTo>
                  <a:pt x="7030" y="1898"/>
                </a:lnTo>
                <a:lnTo>
                  <a:pt x="7030" y="1896"/>
                </a:lnTo>
                <a:lnTo>
                  <a:pt x="7032" y="1896"/>
                </a:lnTo>
                <a:lnTo>
                  <a:pt x="7034" y="1896"/>
                </a:lnTo>
                <a:lnTo>
                  <a:pt x="7036" y="1894"/>
                </a:lnTo>
                <a:lnTo>
                  <a:pt x="7034" y="1892"/>
                </a:lnTo>
                <a:lnTo>
                  <a:pt x="7030" y="1888"/>
                </a:lnTo>
                <a:lnTo>
                  <a:pt x="7022" y="1880"/>
                </a:lnTo>
                <a:lnTo>
                  <a:pt x="7018" y="1880"/>
                </a:lnTo>
                <a:lnTo>
                  <a:pt x="7016" y="1882"/>
                </a:lnTo>
                <a:lnTo>
                  <a:pt x="7010" y="1886"/>
                </a:lnTo>
                <a:lnTo>
                  <a:pt x="7006" y="1886"/>
                </a:lnTo>
                <a:lnTo>
                  <a:pt x="7000" y="1886"/>
                </a:lnTo>
                <a:lnTo>
                  <a:pt x="6996" y="1888"/>
                </a:lnTo>
                <a:lnTo>
                  <a:pt x="6994" y="1890"/>
                </a:lnTo>
                <a:lnTo>
                  <a:pt x="6996" y="1890"/>
                </a:lnTo>
                <a:lnTo>
                  <a:pt x="7006" y="1892"/>
                </a:lnTo>
                <a:close/>
                <a:moveTo>
                  <a:pt x="7048" y="1914"/>
                </a:moveTo>
                <a:lnTo>
                  <a:pt x="7048" y="1914"/>
                </a:lnTo>
                <a:lnTo>
                  <a:pt x="7048" y="1910"/>
                </a:lnTo>
                <a:lnTo>
                  <a:pt x="7044" y="1906"/>
                </a:lnTo>
                <a:lnTo>
                  <a:pt x="7042" y="1904"/>
                </a:lnTo>
                <a:lnTo>
                  <a:pt x="7038" y="1906"/>
                </a:lnTo>
                <a:lnTo>
                  <a:pt x="7038" y="1910"/>
                </a:lnTo>
                <a:lnTo>
                  <a:pt x="7042" y="1914"/>
                </a:lnTo>
                <a:lnTo>
                  <a:pt x="7046" y="1914"/>
                </a:lnTo>
                <a:lnTo>
                  <a:pt x="7048" y="1914"/>
                </a:lnTo>
                <a:close/>
                <a:moveTo>
                  <a:pt x="7050" y="1884"/>
                </a:moveTo>
                <a:lnTo>
                  <a:pt x="7050" y="1884"/>
                </a:lnTo>
                <a:lnTo>
                  <a:pt x="7048" y="1884"/>
                </a:lnTo>
                <a:lnTo>
                  <a:pt x="7044" y="1882"/>
                </a:lnTo>
                <a:lnTo>
                  <a:pt x="7040" y="1882"/>
                </a:lnTo>
                <a:lnTo>
                  <a:pt x="7042" y="1886"/>
                </a:lnTo>
                <a:lnTo>
                  <a:pt x="7044" y="1886"/>
                </a:lnTo>
                <a:lnTo>
                  <a:pt x="7048" y="1886"/>
                </a:lnTo>
                <a:lnTo>
                  <a:pt x="7050" y="1884"/>
                </a:lnTo>
                <a:close/>
                <a:moveTo>
                  <a:pt x="6872" y="1954"/>
                </a:moveTo>
                <a:lnTo>
                  <a:pt x="6872" y="1954"/>
                </a:lnTo>
                <a:lnTo>
                  <a:pt x="6864" y="1958"/>
                </a:lnTo>
                <a:lnTo>
                  <a:pt x="6860" y="1956"/>
                </a:lnTo>
                <a:lnTo>
                  <a:pt x="6858" y="1956"/>
                </a:lnTo>
                <a:lnTo>
                  <a:pt x="6850" y="1962"/>
                </a:lnTo>
                <a:lnTo>
                  <a:pt x="6840" y="1974"/>
                </a:lnTo>
                <a:lnTo>
                  <a:pt x="6836" y="1984"/>
                </a:lnTo>
                <a:lnTo>
                  <a:pt x="6836" y="1992"/>
                </a:lnTo>
                <a:lnTo>
                  <a:pt x="6838" y="2000"/>
                </a:lnTo>
                <a:lnTo>
                  <a:pt x="6840" y="2004"/>
                </a:lnTo>
                <a:lnTo>
                  <a:pt x="6840" y="2006"/>
                </a:lnTo>
                <a:lnTo>
                  <a:pt x="6838" y="2014"/>
                </a:lnTo>
                <a:lnTo>
                  <a:pt x="6838" y="2018"/>
                </a:lnTo>
                <a:lnTo>
                  <a:pt x="6840" y="2018"/>
                </a:lnTo>
                <a:lnTo>
                  <a:pt x="6842" y="2016"/>
                </a:lnTo>
                <a:lnTo>
                  <a:pt x="6846" y="2014"/>
                </a:lnTo>
                <a:lnTo>
                  <a:pt x="6850" y="2008"/>
                </a:lnTo>
                <a:lnTo>
                  <a:pt x="6856" y="2000"/>
                </a:lnTo>
                <a:lnTo>
                  <a:pt x="6864" y="1992"/>
                </a:lnTo>
                <a:lnTo>
                  <a:pt x="6866" y="1986"/>
                </a:lnTo>
                <a:lnTo>
                  <a:pt x="6868" y="1984"/>
                </a:lnTo>
                <a:lnTo>
                  <a:pt x="6866" y="1978"/>
                </a:lnTo>
                <a:lnTo>
                  <a:pt x="6864" y="1976"/>
                </a:lnTo>
                <a:lnTo>
                  <a:pt x="6864" y="1972"/>
                </a:lnTo>
                <a:lnTo>
                  <a:pt x="6866" y="1968"/>
                </a:lnTo>
                <a:lnTo>
                  <a:pt x="6870" y="1964"/>
                </a:lnTo>
                <a:lnTo>
                  <a:pt x="6878" y="1954"/>
                </a:lnTo>
                <a:lnTo>
                  <a:pt x="6882" y="1950"/>
                </a:lnTo>
                <a:lnTo>
                  <a:pt x="6882" y="1948"/>
                </a:lnTo>
                <a:lnTo>
                  <a:pt x="6880" y="1948"/>
                </a:lnTo>
                <a:lnTo>
                  <a:pt x="6872" y="1954"/>
                </a:lnTo>
                <a:close/>
                <a:moveTo>
                  <a:pt x="6794" y="1990"/>
                </a:moveTo>
                <a:lnTo>
                  <a:pt x="6794" y="1990"/>
                </a:lnTo>
                <a:lnTo>
                  <a:pt x="6790" y="1990"/>
                </a:lnTo>
                <a:lnTo>
                  <a:pt x="6788" y="1992"/>
                </a:lnTo>
                <a:lnTo>
                  <a:pt x="6786" y="2000"/>
                </a:lnTo>
                <a:lnTo>
                  <a:pt x="6784" y="2010"/>
                </a:lnTo>
                <a:lnTo>
                  <a:pt x="6780" y="2018"/>
                </a:lnTo>
                <a:lnTo>
                  <a:pt x="6774" y="2026"/>
                </a:lnTo>
                <a:lnTo>
                  <a:pt x="6770" y="2038"/>
                </a:lnTo>
                <a:lnTo>
                  <a:pt x="6768" y="2052"/>
                </a:lnTo>
                <a:lnTo>
                  <a:pt x="6768" y="2056"/>
                </a:lnTo>
                <a:lnTo>
                  <a:pt x="6770" y="2060"/>
                </a:lnTo>
                <a:lnTo>
                  <a:pt x="6776" y="2050"/>
                </a:lnTo>
                <a:lnTo>
                  <a:pt x="6786" y="2026"/>
                </a:lnTo>
                <a:lnTo>
                  <a:pt x="6792" y="2002"/>
                </a:lnTo>
                <a:lnTo>
                  <a:pt x="6794" y="1992"/>
                </a:lnTo>
                <a:lnTo>
                  <a:pt x="6794" y="1990"/>
                </a:lnTo>
                <a:close/>
                <a:moveTo>
                  <a:pt x="6856" y="1798"/>
                </a:moveTo>
                <a:lnTo>
                  <a:pt x="6856" y="1798"/>
                </a:lnTo>
                <a:lnTo>
                  <a:pt x="6856" y="1796"/>
                </a:lnTo>
                <a:lnTo>
                  <a:pt x="6854" y="1790"/>
                </a:lnTo>
                <a:lnTo>
                  <a:pt x="6852" y="1786"/>
                </a:lnTo>
                <a:lnTo>
                  <a:pt x="6848" y="1786"/>
                </a:lnTo>
                <a:lnTo>
                  <a:pt x="6848" y="1788"/>
                </a:lnTo>
                <a:lnTo>
                  <a:pt x="6848" y="1792"/>
                </a:lnTo>
                <a:lnTo>
                  <a:pt x="6852" y="1796"/>
                </a:lnTo>
                <a:lnTo>
                  <a:pt x="6856" y="1798"/>
                </a:lnTo>
                <a:close/>
                <a:moveTo>
                  <a:pt x="7008" y="1802"/>
                </a:moveTo>
                <a:lnTo>
                  <a:pt x="7008" y="1802"/>
                </a:lnTo>
                <a:lnTo>
                  <a:pt x="7006" y="1800"/>
                </a:lnTo>
                <a:lnTo>
                  <a:pt x="7002" y="1798"/>
                </a:lnTo>
                <a:lnTo>
                  <a:pt x="6998" y="1798"/>
                </a:lnTo>
                <a:lnTo>
                  <a:pt x="6996" y="1800"/>
                </a:lnTo>
                <a:lnTo>
                  <a:pt x="6998" y="1802"/>
                </a:lnTo>
                <a:lnTo>
                  <a:pt x="7002" y="1804"/>
                </a:lnTo>
                <a:lnTo>
                  <a:pt x="7006" y="1804"/>
                </a:lnTo>
                <a:lnTo>
                  <a:pt x="7008" y="1802"/>
                </a:lnTo>
                <a:close/>
                <a:moveTo>
                  <a:pt x="6986" y="1790"/>
                </a:moveTo>
                <a:lnTo>
                  <a:pt x="6986" y="1790"/>
                </a:lnTo>
                <a:lnTo>
                  <a:pt x="6984" y="1792"/>
                </a:lnTo>
                <a:lnTo>
                  <a:pt x="6984" y="1796"/>
                </a:lnTo>
                <a:lnTo>
                  <a:pt x="6986" y="1798"/>
                </a:lnTo>
                <a:lnTo>
                  <a:pt x="6990" y="1800"/>
                </a:lnTo>
                <a:lnTo>
                  <a:pt x="6992" y="1798"/>
                </a:lnTo>
                <a:lnTo>
                  <a:pt x="6992" y="1796"/>
                </a:lnTo>
                <a:lnTo>
                  <a:pt x="6990" y="1792"/>
                </a:lnTo>
                <a:lnTo>
                  <a:pt x="6986" y="1790"/>
                </a:lnTo>
                <a:close/>
                <a:moveTo>
                  <a:pt x="6980" y="1810"/>
                </a:moveTo>
                <a:lnTo>
                  <a:pt x="6980" y="1810"/>
                </a:lnTo>
                <a:lnTo>
                  <a:pt x="6978" y="1808"/>
                </a:lnTo>
                <a:lnTo>
                  <a:pt x="6976" y="1808"/>
                </a:lnTo>
                <a:lnTo>
                  <a:pt x="6974" y="1812"/>
                </a:lnTo>
                <a:lnTo>
                  <a:pt x="6976" y="1814"/>
                </a:lnTo>
                <a:lnTo>
                  <a:pt x="6978" y="1814"/>
                </a:lnTo>
                <a:lnTo>
                  <a:pt x="6980" y="1812"/>
                </a:lnTo>
                <a:lnTo>
                  <a:pt x="6980" y="1810"/>
                </a:lnTo>
                <a:close/>
                <a:moveTo>
                  <a:pt x="6992" y="1810"/>
                </a:moveTo>
                <a:lnTo>
                  <a:pt x="6992" y="1810"/>
                </a:lnTo>
                <a:lnTo>
                  <a:pt x="6992" y="1812"/>
                </a:lnTo>
                <a:lnTo>
                  <a:pt x="6994" y="1810"/>
                </a:lnTo>
                <a:lnTo>
                  <a:pt x="6996" y="1810"/>
                </a:lnTo>
                <a:lnTo>
                  <a:pt x="6996" y="1808"/>
                </a:lnTo>
                <a:lnTo>
                  <a:pt x="6994" y="1808"/>
                </a:lnTo>
                <a:lnTo>
                  <a:pt x="6992" y="1808"/>
                </a:lnTo>
                <a:lnTo>
                  <a:pt x="6992" y="1810"/>
                </a:lnTo>
                <a:close/>
                <a:moveTo>
                  <a:pt x="6982" y="1810"/>
                </a:moveTo>
                <a:lnTo>
                  <a:pt x="6982" y="1810"/>
                </a:lnTo>
                <a:lnTo>
                  <a:pt x="6984" y="1810"/>
                </a:lnTo>
                <a:lnTo>
                  <a:pt x="6986" y="1810"/>
                </a:lnTo>
                <a:lnTo>
                  <a:pt x="6988" y="1810"/>
                </a:lnTo>
                <a:lnTo>
                  <a:pt x="6988" y="1808"/>
                </a:lnTo>
                <a:lnTo>
                  <a:pt x="6986" y="1806"/>
                </a:lnTo>
                <a:lnTo>
                  <a:pt x="6984" y="1806"/>
                </a:lnTo>
                <a:lnTo>
                  <a:pt x="6982" y="1810"/>
                </a:lnTo>
                <a:close/>
                <a:moveTo>
                  <a:pt x="6916" y="1814"/>
                </a:moveTo>
                <a:lnTo>
                  <a:pt x="6916" y="1814"/>
                </a:lnTo>
                <a:lnTo>
                  <a:pt x="6916" y="1816"/>
                </a:lnTo>
                <a:lnTo>
                  <a:pt x="6918" y="1820"/>
                </a:lnTo>
                <a:lnTo>
                  <a:pt x="6920" y="1820"/>
                </a:lnTo>
                <a:lnTo>
                  <a:pt x="6922" y="1820"/>
                </a:lnTo>
                <a:lnTo>
                  <a:pt x="6922" y="1818"/>
                </a:lnTo>
                <a:lnTo>
                  <a:pt x="6920" y="1816"/>
                </a:lnTo>
                <a:lnTo>
                  <a:pt x="6918" y="1814"/>
                </a:lnTo>
                <a:lnTo>
                  <a:pt x="6916" y="1814"/>
                </a:lnTo>
                <a:close/>
                <a:moveTo>
                  <a:pt x="6902" y="1802"/>
                </a:moveTo>
                <a:lnTo>
                  <a:pt x="6902" y="1802"/>
                </a:lnTo>
                <a:lnTo>
                  <a:pt x="6898" y="1804"/>
                </a:lnTo>
                <a:lnTo>
                  <a:pt x="6894" y="1806"/>
                </a:lnTo>
                <a:lnTo>
                  <a:pt x="6894" y="1808"/>
                </a:lnTo>
                <a:lnTo>
                  <a:pt x="6894" y="1812"/>
                </a:lnTo>
                <a:lnTo>
                  <a:pt x="6896" y="1810"/>
                </a:lnTo>
                <a:lnTo>
                  <a:pt x="6898" y="1810"/>
                </a:lnTo>
                <a:lnTo>
                  <a:pt x="6902" y="1812"/>
                </a:lnTo>
                <a:lnTo>
                  <a:pt x="6904" y="1814"/>
                </a:lnTo>
                <a:lnTo>
                  <a:pt x="6906" y="1816"/>
                </a:lnTo>
                <a:lnTo>
                  <a:pt x="6910" y="1816"/>
                </a:lnTo>
                <a:lnTo>
                  <a:pt x="6914" y="1814"/>
                </a:lnTo>
                <a:lnTo>
                  <a:pt x="6914" y="1812"/>
                </a:lnTo>
                <a:lnTo>
                  <a:pt x="6914" y="1810"/>
                </a:lnTo>
                <a:lnTo>
                  <a:pt x="6914" y="1808"/>
                </a:lnTo>
                <a:lnTo>
                  <a:pt x="6914" y="1806"/>
                </a:lnTo>
                <a:lnTo>
                  <a:pt x="6916" y="1806"/>
                </a:lnTo>
                <a:lnTo>
                  <a:pt x="6918" y="1808"/>
                </a:lnTo>
                <a:lnTo>
                  <a:pt x="6920" y="1808"/>
                </a:lnTo>
                <a:lnTo>
                  <a:pt x="6924" y="1804"/>
                </a:lnTo>
                <a:lnTo>
                  <a:pt x="6926" y="1802"/>
                </a:lnTo>
                <a:lnTo>
                  <a:pt x="6924" y="1800"/>
                </a:lnTo>
                <a:lnTo>
                  <a:pt x="6910" y="1794"/>
                </a:lnTo>
                <a:lnTo>
                  <a:pt x="6904" y="1794"/>
                </a:lnTo>
                <a:lnTo>
                  <a:pt x="6906" y="1796"/>
                </a:lnTo>
                <a:lnTo>
                  <a:pt x="6908" y="1800"/>
                </a:lnTo>
                <a:lnTo>
                  <a:pt x="6908" y="1802"/>
                </a:lnTo>
                <a:lnTo>
                  <a:pt x="6908" y="1804"/>
                </a:lnTo>
                <a:lnTo>
                  <a:pt x="6906" y="1806"/>
                </a:lnTo>
                <a:lnTo>
                  <a:pt x="6904" y="1804"/>
                </a:lnTo>
                <a:lnTo>
                  <a:pt x="6904" y="1802"/>
                </a:lnTo>
                <a:lnTo>
                  <a:pt x="6902" y="1802"/>
                </a:lnTo>
                <a:close/>
                <a:moveTo>
                  <a:pt x="7118" y="1484"/>
                </a:moveTo>
                <a:lnTo>
                  <a:pt x="7118" y="1484"/>
                </a:lnTo>
                <a:lnTo>
                  <a:pt x="7120" y="1484"/>
                </a:lnTo>
                <a:lnTo>
                  <a:pt x="7118" y="1482"/>
                </a:lnTo>
                <a:lnTo>
                  <a:pt x="7108" y="1480"/>
                </a:lnTo>
                <a:lnTo>
                  <a:pt x="7104" y="1480"/>
                </a:lnTo>
                <a:lnTo>
                  <a:pt x="7102" y="1480"/>
                </a:lnTo>
                <a:lnTo>
                  <a:pt x="7100" y="1484"/>
                </a:lnTo>
                <a:lnTo>
                  <a:pt x="7100" y="1488"/>
                </a:lnTo>
                <a:lnTo>
                  <a:pt x="7104" y="1490"/>
                </a:lnTo>
                <a:lnTo>
                  <a:pt x="7108" y="1488"/>
                </a:lnTo>
                <a:lnTo>
                  <a:pt x="7110" y="1488"/>
                </a:lnTo>
                <a:lnTo>
                  <a:pt x="7114" y="1486"/>
                </a:lnTo>
                <a:lnTo>
                  <a:pt x="7118" y="1484"/>
                </a:lnTo>
                <a:close/>
                <a:moveTo>
                  <a:pt x="6972" y="1606"/>
                </a:moveTo>
                <a:lnTo>
                  <a:pt x="6972" y="1606"/>
                </a:lnTo>
                <a:lnTo>
                  <a:pt x="6972" y="1604"/>
                </a:lnTo>
                <a:lnTo>
                  <a:pt x="6970" y="1604"/>
                </a:lnTo>
                <a:lnTo>
                  <a:pt x="6964" y="1604"/>
                </a:lnTo>
                <a:lnTo>
                  <a:pt x="6962" y="1604"/>
                </a:lnTo>
                <a:lnTo>
                  <a:pt x="6960" y="1606"/>
                </a:lnTo>
                <a:lnTo>
                  <a:pt x="6960" y="1608"/>
                </a:lnTo>
                <a:lnTo>
                  <a:pt x="6964" y="1610"/>
                </a:lnTo>
                <a:lnTo>
                  <a:pt x="6966" y="1612"/>
                </a:lnTo>
                <a:lnTo>
                  <a:pt x="6968" y="1612"/>
                </a:lnTo>
                <a:lnTo>
                  <a:pt x="6972" y="1606"/>
                </a:lnTo>
                <a:close/>
                <a:moveTo>
                  <a:pt x="6758" y="1246"/>
                </a:moveTo>
                <a:lnTo>
                  <a:pt x="6758" y="1246"/>
                </a:lnTo>
                <a:lnTo>
                  <a:pt x="6758" y="1248"/>
                </a:lnTo>
                <a:lnTo>
                  <a:pt x="6762" y="1248"/>
                </a:lnTo>
                <a:lnTo>
                  <a:pt x="6766" y="1246"/>
                </a:lnTo>
                <a:lnTo>
                  <a:pt x="6770" y="1244"/>
                </a:lnTo>
                <a:lnTo>
                  <a:pt x="6768" y="1242"/>
                </a:lnTo>
                <a:lnTo>
                  <a:pt x="6766" y="1240"/>
                </a:lnTo>
                <a:lnTo>
                  <a:pt x="6760" y="1242"/>
                </a:lnTo>
                <a:lnTo>
                  <a:pt x="6758" y="1246"/>
                </a:lnTo>
                <a:close/>
                <a:moveTo>
                  <a:pt x="6586" y="426"/>
                </a:moveTo>
                <a:lnTo>
                  <a:pt x="6586" y="426"/>
                </a:lnTo>
                <a:lnTo>
                  <a:pt x="6586" y="432"/>
                </a:lnTo>
                <a:lnTo>
                  <a:pt x="6588" y="438"/>
                </a:lnTo>
                <a:lnTo>
                  <a:pt x="6590" y="440"/>
                </a:lnTo>
                <a:lnTo>
                  <a:pt x="6594" y="444"/>
                </a:lnTo>
                <a:lnTo>
                  <a:pt x="6596" y="444"/>
                </a:lnTo>
                <a:lnTo>
                  <a:pt x="6596" y="446"/>
                </a:lnTo>
                <a:lnTo>
                  <a:pt x="6584" y="446"/>
                </a:lnTo>
                <a:lnTo>
                  <a:pt x="6570" y="448"/>
                </a:lnTo>
                <a:lnTo>
                  <a:pt x="6568" y="450"/>
                </a:lnTo>
                <a:lnTo>
                  <a:pt x="6570" y="452"/>
                </a:lnTo>
                <a:lnTo>
                  <a:pt x="6582" y="464"/>
                </a:lnTo>
                <a:lnTo>
                  <a:pt x="6608" y="488"/>
                </a:lnTo>
                <a:lnTo>
                  <a:pt x="6622" y="502"/>
                </a:lnTo>
                <a:lnTo>
                  <a:pt x="6634" y="508"/>
                </a:lnTo>
                <a:lnTo>
                  <a:pt x="6644" y="512"/>
                </a:lnTo>
                <a:lnTo>
                  <a:pt x="6654" y="510"/>
                </a:lnTo>
                <a:lnTo>
                  <a:pt x="6664" y="506"/>
                </a:lnTo>
                <a:lnTo>
                  <a:pt x="6676" y="498"/>
                </a:lnTo>
                <a:lnTo>
                  <a:pt x="6702" y="480"/>
                </a:lnTo>
                <a:lnTo>
                  <a:pt x="6722" y="470"/>
                </a:lnTo>
                <a:lnTo>
                  <a:pt x="6724" y="470"/>
                </a:lnTo>
                <a:lnTo>
                  <a:pt x="6726" y="472"/>
                </a:lnTo>
                <a:lnTo>
                  <a:pt x="6728" y="474"/>
                </a:lnTo>
                <a:lnTo>
                  <a:pt x="6732" y="478"/>
                </a:lnTo>
                <a:lnTo>
                  <a:pt x="6740" y="482"/>
                </a:lnTo>
                <a:lnTo>
                  <a:pt x="6756" y="484"/>
                </a:lnTo>
                <a:lnTo>
                  <a:pt x="6772" y="484"/>
                </a:lnTo>
                <a:lnTo>
                  <a:pt x="6780" y="486"/>
                </a:lnTo>
                <a:lnTo>
                  <a:pt x="6780" y="488"/>
                </a:lnTo>
                <a:lnTo>
                  <a:pt x="6778" y="490"/>
                </a:lnTo>
                <a:lnTo>
                  <a:pt x="6772" y="494"/>
                </a:lnTo>
                <a:lnTo>
                  <a:pt x="6742" y="504"/>
                </a:lnTo>
                <a:lnTo>
                  <a:pt x="6698" y="516"/>
                </a:lnTo>
                <a:lnTo>
                  <a:pt x="6678" y="522"/>
                </a:lnTo>
                <a:lnTo>
                  <a:pt x="6664" y="528"/>
                </a:lnTo>
                <a:lnTo>
                  <a:pt x="6656" y="534"/>
                </a:lnTo>
                <a:lnTo>
                  <a:pt x="6654" y="536"/>
                </a:lnTo>
                <a:lnTo>
                  <a:pt x="6656" y="538"/>
                </a:lnTo>
                <a:lnTo>
                  <a:pt x="6660" y="540"/>
                </a:lnTo>
                <a:lnTo>
                  <a:pt x="6674" y="542"/>
                </a:lnTo>
                <a:lnTo>
                  <a:pt x="6692" y="540"/>
                </a:lnTo>
                <a:lnTo>
                  <a:pt x="6718" y="538"/>
                </a:lnTo>
                <a:lnTo>
                  <a:pt x="6742" y="536"/>
                </a:lnTo>
                <a:lnTo>
                  <a:pt x="6756" y="538"/>
                </a:lnTo>
                <a:lnTo>
                  <a:pt x="6758" y="538"/>
                </a:lnTo>
                <a:lnTo>
                  <a:pt x="6760" y="540"/>
                </a:lnTo>
                <a:lnTo>
                  <a:pt x="6756" y="544"/>
                </a:lnTo>
                <a:lnTo>
                  <a:pt x="6748" y="550"/>
                </a:lnTo>
                <a:lnTo>
                  <a:pt x="6734" y="554"/>
                </a:lnTo>
                <a:lnTo>
                  <a:pt x="6720" y="558"/>
                </a:lnTo>
                <a:lnTo>
                  <a:pt x="6704" y="562"/>
                </a:lnTo>
                <a:lnTo>
                  <a:pt x="6678" y="568"/>
                </a:lnTo>
                <a:lnTo>
                  <a:pt x="6672" y="570"/>
                </a:lnTo>
                <a:lnTo>
                  <a:pt x="6668" y="574"/>
                </a:lnTo>
                <a:lnTo>
                  <a:pt x="6670" y="576"/>
                </a:lnTo>
                <a:lnTo>
                  <a:pt x="6676" y="580"/>
                </a:lnTo>
                <a:lnTo>
                  <a:pt x="6698" y="592"/>
                </a:lnTo>
                <a:lnTo>
                  <a:pt x="6712" y="596"/>
                </a:lnTo>
                <a:lnTo>
                  <a:pt x="6720" y="602"/>
                </a:lnTo>
                <a:lnTo>
                  <a:pt x="6732" y="614"/>
                </a:lnTo>
                <a:lnTo>
                  <a:pt x="6738" y="620"/>
                </a:lnTo>
                <a:lnTo>
                  <a:pt x="6744" y="624"/>
                </a:lnTo>
                <a:lnTo>
                  <a:pt x="6756" y="630"/>
                </a:lnTo>
                <a:lnTo>
                  <a:pt x="6774" y="636"/>
                </a:lnTo>
                <a:lnTo>
                  <a:pt x="6782" y="636"/>
                </a:lnTo>
                <a:lnTo>
                  <a:pt x="6790" y="636"/>
                </a:lnTo>
                <a:lnTo>
                  <a:pt x="6794" y="636"/>
                </a:lnTo>
                <a:lnTo>
                  <a:pt x="6798" y="632"/>
                </a:lnTo>
                <a:lnTo>
                  <a:pt x="6800" y="628"/>
                </a:lnTo>
                <a:lnTo>
                  <a:pt x="6802" y="624"/>
                </a:lnTo>
                <a:lnTo>
                  <a:pt x="6804" y="612"/>
                </a:lnTo>
                <a:lnTo>
                  <a:pt x="6804" y="598"/>
                </a:lnTo>
                <a:lnTo>
                  <a:pt x="6808" y="586"/>
                </a:lnTo>
                <a:lnTo>
                  <a:pt x="6812" y="580"/>
                </a:lnTo>
                <a:lnTo>
                  <a:pt x="6816" y="574"/>
                </a:lnTo>
                <a:lnTo>
                  <a:pt x="6822" y="570"/>
                </a:lnTo>
                <a:lnTo>
                  <a:pt x="6830" y="566"/>
                </a:lnTo>
                <a:lnTo>
                  <a:pt x="6844" y="560"/>
                </a:lnTo>
                <a:lnTo>
                  <a:pt x="6850" y="554"/>
                </a:lnTo>
                <a:lnTo>
                  <a:pt x="6850" y="548"/>
                </a:lnTo>
                <a:lnTo>
                  <a:pt x="6848" y="542"/>
                </a:lnTo>
                <a:lnTo>
                  <a:pt x="6846" y="536"/>
                </a:lnTo>
                <a:lnTo>
                  <a:pt x="6846" y="530"/>
                </a:lnTo>
                <a:lnTo>
                  <a:pt x="6848" y="528"/>
                </a:lnTo>
                <a:lnTo>
                  <a:pt x="6850" y="526"/>
                </a:lnTo>
                <a:lnTo>
                  <a:pt x="6860" y="522"/>
                </a:lnTo>
                <a:lnTo>
                  <a:pt x="6866" y="520"/>
                </a:lnTo>
                <a:lnTo>
                  <a:pt x="6872" y="516"/>
                </a:lnTo>
                <a:lnTo>
                  <a:pt x="6874" y="514"/>
                </a:lnTo>
                <a:lnTo>
                  <a:pt x="6876" y="510"/>
                </a:lnTo>
                <a:lnTo>
                  <a:pt x="6878" y="502"/>
                </a:lnTo>
                <a:lnTo>
                  <a:pt x="6878" y="494"/>
                </a:lnTo>
                <a:lnTo>
                  <a:pt x="6880" y="488"/>
                </a:lnTo>
                <a:lnTo>
                  <a:pt x="6882" y="484"/>
                </a:lnTo>
                <a:lnTo>
                  <a:pt x="6886" y="482"/>
                </a:lnTo>
                <a:lnTo>
                  <a:pt x="6890" y="478"/>
                </a:lnTo>
                <a:lnTo>
                  <a:pt x="6898" y="476"/>
                </a:lnTo>
                <a:lnTo>
                  <a:pt x="6918" y="474"/>
                </a:lnTo>
                <a:lnTo>
                  <a:pt x="6956" y="468"/>
                </a:lnTo>
                <a:lnTo>
                  <a:pt x="6968" y="466"/>
                </a:lnTo>
                <a:lnTo>
                  <a:pt x="6974" y="464"/>
                </a:lnTo>
                <a:lnTo>
                  <a:pt x="6974" y="462"/>
                </a:lnTo>
                <a:lnTo>
                  <a:pt x="6974" y="460"/>
                </a:lnTo>
                <a:lnTo>
                  <a:pt x="6970" y="456"/>
                </a:lnTo>
                <a:lnTo>
                  <a:pt x="6958" y="452"/>
                </a:lnTo>
                <a:lnTo>
                  <a:pt x="6944" y="448"/>
                </a:lnTo>
                <a:lnTo>
                  <a:pt x="6928" y="444"/>
                </a:lnTo>
                <a:lnTo>
                  <a:pt x="6920" y="440"/>
                </a:lnTo>
                <a:lnTo>
                  <a:pt x="6910" y="434"/>
                </a:lnTo>
                <a:lnTo>
                  <a:pt x="6908" y="432"/>
                </a:lnTo>
                <a:lnTo>
                  <a:pt x="6904" y="432"/>
                </a:lnTo>
                <a:lnTo>
                  <a:pt x="6886" y="430"/>
                </a:lnTo>
                <a:lnTo>
                  <a:pt x="6876" y="430"/>
                </a:lnTo>
                <a:lnTo>
                  <a:pt x="6870" y="428"/>
                </a:lnTo>
                <a:lnTo>
                  <a:pt x="6868" y="424"/>
                </a:lnTo>
                <a:lnTo>
                  <a:pt x="6868" y="418"/>
                </a:lnTo>
                <a:lnTo>
                  <a:pt x="6868" y="414"/>
                </a:lnTo>
                <a:lnTo>
                  <a:pt x="6866" y="406"/>
                </a:lnTo>
                <a:lnTo>
                  <a:pt x="6862" y="400"/>
                </a:lnTo>
                <a:lnTo>
                  <a:pt x="6856" y="394"/>
                </a:lnTo>
                <a:lnTo>
                  <a:pt x="6846" y="392"/>
                </a:lnTo>
                <a:lnTo>
                  <a:pt x="6840" y="394"/>
                </a:lnTo>
                <a:lnTo>
                  <a:pt x="6836" y="398"/>
                </a:lnTo>
                <a:lnTo>
                  <a:pt x="6832" y="404"/>
                </a:lnTo>
                <a:lnTo>
                  <a:pt x="6830" y="414"/>
                </a:lnTo>
                <a:lnTo>
                  <a:pt x="6828" y="414"/>
                </a:lnTo>
                <a:lnTo>
                  <a:pt x="6826" y="410"/>
                </a:lnTo>
                <a:lnTo>
                  <a:pt x="6824" y="402"/>
                </a:lnTo>
                <a:lnTo>
                  <a:pt x="6824" y="396"/>
                </a:lnTo>
                <a:lnTo>
                  <a:pt x="6826" y="390"/>
                </a:lnTo>
                <a:lnTo>
                  <a:pt x="6830" y="388"/>
                </a:lnTo>
                <a:lnTo>
                  <a:pt x="6834" y="382"/>
                </a:lnTo>
                <a:lnTo>
                  <a:pt x="6836" y="382"/>
                </a:lnTo>
                <a:lnTo>
                  <a:pt x="6836" y="380"/>
                </a:lnTo>
                <a:lnTo>
                  <a:pt x="6816" y="370"/>
                </a:lnTo>
                <a:lnTo>
                  <a:pt x="6808" y="368"/>
                </a:lnTo>
                <a:lnTo>
                  <a:pt x="6792" y="368"/>
                </a:lnTo>
                <a:lnTo>
                  <a:pt x="6784" y="368"/>
                </a:lnTo>
                <a:lnTo>
                  <a:pt x="6778" y="366"/>
                </a:lnTo>
                <a:lnTo>
                  <a:pt x="6768" y="360"/>
                </a:lnTo>
                <a:lnTo>
                  <a:pt x="6766" y="358"/>
                </a:lnTo>
                <a:lnTo>
                  <a:pt x="6760" y="356"/>
                </a:lnTo>
                <a:lnTo>
                  <a:pt x="6754" y="358"/>
                </a:lnTo>
                <a:lnTo>
                  <a:pt x="6746" y="362"/>
                </a:lnTo>
                <a:lnTo>
                  <a:pt x="6742" y="366"/>
                </a:lnTo>
                <a:lnTo>
                  <a:pt x="6740" y="370"/>
                </a:lnTo>
                <a:lnTo>
                  <a:pt x="6740" y="376"/>
                </a:lnTo>
                <a:lnTo>
                  <a:pt x="6740" y="382"/>
                </a:lnTo>
                <a:lnTo>
                  <a:pt x="6746" y="396"/>
                </a:lnTo>
                <a:lnTo>
                  <a:pt x="6752" y="412"/>
                </a:lnTo>
                <a:lnTo>
                  <a:pt x="6768" y="438"/>
                </a:lnTo>
                <a:lnTo>
                  <a:pt x="6770" y="446"/>
                </a:lnTo>
                <a:lnTo>
                  <a:pt x="6770" y="448"/>
                </a:lnTo>
                <a:lnTo>
                  <a:pt x="6768" y="450"/>
                </a:lnTo>
                <a:lnTo>
                  <a:pt x="6764" y="450"/>
                </a:lnTo>
                <a:lnTo>
                  <a:pt x="6760" y="446"/>
                </a:lnTo>
                <a:lnTo>
                  <a:pt x="6752" y="438"/>
                </a:lnTo>
                <a:lnTo>
                  <a:pt x="6732" y="412"/>
                </a:lnTo>
                <a:lnTo>
                  <a:pt x="6720" y="400"/>
                </a:lnTo>
                <a:lnTo>
                  <a:pt x="6710" y="388"/>
                </a:lnTo>
                <a:lnTo>
                  <a:pt x="6704" y="386"/>
                </a:lnTo>
                <a:lnTo>
                  <a:pt x="6698" y="382"/>
                </a:lnTo>
                <a:lnTo>
                  <a:pt x="6694" y="382"/>
                </a:lnTo>
                <a:lnTo>
                  <a:pt x="6688" y="382"/>
                </a:lnTo>
                <a:lnTo>
                  <a:pt x="6684" y="384"/>
                </a:lnTo>
                <a:lnTo>
                  <a:pt x="6680" y="388"/>
                </a:lnTo>
                <a:lnTo>
                  <a:pt x="6674" y="396"/>
                </a:lnTo>
                <a:lnTo>
                  <a:pt x="6672" y="406"/>
                </a:lnTo>
                <a:lnTo>
                  <a:pt x="6670" y="414"/>
                </a:lnTo>
                <a:lnTo>
                  <a:pt x="6670" y="424"/>
                </a:lnTo>
                <a:lnTo>
                  <a:pt x="6668" y="424"/>
                </a:lnTo>
                <a:lnTo>
                  <a:pt x="6666" y="416"/>
                </a:lnTo>
                <a:lnTo>
                  <a:pt x="6660" y="408"/>
                </a:lnTo>
                <a:lnTo>
                  <a:pt x="6652" y="402"/>
                </a:lnTo>
                <a:lnTo>
                  <a:pt x="6644" y="398"/>
                </a:lnTo>
                <a:lnTo>
                  <a:pt x="6638" y="396"/>
                </a:lnTo>
                <a:lnTo>
                  <a:pt x="6634" y="394"/>
                </a:lnTo>
                <a:lnTo>
                  <a:pt x="6634" y="392"/>
                </a:lnTo>
                <a:lnTo>
                  <a:pt x="6646" y="390"/>
                </a:lnTo>
                <a:lnTo>
                  <a:pt x="6656" y="386"/>
                </a:lnTo>
                <a:lnTo>
                  <a:pt x="6664" y="384"/>
                </a:lnTo>
                <a:lnTo>
                  <a:pt x="6668" y="380"/>
                </a:lnTo>
                <a:lnTo>
                  <a:pt x="6668" y="376"/>
                </a:lnTo>
                <a:lnTo>
                  <a:pt x="6668" y="374"/>
                </a:lnTo>
                <a:lnTo>
                  <a:pt x="6662" y="374"/>
                </a:lnTo>
                <a:lnTo>
                  <a:pt x="6654" y="374"/>
                </a:lnTo>
                <a:lnTo>
                  <a:pt x="6642" y="376"/>
                </a:lnTo>
                <a:lnTo>
                  <a:pt x="6630" y="380"/>
                </a:lnTo>
                <a:lnTo>
                  <a:pt x="6622" y="380"/>
                </a:lnTo>
                <a:lnTo>
                  <a:pt x="6618" y="378"/>
                </a:lnTo>
                <a:lnTo>
                  <a:pt x="6614" y="376"/>
                </a:lnTo>
                <a:lnTo>
                  <a:pt x="6612" y="374"/>
                </a:lnTo>
                <a:lnTo>
                  <a:pt x="6610" y="374"/>
                </a:lnTo>
                <a:lnTo>
                  <a:pt x="6606" y="374"/>
                </a:lnTo>
                <a:lnTo>
                  <a:pt x="6600" y="378"/>
                </a:lnTo>
                <a:lnTo>
                  <a:pt x="6594" y="382"/>
                </a:lnTo>
                <a:lnTo>
                  <a:pt x="6590" y="382"/>
                </a:lnTo>
                <a:lnTo>
                  <a:pt x="6586" y="380"/>
                </a:lnTo>
                <a:lnTo>
                  <a:pt x="6584" y="378"/>
                </a:lnTo>
                <a:lnTo>
                  <a:pt x="6580" y="376"/>
                </a:lnTo>
                <a:lnTo>
                  <a:pt x="6576" y="374"/>
                </a:lnTo>
                <a:lnTo>
                  <a:pt x="6568" y="376"/>
                </a:lnTo>
                <a:lnTo>
                  <a:pt x="6558" y="382"/>
                </a:lnTo>
                <a:lnTo>
                  <a:pt x="6548" y="388"/>
                </a:lnTo>
                <a:lnTo>
                  <a:pt x="6542" y="394"/>
                </a:lnTo>
                <a:lnTo>
                  <a:pt x="6538" y="400"/>
                </a:lnTo>
                <a:lnTo>
                  <a:pt x="6538" y="404"/>
                </a:lnTo>
                <a:lnTo>
                  <a:pt x="6542" y="410"/>
                </a:lnTo>
                <a:lnTo>
                  <a:pt x="6546" y="416"/>
                </a:lnTo>
                <a:lnTo>
                  <a:pt x="6556" y="428"/>
                </a:lnTo>
                <a:lnTo>
                  <a:pt x="6562" y="434"/>
                </a:lnTo>
                <a:lnTo>
                  <a:pt x="6568" y="434"/>
                </a:lnTo>
                <a:lnTo>
                  <a:pt x="6574" y="432"/>
                </a:lnTo>
                <a:lnTo>
                  <a:pt x="6580" y="428"/>
                </a:lnTo>
                <a:lnTo>
                  <a:pt x="6586" y="420"/>
                </a:lnTo>
                <a:lnTo>
                  <a:pt x="6588" y="420"/>
                </a:lnTo>
                <a:lnTo>
                  <a:pt x="6586" y="426"/>
                </a:lnTo>
                <a:close/>
                <a:moveTo>
                  <a:pt x="6576" y="498"/>
                </a:moveTo>
                <a:lnTo>
                  <a:pt x="6576" y="498"/>
                </a:lnTo>
                <a:lnTo>
                  <a:pt x="6590" y="504"/>
                </a:lnTo>
                <a:lnTo>
                  <a:pt x="6596" y="506"/>
                </a:lnTo>
                <a:lnTo>
                  <a:pt x="6598" y="504"/>
                </a:lnTo>
                <a:lnTo>
                  <a:pt x="6596" y="498"/>
                </a:lnTo>
                <a:lnTo>
                  <a:pt x="6590" y="492"/>
                </a:lnTo>
                <a:lnTo>
                  <a:pt x="6584" y="486"/>
                </a:lnTo>
                <a:lnTo>
                  <a:pt x="6578" y="482"/>
                </a:lnTo>
                <a:lnTo>
                  <a:pt x="6572" y="480"/>
                </a:lnTo>
                <a:lnTo>
                  <a:pt x="6566" y="478"/>
                </a:lnTo>
                <a:lnTo>
                  <a:pt x="6562" y="474"/>
                </a:lnTo>
                <a:lnTo>
                  <a:pt x="6554" y="462"/>
                </a:lnTo>
                <a:lnTo>
                  <a:pt x="6550" y="456"/>
                </a:lnTo>
                <a:lnTo>
                  <a:pt x="6546" y="452"/>
                </a:lnTo>
                <a:lnTo>
                  <a:pt x="6540" y="448"/>
                </a:lnTo>
                <a:lnTo>
                  <a:pt x="6534" y="450"/>
                </a:lnTo>
                <a:lnTo>
                  <a:pt x="6530" y="454"/>
                </a:lnTo>
                <a:lnTo>
                  <a:pt x="6532" y="458"/>
                </a:lnTo>
                <a:lnTo>
                  <a:pt x="6544" y="480"/>
                </a:lnTo>
                <a:lnTo>
                  <a:pt x="6550" y="490"/>
                </a:lnTo>
                <a:lnTo>
                  <a:pt x="6552" y="492"/>
                </a:lnTo>
                <a:lnTo>
                  <a:pt x="6554" y="490"/>
                </a:lnTo>
                <a:lnTo>
                  <a:pt x="6556" y="490"/>
                </a:lnTo>
                <a:lnTo>
                  <a:pt x="6560" y="490"/>
                </a:lnTo>
                <a:lnTo>
                  <a:pt x="6568" y="492"/>
                </a:lnTo>
                <a:lnTo>
                  <a:pt x="6576" y="498"/>
                </a:lnTo>
                <a:close/>
                <a:moveTo>
                  <a:pt x="6840" y="358"/>
                </a:moveTo>
                <a:lnTo>
                  <a:pt x="6840" y="358"/>
                </a:lnTo>
                <a:lnTo>
                  <a:pt x="6848" y="362"/>
                </a:lnTo>
                <a:lnTo>
                  <a:pt x="6850" y="364"/>
                </a:lnTo>
                <a:lnTo>
                  <a:pt x="6848" y="366"/>
                </a:lnTo>
                <a:lnTo>
                  <a:pt x="6846" y="366"/>
                </a:lnTo>
                <a:lnTo>
                  <a:pt x="6844" y="368"/>
                </a:lnTo>
                <a:lnTo>
                  <a:pt x="6846" y="370"/>
                </a:lnTo>
                <a:lnTo>
                  <a:pt x="6850" y="374"/>
                </a:lnTo>
                <a:lnTo>
                  <a:pt x="6860" y="380"/>
                </a:lnTo>
                <a:lnTo>
                  <a:pt x="6870" y="384"/>
                </a:lnTo>
                <a:lnTo>
                  <a:pt x="6880" y="386"/>
                </a:lnTo>
                <a:lnTo>
                  <a:pt x="6888" y="386"/>
                </a:lnTo>
                <a:lnTo>
                  <a:pt x="6898" y="384"/>
                </a:lnTo>
                <a:lnTo>
                  <a:pt x="6922" y="380"/>
                </a:lnTo>
                <a:lnTo>
                  <a:pt x="6936" y="378"/>
                </a:lnTo>
                <a:lnTo>
                  <a:pt x="6954" y="376"/>
                </a:lnTo>
                <a:lnTo>
                  <a:pt x="6980" y="376"/>
                </a:lnTo>
                <a:lnTo>
                  <a:pt x="6982" y="378"/>
                </a:lnTo>
                <a:lnTo>
                  <a:pt x="6980" y="380"/>
                </a:lnTo>
                <a:lnTo>
                  <a:pt x="6958" y="384"/>
                </a:lnTo>
                <a:lnTo>
                  <a:pt x="6920" y="392"/>
                </a:lnTo>
                <a:lnTo>
                  <a:pt x="6904" y="396"/>
                </a:lnTo>
                <a:lnTo>
                  <a:pt x="6900" y="398"/>
                </a:lnTo>
                <a:lnTo>
                  <a:pt x="6900" y="400"/>
                </a:lnTo>
                <a:lnTo>
                  <a:pt x="6902" y="402"/>
                </a:lnTo>
                <a:lnTo>
                  <a:pt x="6904" y="402"/>
                </a:lnTo>
                <a:lnTo>
                  <a:pt x="6916" y="406"/>
                </a:lnTo>
                <a:lnTo>
                  <a:pt x="6954" y="410"/>
                </a:lnTo>
                <a:lnTo>
                  <a:pt x="6992" y="412"/>
                </a:lnTo>
                <a:lnTo>
                  <a:pt x="7008" y="414"/>
                </a:lnTo>
                <a:lnTo>
                  <a:pt x="7022" y="418"/>
                </a:lnTo>
                <a:lnTo>
                  <a:pt x="7044" y="428"/>
                </a:lnTo>
                <a:lnTo>
                  <a:pt x="7054" y="430"/>
                </a:lnTo>
                <a:lnTo>
                  <a:pt x="7064" y="432"/>
                </a:lnTo>
                <a:lnTo>
                  <a:pt x="7074" y="430"/>
                </a:lnTo>
                <a:lnTo>
                  <a:pt x="7086" y="424"/>
                </a:lnTo>
                <a:lnTo>
                  <a:pt x="7096" y="416"/>
                </a:lnTo>
                <a:lnTo>
                  <a:pt x="7104" y="412"/>
                </a:lnTo>
                <a:lnTo>
                  <a:pt x="7108" y="412"/>
                </a:lnTo>
                <a:lnTo>
                  <a:pt x="7114" y="412"/>
                </a:lnTo>
                <a:lnTo>
                  <a:pt x="7124" y="416"/>
                </a:lnTo>
                <a:lnTo>
                  <a:pt x="7130" y="416"/>
                </a:lnTo>
                <a:lnTo>
                  <a:pt x="7140" y="414"/>
                </a:lnTo>
                <a:lnTo>
                  <a:pt x="7148" y="410"/>
                </a:lnTo>
                <a:lnTo>
                  <a:pt x="7152" y="406"/>
                </a:lnTo>
                <a:lnTo>
                  <a:pt x="7154" y="402"/>
                </a:lnTo>
                <a:lnTo>
                  <a:pt x="7154" y="398"/>
                </a:lnTo>
                <a:lnTo>
                  <a:pt x="7156" y="394"/>
                </a:lnTo>
                <a:lnTo>
                  <a:pt x="7160" y="388"/>
                </a:lnTo>
                <a:lnTo>
                  <a:pt x="7172" y="382"/>
                </a:lnTo>
                <a:lnTo>
                  <a:pt x="7190" y="376"/>
                </a:lnTo>
                <a:lnTo>
                  <a:pt x="7202" y="370"/>
                </a:lnTo>
                <a:lnTo>
                  <a:pt x="7206" y="366"/>
                </a:lnTo>
                <a:lnTo>
                  <a:pt x="7206" y="360"/>
                </a:lnTo>
                <a:lnTo>
                  <a:pt x="7202" y="356"/>
                </a:lnTo>
                <a:lnTo>
                  <a:pt x="7194" y="350"/>
                </a:lnTo>
                <a:lnTo>
                  <a:pt x="7186" y="348"/>
                </a:lnTo>
                <a:lnTo>
                  <a:pt x="7178" y="346"/>
                </a:lnTo>
                <a:lnTo>
                  <a:pt x="7168" y="346"/>
                </a:lnTo>
                <a:lnTo>
                  <a:pt x="7152" y="346"/>
                </a:lnTo>
                <a:lnTo>
                  <a:pt x="7136" y="342"/>
                </a:lnTo>
                <a:lnTo>
                  <a:pt x="7116" y="336"/>
                </a:lnTo>
                <a:lnTo>
                  <a:pt x="7090" y="330"/>
                </a:lnTo>
                <a:lnTo>
                  <a:pt x="7080" y="330"/>
                </a:lnTo>
                <a:lnTo>
                  <a:pt x="7072" y="330"/>
                </a:lnTo>
                <a:lnTo>
                  <a:pt x="7068" y="334"/>
                </a:lnTo>
                <a:lnTo>
                  <a:pt x="7066" y="338"/>
                </a:lnTo>
                <a:lnTo>
                  <a:pt x="7062" y="344"/>
                </a:lnTo>
                <a:lnTo>
                  <a:pt x="7058" y="346"/>
                </a:lnTo>
                <a:lnTo>
                  <a:pt x="7050" y="346"/>
                </a:lnTo>
                <a:lnTo>
                  <a:pt x="7044" y="344"/>
                </a:lnTo>
                <a:lnTo>
                  <a:pt x="7042" y="342"/>
                </a:lnTo>
                <a:lnTo>
                  <a:pt x="7042" y="338"/>
                </a:lnTo>
                <a:lnTo>
                  <a:pt x="7044" y="334"/>
                </a:lnTo>
                <a:lnTo>
                  <a:pt x="7046" y="326"/>
                </a:lnTo>
                <a:lnTo>
                  <a:pt x="7046" y="324"/>
                </a:lnTo>
                <a:lnTo>
                  <a:pt x="7044" y="320"/>
                </a:lnTo>
                <a:lnTo>
                  <a:pt x="7034" y="318"/>
                </a:lnTo>
                <a:lnTo>
                  <a:pt x="7028" y="318"/>
                </a:lnTo>
                <a:lnTo>
                  <a:pt x="7024" y="318"/>
                </a:lnTo>
                <a:lnTo>
                  <a:pt x="7020" y="322"/>
                </a:lnTo>
                <a:lnTo>
                  <a:pt x="7016" y="326"/>
                </a:lnTo>
                <a:lnTo>
                  <a:pt x="7012" y="332"/>
                </a:lnTo>
                <a:lnTo>
                  <a:pt x="7012" y="340"/>
                </a:lnTo>
                <a:lnTo>
                  <a:pt x="7010" y="354"/>
                </a:lnTo>
                <a:lnTo>
                  <a:pt x="7008" y="356"/>
                </a:lnTo>
                <a:lnTo>
                  <a:pt x="7006" y="358"/>
                </a:lnTo>
                <a:lnTo>
                  <a:pt x="7002" y="356"/>
                </a:lnTo>
                <a:lnTo>
                  <a:pt x="6998" y="354"/>
                </a:lnTo>
                <a:lnTo>
                  <a:pt x="6990" y="342"/>
                </a:lnTo>
                <a:lnTo>
                  <a:pt x="6984" y="336"/>
                </a:lnTo>
                <a:lnTo>
                  <a:pt x="6980" y="334"/>
                </a:lnTo>
                <a:lnTo>
                  <a:pt x="6976" y="334"/>
                </a:lnTo>
                <a:lnTo>
                  <a:pt x="6970" y="336"/>
                </a:lnTo>
                <a:lnTo>
                  <a:pt x="6964" y="336"/>
                </a:lnTo>
                <a:lnTo>
                  <a:pt x="6952" y="336"/>
                </a:lnTo>
                <a:lnTo>
                  <a:pt x="6938" y="332"/>
                </a:lnTo>
                <a:lnTo>
                  <a:pt x="6918" y="326"/>
                </a:lnTo>
                <a:lnTo>
                  <a:pt x="6900" y="320"/>
                </a:lnTo>
                <a:lnTo>
                  <a:pt x="6894" y="318"/>
                </a:lnTo>
                <a:lnTo>
                  <a:pt x="6892" y="320"/>
                </a:lnTo>
                <a:lnTo>
                  <a:pt x="6892" y="322"/>
                </a:lnTo>
                <a:lnTo>
                  <a:pt x="6896" y="328"/>
                </a:lnTo>
                <a:lnTo>
                  <a:pt x="6900" y="334"/>
                </a:lnTo>
                <a:lnTo>
                  <a:pt x="6902" y="338"/>
                </a:lnTo>
                <a:lnTo>
                  <a:pt x="6900" y="340"/>
                </a:lnTo>
                <a:lnTo>
                  <a:pt x="6898" y="338"/>
                </a:lnTo>
                <a:lnTo>
                  <a:pt x="6884" y="334"/>
                </a:lnTo>
                <a:lnTo>
                  <a:pt x="6872" y="328"/>
                </a:lnTo>
                <a:lnTo>
                  <a:pt x="6868" y="328"/>
                </a:lnTo>
                <a:lnTo>
                  <a:pt x="6868" y="332"/>
                </a:lnTo>
                <a:lnTo>
                  <a:pt x="6872" y="336"/>
                </a:lnTo>
                <a:lnTo>
                  <a:pt x="6876" y="342"/>
                </a:lnTo>
                <a:lnTo>
                  <a:pt x="6878" y="346"/>
                </a:lnTo>
                <a:lnTo>
                  <a:pt x="6878" y="348"/>
                </a:lnTo>
                <a:lnTo>
                  <a:pt x="6876" y="348"/>
                </a:lnTo>
                <a:lnTo>
                  <a:pt x="6864" y="346"/>
                </a:lnTo>
                <a:lnTo>
                  <a:pt x="6850" y="342"/>
                </a:lnTo>
                <a:lnTo>
                  <a:pt x="6840" y="342"/>
                </a:lnTo>
                <a:lnTo>
                  <a:pt x="6832" y="342"/>
                </a:lnTo>
                <a:lnTo>
                  <a:pt x="6828" y="344"/>
                </a:lnTo>
                <a:lnTo>
                  <a:pt x="6826" y="346"/>
                </a:lnTo>
                <a:lnTo>
                  <a:pt x="6828" y="350"/>
                </a:lnTo>
                <a:lnTo>
                  <a:pt x="6832" y="354"/>
                </a:lnTo>
                <a:lnTo>
                  <a:pt x="6840" y="358"/>
                </a:lnTo>
                <a:close/>
                <a:moveTo>
                  <a:pt x="7084" y="1064"/>
                </a:moveTo>
                <a:lnTo>
                  <a:pt x="7084" y="1064"/>
                </a:lnTo>
                <a:lnTo>
                  <a:pt x="7080" y="1062"/>
                </a:lnTo>
                <a:lnTo>
                  <a:pt x="7076" y="1062"/>
                </a:lnTo>
                <a:lnTo>
                  <a:pt x="7074" y="1062"/>
                </a:lnTo>
                <a:lnTo>
                  <a:pt x="7074" y="1064"/>
                </a:lnTo>
                <a:lnTo>
                  <a:pt x="7078" y="1066"/>
                </a:lnTo>
                <a:lnTo>
                  <a:pt x="7082" y="1068"/>
                </a:lnTo>
                <a:lnTo>
                  <a:pt x="7086" y="1066"/>
                </a:lnTo>
                <a:lnTo>
                  <a:pt x="7084" y="1064"/>
                </a:lnTo>
                <a:close/>
                <a:moveTo>
                  <a:pt x="6940" y="1148"/>
                </a:moveTo>
                <a:lnTo>
                  <a:pt x="6940" y="1148"/>
                </a:lnTo>
                <a:lnTo>
                  <a:pt x="6944" y="1144"/>
                </a:lnTo>
                <a:lnTo>
                  <a:pt x="6946" y="1140"/>
                </a:lnTo>
                <a:lnTo>
                  <a:pt x="6944" y="1138"/>
                </a:lnTo>
                <a:lnTo>
                  <a:pt x="6942" y="1138"/>
                </a:lnTo>
                <a:lnTo>
                  <a:pt x="6940" y="1142"/>
                </a:lnTo>
                <a:lnTo>
                  <a:pt x="6938" y="1146"/>
                </a:lnTo>
                <a:lnTo>
                  <a:pt x="6938" y="1148"/>
                </a:lnTo>
                <a:lnTo>
                  <a:pt x="6940" y="1148"/>
                </a:lnTo>
                <a:close/>
                <a:moveTo>
                  <a:pt x="6956" y="1136"/>
                </a:moveTo>
                <a:lnTo>
                  <a:pt x="6956" y="1136"/>
                </a:lnTo>
                <a:lnTo>
                  <a:pt x="6958" y="1136"/>
                </a:lnTo>
                <a:lnTo>
                  <a:pt x="6958" y="1134"/>
                </a:lnTo>
                <a:lnTo>
                  <a:pt x="6954" y="1132"/>
                </a:lnTo>
                <a:lnTo>
                  <a:pt x="6952" y="1130"/>
                </a:lnTo>
                <a:lnTo>
                  <a:pt x="6948" y="1132"/>
                </a:lnTo>
                <a:lnTo>
                  <a:pt x="6948" y="1134"/>
                </a:lnTo>
                <a:lnTo>
                  <a:pt x="6950" y="1136"/>
                </a:lnTo>
                <a:lnTo>
                  <a:pt x="6956" y="1136"/>
                </a:lnTo>
                <a:close/>
                <a:moveTo>
                  <a:pt x="6912" y="1136"/>
                </a:moveTo>
                <a:lnTo>
                  <a:pt x="6912" y="1136"/>
                </a:lnTo>
                <a:lnTo>
                  <a:pt x="6910" y="1134"/>
                </a:lnTo>
                <a:lnTo>
                  <a:pt x="6906" y="1136"/>
                </a:lnTo>
                <a:lnTo>
                  <a:pt x="6902" y="1138"/>
                </a:lnTo>
                <a:lnTo>
                  <a:pt x="6898" y="1142"/>
                </a:lnTo>
                <a:lnTo>
                  <a:pt x="6898" y="1144"/>
                </a:lnTo>
                <a:lnTo>
                  <a:pt x="6900" y="1144"/>
                </a:lnTo>
                <a:lnTo>
                  <a:pt x="6904" y="1142"/>
                </a:lnTo>
                <a:lnTo>
                  <a:pt x="6908" y="1138"/>
                </a:lnTo>
                <a:lnTo>
                  <a:pt x="6912" y="1136"/>
                </a:lnTo>
                <a:close/>
                <a:moveTo>
                  <a:pt x="6886" y="1114"/>
                </a:moveTo>
                <a:lnTo>
                  <a:pt x="6886" y="1114"/>
                </a:lnTo>
                <a:lnTo>
                  <a:pt x="6882" y="1116"/>
                </a:lnTo>
                <a:lnTo>
                  <a:pt x="6880" y="1118"/>
                </a:lnTo>
                <a:lnTo>
                  <a:pt x="6878" y="1122"/>
                </a:lnTo>
                <a:lnTo>
                  <a:pt x="6878" y="1124"/>
                </a:lnTo>
                <a:lnTo>
                  <a:pt x="6880" y="1124"/>
                </a:lnTo>
                <a:lnTo>
                  <a:pt x="6884" y="1122"/>
                </a:lnTo>
                <a:lnTo>
                  <a:pt x="6886" y="1120"/>
                </a:lnTo>
                <a:lnTo>
                  <a:pt x="6886" y="1118"/>
                </a:lnTo>
                <a:lnTo>
                  <a:pt x="6886" y="1114"/>
                </a:lnTo>
                <a:close/>
                <a:moveTo>
                  <a:pt x="6874" y="1126"/>
                </a:moveTo>
                <a:lnTo>
                  <a:pt x="6874" y="1126"/>
                </a:lnTo>
                <a:lnTo>
                  <a:pt x="6872" y="1124"/>
                </a:lnTo>
                <a:lnTo>
                  <a:pt x="6870" y="1126"/>
                </a:lnTo>
                <a:lnTo>
                  <a:pt x="6868" y="1126"/>
                </a:lnTo>
                <a:lnTo>
                  <a:pt x="6866" y="1126"/>
                </a:lnTo>
                <a:lnTo>
                  <a:pt x="6864" y="1126"/>
                </a:lnTo>
                <a:lnTo>
                  <a:pt x="6862" y="1128"/>
                </a:lnTo>
                <a:lnTo>
                  <a:pt x="6862" y="1130"/>
                </a:lnTo>
                <a:lnTo>
                  <a:pt x="6862" y="1132"/>
                </a:lnTo>
                <a:lnTo>
                  <a:pt x="6864" y="1132"/>
                </a:lnTo>
                <a:lnTo>
                  <a:pt x="6868" y="1130"/>
                </a:lnTo>
                <a:lnTo>
                  <a:pt x="6872" y="1128"/>
                </a:lnTo>
                <a:lnTo>
                  <a:pt x="6874" y="1126"/>
                </a:lnTo>
                <a:close/>
                <a:moveTo>
                  <a:pt x="6800" y="1216"/>
                </a:moveTo>
                <a:lnTo>
                  <a:pt x="6800" y="1216"/>
                </a:lnTo>
                <a:lnTo>
                  <a:pt x="6804" y="1216"/>
                </a:lnTo>
                <a:lnTo>
                  <a:pt x="6808" y="1216"/>
                </a:lnTo>
                <a:lnTo>
                  <a:pt x="6810" y="1214"/>
                </a:lnTo>
                <a:lnTo>
                  <a:pt x="6808" y="1212"/>
                </a:lnTo>
                <a:lnTo>
                  <a:pt x="6804" y="1210"/>
                </a:lnTo>
                <a:lnTo>
                  <a:pt x="6802" y="1212"/>
                </a:lnTo>
                <a:lnTo>
                  <a:pt x="6800" y="1214"/>
                </a:lnTo>
                <a:lnTo>
                  <a:pt x="6800" y="1216"/>
                </a:lnTo>
                <a:close/>
                <a:moveTo>
                  <a:pt x="6786" y="1222"/>
                </a:moveTo>
                <a:lnTo>
                  <a:pt x="6786" y="1222"/>
                </a:lnTo>
                <a:lnTo>
                  <a:pt x="6786" y="1224"/>
                </a:lnTo>
                <a:lnTo>
                  <a:pt x="6788" y="1226"/>
                </a:lnTo>
                <a:lnTo>
                  <a:pt x="6796" y="1224"/>
                </a:lnTo>
                <a:lnTo>
                  <a:pt x="6798" y="1224"/>
                </a:lnTo>
                <a:lnTo>
                  <a:pt x="6798" y="1222"/>
                </a:lnTo>
                <a:lnTo>
                  <a:pt x="6796" y="1220"/>
                </a:lnTo>
                <a:lnTo>
                  <a:pt x="6790" y="1218"/>
                </a:lnTo>
                <a:lnTo>
                  <a:pt x="6788" y="1220"/>
                </a:lnTo>
                <a:lnTo>
                  <a:pt x="6786" y="1222"/>
                </a:lnTo>
                <a:close/>
                <a:moveTo>
                  <a:pt x="6714" y="1284"/>
                </a:moveTo>
                <a:lnTo>
                  <a:pt x="6714" y="1284"/>
                </a:lnTo>
                <a:lnTo>
                  <a:pt x="6718" y="1282"/>
                </a:lnTo>
                <a:lnTo>
                  <a:pt x="6714" y="1278"/>
                </a:lnTo>
                <a:lnTo>
                  <a:pt x="6712" y="1278"/>
                </a:lnTo>
                <a:lnTo>
                  <a:pt x="6710" y="1280"/>
                </a:lnTo>
                <a:lnTo>
                  <a:pt x="6710" y="1282"/>
                </a:lnTo>
                <a:lnTo>
                  <a:pt x="6714" y="1284"/>
                </a:lnTo>
                <a:close/>
                <a:moveTo>
                  <a:pt x="6764" y="1208"/>
                </a:moveTo>
                <a:lnTo>
                  <a:pt x="6764" y="1208"/>
                </a:lnTo>
                <a:lnTo>
                  <a:pt x="6764" y="1210"/>
                </a:lnTo>
                <a:lnTo>
                  <a:pt x="6768" y="1212"/>
                </a:lnTo>
                <a:lnTo>
                  <a:pt x="6772" y="1214"/>
                </a:lnTo>
                <a:lnTo>
                  <a:pt x="6776" y="1212"/>
                </a:lnTo>
                <a:lnTo>
                  <a:pt x="6776" y="1210"/>
                </a:lnTo>
                <a:lnTo>
                  <a:pt x="6772" y="1208"/>
                </a:lnTo>
                <a:lnTo>
                  <a:pt x="6768" y="1208"/>
                </a:lnTo>
                <a:lnTo>
                  <a:pt x="6764" y="1208"/>
                </a:lnTo>
                <a:close/>
                <a:moveTo>
                  <a:pt x="6900" y="1126"/>
                </a:moveTo>
                <a:lnTo>
                  <a:pt x="6900" y="1126"/>
                </a:lnTo>
                <a:lnTo>
                  <a:pt x="6900" y="1124"/>
                </a:lnTo>
                <a:lnTo>
                  <a:pt x="6896" y="1122"/>
                </a:lnTo>
                <a:lnTo>
                  <a:pt x="6894" y="1120"/>
                </a:lnTo>
                <a:lnTo>
                  <a:pt x="6890" y="1122"/>
                </a:lnTo>
                <a:lnTo>
                  <a:pt x="6890" y="1124"/>
                </a:lnTo>
                <a:lnTo>
                  <a:pt x="6894" y="1126"/>
                </a:lnTo>
                <a:lnTo>
                  <a:pt x="6898" y="1126"/>
                </a:lnTo>
                <a:lnTo>
                  <a:pt x="6900" y="1126"/>
                </a:lnTo>
                <a:close/>
                <a:moveTo>
                  <a:pt x="6680" y="1258"/>
                </a:moveTo>
                <a:lnTo>
                  <a:pt x="6680" y="1258"/>
                </a:lnTo>
                <a:lnTo>
                  <a:pt x="6680" y="1256"/>
                </a:lnTo>
                <a:lnTo>
                  <a:pt x="6678" y="1254"/>
                </a:lnTo>
                <a:lnTo>
                  <a:pt x="6676" y="1254"/>
                </a:lnTo>
                <a:lnTo>
                  <a:pt x="6674" y="1256"/>
                </a:lnTo>
                <a:lnTo>
                  <a:pt x="6674" y="1258"/>
                </a:lnTo>
                <a:lnTo>
                  <a:pt x="6676" y="1260"/>
                </a:lnTo>
                <a:lnTo>
                  <a:pt x="6678" y="1260"/>
                </a:lnTo>
                <a:lnTo>
                  <a:pt x="6680" y="1258"/>
                </a:lnTo>
                <a:close/>
                <a:moveTo>
                  <a:pt x="7072" y="1080"/>
                </a:moveTo>
                <a:lnTo>
                  <a:pt x="7072" y="1080"/>
                </a:lnTo>
                <a:lnTo>
                  <a:pt x="7068" y="1080"/>
                </a:lnTo>
                <a:lnTo>
                  <a:pt x="7066" y="1080"/>
                </a:lnTo>
                <a:lnTo>
                  <a:pt x="7064" y="1084"/>
                </a:lnTo>
                <a:lnTo>
                  <a:pt x="7064" y="1086"/>
                </a:lnTo>
                <a:lnTo>
                  <a:pt x="7068" y="1094"/>
                </a:lnTo>
                <a:lnTo>
                  <a:pt x="7070" y="1096"/>
                </a:lnTo>
                <a:lnTo>
                  <a:pt x="7072" y="1096"/>
                </a:lnTo>
                <a:lnTo>
                  <a:pt x="7078" y="1094"/>
                </a:lnTo>
                <a:lnTo>
                  <a:pt x="7080" y="1088"/>
                </a:lnTo>
                <a:lnTo>
                  <a:pt x="7080" y="1086"/>
                </a:lnTo>
                <a:lnTo>
                  <a:pt x="7080" y="1084"/>
                </a:lnTo>
                <a:lnTo>
                  <a:pt x="7078" y="1082"/>
                </a:lnTo>
                <a:lnTo>
                  <a:pt x="7072" y="1080"/>
                </a:lnTo>
                <a:close/>
                <a:moveTo>
                  <a:pt x="7054" y="1108"/>
                </a:moveTo>
                <a:lnTo>
                  <a:pt x="7054" y="1108"/>
                </a:lnTo>
                <a:lnTo>
                  <a:pt x="7062" y="1098"/>
                </a:lnTo>
                <a:lnTo>
                  <a:pt x="7064" y="1094"/>
                </a:lnTo>
                <a:lnTo>
                  <a:pt x="7064" y="1092"/>
                </a:lnTo>
                <a:lnTo>
                  <a:pt x="7060" y="1090"/>
                </a:lnTo>
                <a:lnTo>
                  <a:pt x="7056" y="1086"/>
                </a:lnTo>
                <a:lnTo>
                  <a:pt x="7056" y="1088"/>
                </a:lnTo>
                <a:lnTo>
                  <a:pt x="7054" y="1090"/>
                </a:lnTo>
                <a:lnTo>
                  <a:pt x="7048" y="1094"/>
                </a:lnTo>
                <a:lnTo>
                  <a:pt x="7038" y="1098"/>
                </a:lnTo>
                <a:lnTo>
                  <a:pt x="7034" y="1100"/>
                </a:lnTo>
                <a:lnTo>
                  <a:pt x="7034" y="1102"/>
                </a:lnTo>
                <a:lnTo>
                  <a:pt x="7034" y="1106"/>
                </a:lnTo>
                <a:lnTo>
                  <a:pt x="7040" y="1110"/>
                </a:lnTo>
                <a:lnTo>
                  <a:pt x="7048" y="1112"/>
                </a:lnTo>
                <a:lnTo>
                  <a:pt x="7050" y="1112"/>
                </a:lnTo>
                <a:lnTo>
                  <a:pt x="7054" y="1108"/>
                </a:lnTo>
                <a:close/>
                <a:moveTo>
                  <a:pt x="7036" y="1110"/>
                </a:moveTo>
                <a:lnTo>
                  <a:pt x="7036" y="1110"/>
                </a:lnTo>
                <a:lnTo>
                  <a:pt x="7032" y="1108"/>
                </a:lnTo>
                <a:lnTo>
                  <a:pt x="7028" y="1106"/>
                </a:lnTo>
                <a:lnTo>
                  <a:pt x="7022" y="1106"/>
                </a:lnTo>
                <a:lnTo>
                  <a:pt x="7014" y="1108"/>
                </a:lnTo>
                <a:lnTo>
                  <a:pt x="7012" y="1110"/>
                </a:lnTo>
                <a:lnTo>
                  <a:pt x="7014" y="1112"/>
                </a:lnTo>
                <a:lnTo>
                  <a:pt x="7024" y="1114"/>
                </a:lnTo>
                <a:lnTo>
                  <a:pt x="7034" y="1114"/>
                </a:lnTo>
                <a:lnTo>
                  <a:pt x="7036" y="1112"/>
                </a:lnTo>
                <a:lnTo>
                  <a:pt x="7036" y="1110"/>
                </a:lnTo>
                <a:close/>
                <a:moveTo>
                  <a:pt x="7010" y="1098"/>
                </a:moveTo>
                <a:lnTo>
                  <a:pt x="7010" y="1098"/>
                </a:lnTo>
                <a:lnTo>
                  <a:pt x="7014" y="1096"/>
                </a:lnTo>
                <a:lnTo>
                  <a:pt x="7018" y="1094"/>
                </a:lnTo>
                <a:lnTo>
                  <a:pt x="7022" y="1092"/>
                </a:lnTo>
                <a:lnTo>
                  <a:pt x="7026" y="1094"/>
                </a:lnTo>
                <a:lnTo>
                  <a:pt x="7030" y="1094"/>
                </a:lnTo>
                <a:lnTo>
                  <a:pt x="7034" y="1094"/>
                </a:lnTo>
                <a:lnTo>
                  <a:pt x="7048" y="1082"/>
                </a:lnTo>
                <a:lnTo>
                  <a:pt x="7056" y="1076"/>
                </a:lnTo>
                <a:lnTo>
                  <a:pt x="7056" y="1074"/>
                </a:lnTo>
                <a:lnTo>
                  <a:pt x="7052" y="1072"/>
                </a:lnTo>
                <a:lnTo>
                  <a:pt x="7046" y="1074"/>
                </a:lnTo>
                <a:lnTo>
                  <a:pt x="7042" y="1076"/>
                </a:lnTo>
                <a:lnTo>
                  <a:pt x="7042" y="1078"/>
                </a:lnTo>
                <a:lnTo>
                  <a:pt x="7040" y="1080"/>
                </a:lnTo>
                <a:lnTo>
                  <a:pt x="7034" y="1080"/>
                </a:lnTo>
                <a:lnTo>
                  <a:pt x="7032" y="1080"/>
                </a:lnTo>
                <a:lnTo>
                  <a:pt x="7030" y="1080"/>
                </a:lnTo>
                <a:lnTo>
                  <a:pt x="7028" y="1084"/>
                </a:lnTo>
                <a:lnTo>
                  <a:pt x="7026" y="1086"/>
                </a:lnTo>
                <a:lnTo>
                  <a:pt x="7024" y="1086"/>
                </a:lnTo>
                <a:lnTo>
                  <a:pt x="7022" y="1084"/>
                </a:lnTo>
                <a:lnTo>
                  <a:pt x="7018" y="1084"/>
                </a:lnTo>
                <a:lnTo>
                  <a:pt x="7002" y="1088"/>
                </a:lnTo>
                <a:lnTo>
                  <a:pt x="6998" y="1090"/>
                </a:lnTo>
                <a:lnTo>
                  <a:pt x="7002" y="1092"/>
                </a:lnTo>
                <a:lnTo>
                  <a:pt x="7006" y="1094"/>
                </a:lnTo>
                <a:lnTo>
                  <a:pt x="7004" y="1096"/>
                </a:lnTo>
                <a:lnTo>
                  <a:pt x="7004" y="1098"/>
                </a:lnTo>
                <a:lnTo>
                  <a:pt x="7010" y="1098"/>
                </a:lnTo>
                <a:close/>
                <a:moveTo>
                  <a:pt x="6948" y="1122"/>
                </a:moveTo>
                <a:lnTo>
                  <a:pt x="6948" y="1122"/>
                </a:lnTo>
                <a:lnTo>
                  <a:pt x="6948" y="1118"/>
                </a:lnTo>
                <a:lnTo>
                  <a:pt x="6946" y="1116"/>
                </a:lnTo>
                <a:lnTo>
                  <a:pt x="6942" y="1116"/>
                </a:lnTo>
                <a:lnTo>
                  <a:pt x="6936" y="1118"/>
                </a:lnTo>
                <a:lnTo>
                  <a:pt x="6932" y="1122"/>
                </a:lnTo>
                <a:lnTo>
                  <a:pt x="6932" y="1126"/>
                </a:lnTo>
                <a:lnTo>
                  <a:pt x="6934" y="1128"/>
                </a:lnTo>
                <a:lnTo>
                  <a:pt x="6940" y="1130"/>
                </a:lnTo>
                <a:lnTo>
                  <a:pt x="6944" y="1130"/>
                </a:lnTo>
                <a:lnTo>
                  <a:pt x="6946" y="1130"/>
                </a:lnTo>
                <a:lnTo>
                  <a:pt x="6948" y="1122"/>
                </a:lnTo>
                <a:close/>
                <a:moveTo>
                  <a:pt x="6920" y="1126"/>
                </a:moveTo>
                <a:lnTo>
                  <a:pt x="6920" y="1126"/>
                </a:lnTo>
                <a:lnTo>
                  <a:pt x="6922" y="1124"/>
                </a:lnTo>
                <a:lnTo>
                  <a:pt x="6922" y="1122"/>
                </a:lnTo>
                <a:lnTo>
                  <a:pt x="6912" y="1118"/>
                </a:lnTo>
                <a:lnTo>
                  <a:pt x="6908" y="1116"/>
                </a:lnTo>
                <a:lnTo>
                  <a:pt x="6904" y="1114"/>
                </a:lnTo>
                <a:lnTo>
                  <a:pt x="6900" y="1112"/>
                </a:lnTo>
                <a:lnTo>
                  <a:pt x="6900" y="1114"/>
                </a:lnTo>
                <a:lnTo>
                  <a:pt x="6900" y="1120"/>
                </a:lnTo>
                <a:lnTo>
                  <a:pt x="6906" y="1124"/>
                </a:lnTo>
                <a:lnTo>
                  <a:pt x="6912" y="1126"/>
                </a:lnTo>
                <a:lnTo>
                  <a:pt x="6920" y="1126"/>
                </a:lnTo>
                <a:close/>
                <a:moveTo>
                  <a:pt x="6898" y="1140"/>
                </a:moveTo>
                <a:lnTo>
                  <a:pt x="6898" y="1140"/>
                </a:lnTo>
                <a:lnTo>
                  <a:pt x="6904" y="1134"/>
                </a:lnTo>
                <a:lnTo>
                  <a:pt x="6902" y="1132"/>
                </a:lnTo>
                <a:lnTo>
                  <a:pt x="6900" y="1130"/>
                </a:lnTo>
                <a:lnTo>
                  <a:pt x="6896" y="1130"/>
                </a:lnTo>
                <a:lnTo>
                  <a:pt x="6892" y="1130"/>
                </a:lnTo>
                <a:lnTo>
                  <a:pt x="6890" y="1130"/>
                </a:lnTo>
                <a:lnTo>
                  <a:pt x="6886" y="1128"/>
                </a:lnTo>
                <a:lnTo>
                  <a:pt x="6884" y="1128"/>
                </a:lnTo>
                <a:lnTo>
                  <a:pt x="6882" y="1128"/>
                </a:lnTo>
                <a:lnTo>
                  <a:pt x="6880" y="1130"/>
                </a:lnTo>
                <a:lnTo>
                  <a:pt x="6876" y="1130"/>
                </a:lnTo>
                <a:lnTo>
                  <a:pt x="6874" y="1130"/>
                </a:lnTo>
                <a:lnTo>
                  <a:pt x="6872" y="1132"/>
                </a:lnTo>
                <a:lnTo>
                  <a:pt x="6872" y="1134"/>
                </a:lnTo>
                <a:lnTo>
                  <a:pt x="6868" y="1136"/>
                </a:lnTo>
                <a:lnTo>
                  <a:pt x="6866" y="1140"/>
                </a:lnTo>
                <a:lnTo>
                  <a:pt x="6870" y="1140"/>
                </a:lnTo>
                <a:lnTo>
                  <a:pt x="6874" y="1142"/>
                </a:lnTo>
                <a:lnTo>
                  <a:pt x="6880" y="1146"/>
                </a:lnTo>
                <a:lnTo>
                  <a:pt x="6884" y="1148"/>
                </a:lnTo>
                <a:lnTo>
                  <a:pt x="6888" y="1146"/>
                </a:lnTo>
                <a:lnTo>
                  <a:pt x="6898" y="1140"/>
                </a:lnTo>
                <a:close/>
                <a:moveTo>
                  <a:pt x="6854" y="1166"/>
                </a:moveTo>
                <a:lnTo>
                  <a:pt x="6854" y="1166"/>
                </a:lnTo>
                <a:lnTo>
                  <a:pt x="6860" y="1166"/>
                </a:lnTo>
                <a:lnTo>
                  <a:pt x="6864" y="1164"/>
                </a:lnTo>
                <a:lnTo>
                  <a:pt x="6866" y="1162"/>
                </a:lnTo>
                <a:lnTo>
                  <a:pt x="6868" y="1158"/>
                </a:lnTo>
                <a:lnTo>
                  <a:pt x="6874" y="1154"/>
                </a:lnTo>
                <a:lnTo>
                  <a:pt x="6876" y="1152"/>
                </a:lnTo>
                <a:lnTo>
                  <a:pt x="6876" y="1150"/>
                </a:lnTo>
                <a:lnTo>
                  <a:pt x="6876" y="1148"/>
                </a:lnTo>
                <a:lnTo>
                  <a:pt x="6872" y="1144"/>
                </a:lnTo>
                <a:lnTo>
                  <a:pt x="6866" y="1142"/>
                </a:lnTo>
                <a:lnTo>
                  <a:pt x="6864" y="1144"/>
                </a:lnTo>
                <a:lnTo>
                  <a:pt x="6864" y="1146"/>
                </a:lnTo>
                <a:lnTo>
                  <a:pt x="6862" y="1146"/>
                </a:lnTo>
                <a:lnTo>
                  <a:pt x="6858" y="1148"/>
                </a:lnTo>
                <a:lnTo>
                  <a:pt x="6856" y="1148"/>
                </a:lnTo>
                <a:lnTo>
                  <a:pt x="6856" y="1150"/>
                </a:lnTo>
                <a:lnTo>
                  <a:pt x="6854" y="1150"/>
                </a:lnTo>
                <a:lnTo>
                  <a:pt x="6852" y="1148"/>
                </a:lnTo>
                <a:lnTo>
                  <a:pt x="6848" y="1150"/>
                </a:lnTo>
                <a:lnTo>
                  <a:pt x="6846" y="1152"/>
                </a:lnTo>
                <a:lnTo>
                  <a:pt x="6846" y="1156"/>
                </a:lnTo>
                <a:lnTo>
                  <a:pt x="6844" y="1160"/>
                </a:lnTo>
                <a:lnTo>
                  <a:pt x="6840" y="1160"/>
                </a:lnTo>
                <a:lnTo>
                  <a:pt x="6838" y="1160"/>
                </a:lnTo>
                <a:lnTo>
                  <a:pt x="6836" y="1162"/>
                </a:lnTo>
                <a:lnTo>
                  <a:pt x="6836" y="1164"/>
                </a:lnTo>
                <a:lnTo>
                  <a:pt x="6838" y="1166"/>
                </a:lnTo>
                <a:lnTo>
                  <a:pt x="6854" y="1166"/>
                </a:lnTo>
                <a:close/>
                <a:moveTo>
                  <a:pt x="6834" y="1168"/>
                </a:moveTo>
                <a:lnTo>
                  <a:pt x="6834" y="1168"/>
                </a:lnTo>
                <a:lnTo>
                  <a:pt x="6832" y="1168"/>
                </a:lnTo>
                <a:lnTo>
                  <a:pt x="6832" y="1166"/>
                </a:lnTo>
                <a:lnTo>
                  <a:pt x="6830" y="1164"/>
                </a:lnTo>
                <a:lnTo>
                  <a:pt x="6828" y="1164"/>
                </a:lnTo>
                <a:lnTo>
                  <a:pt x="6826" y="1166"/>
                </a:lnTo>
                <a:lnTo>
                  <a:pt x="6824" y="1164"/>
                </a:lnTo>
                <a:lnTo>
                  <a:pt x="6822" y="1162"/>
                </a:lnTo>
                <a:lnTo>
                  <a:pt x="6822" y="1164"/>
                </a:lnTo>
                <a:lnTo>
                  <a:pt x="6820" y="1166"/>
                </a:lnTo>
                <a:lnTo>
                  <a:pt x="6818" y="1164"/>
                </a:lnTo>
                <a:lnTo>
                  <a:pt x="6814" y="1164"/>
                </a:lnTo>
                <a:lnTo>
                  <a:pt x="6814" y="1166"/>
                </a:lnTo>
                <a:lnTo>
                  <a:pt x="6814" y="1168"/>
                </a:lnTo>
                <a:lnTo>
                  <a:pt x="6812" y="1168"/>
                </a:lnTo>
                <a:lnTo>
                  <a:pt x="6810" y="1168"/>
                </a:lnTo>
                <a:lnTo>
                  <a:pt x="6804" y="1168"/>
                </a:lnTo>
                <a:lnTo>
                  <a:pt x="6804" y="1170"/>
                </a:lnTo>
                <a:lnTo>
                  <a:pt x="6806" y="1172"/>
                </a:lnTo>
                <a:lnTo>
                  <a:pt x="6808" y="1174"/>
                </a:lnTo>
                <a:lnTo>
                  <a:pt x="6808" y="1176"/>
                </a:lnTo>
                <a:lnTo>
                  <a:pt x="6804" y="1176"/>
                </a:lnTo>
                <a:lnTo>
                  <a:pt x="6798" y="1178"/>
                </a:lnTo>
                <a:lnTo>
                  <a:pt x="6794" y="1178"/>
                </a:lnTo>
                <a:lnTo>
                  <a:pt x="6792" y="1180"/>
                </a:lnTo>
                <a:lnTo>
                  <a:pt x="6794" y="1180"/>
                </a:lnTo>
                <a:lnTo>
                  <a:pt x="6796" y="1182"/>
                </a:lnTo>
                <a:lnTo>
                  <a:pt x="6794" y="1182"/>
                </a:lnTo>
                <a:lnTo>
                  <a:pt x="6792" y="1184"/>
                </a:lnTo>
                <a:lnTo>
                  <a:pt x="6792" y="1186"/>
                </a:lnTo>
                <a:lnTo>
                  <a:pt x="6794" y="1188"/>
                </a:lnTo>
                <a:lnTo>
                  <a:pt x="6792" y="1188"/>
                </a:lnTo>
                <a:lnTo>
                  <a:pt x="6792" y="1192"/>
                </a:lnTo>
                <a:lnTo>
                  <a:pt x="6792" y="1194"/>
                </a:lnTo>
                <a:lnTo>
                  <a:pt x="6790" y="1198"/>
                </a:lnTo>
                <a:lnTo>
                  <a:pt x="6788" y="1200"/>
                </a:lnTo>
                <a:lnTo>
                  <a:pt x="6792" y="1200"/>
                </a:lnTo>
                <a:lnTo>
                  <a:pt x="6798" y="1200"/>
                </a:lnTo>
                <a:lnTo>
                  <a:pt x="6798" y="1202"/>
                </a:lnTo>
                <a:lnTo>
                  <a:pt x="6798" y="1204"/>
                </a:lnTo>
                <a:lnTo>
                  <a:pt x="6800" y="1204"/>
                </a:lnTo>
                <a:lnTo>
                  <a:pt x="6804" y="1202"/>
                </a:lnTo>
                <a:lnTo>
                  <a:pt x="6808" y="1198"/>
                </a:lnTo>
                <a:lnTo>
                  <a:pt x="6810" y="1194"/>
                </a:lnTo>
                <a:lnTo>
                  <a:pt x="6814" y="1192"/>
                </a:lnTo>
                <a:lnTo>
                  <a:pt x="6816" y="1192"/>
                </a:lnTo>
                <a:lnTo>
                  <a:pt x="6816" y="1194"/>
                </a:lnTo>
                <a:lnTo>
                  <a:pt x="6818" y="1196"/>
                </a:lnTo>
                <a:lnTo>
                  <a:pt x="6826" y="1196"/>
                </a:lnTo>
                <a:lnTo>
                  <a:pt x="6832" y="1194"/>
                </a:lnTo>
                <a:lnTo>
                  <a:pt x="6832" y="1192"/>
                </a:lnTo>
                <a:lnTo>
                  <a:pt x="6830" y="1188"/>
                </a:lnTo>
                <a:lnTo>
                  <a:pt x="6830" y="1184"/>
                </a:lnTo>
                <a:lnTo>
                  <a:pt x="6832" y="1180"/>
                </a:lnTo>
                <a:lnTo>
                  <a:pt x="6834" y="1178"/>
                </a:lnTo>
                <a:lnTo>
                  <a:pt x="6834" y="1176"/>
                </a:lnTo>
                <a:lnTo>
                  <a:pt x="6836" y="1170"/>
                </a:lnTo>
                <a:lnTo>
                  <a:pt x="6836" y="1168"/>
                </a:lnTo>
                <a:lnTo>
                  <a:pt x="6834" y="1168"/>
                </a:lnTo>
                <a:close/>
                <a:moveTo>
                  <a:pt x="6690" y="1264"/>
                </a:moveTo>
                <a:lnTo>
                  <a:pt x="6690" y="1264"/>
                </a:lnTo>
                <a:lnTo>
                  <a:pt x="6700" y="1260"/>
                </a:lnTo>
                <a:lnTo>
                  <a:pt x="6712" y="1252"/>
                </a:lnTo>
                <a:lnTo>
                  <a:pt x="6716" y="1248"/>
                </a:lnTo>
                <a:lnTo>
                  <a:pt x="6710" y="1248"/>
                </a:lnTo>
                <a:lnTo>
                  <a:pt x="6702" y="1248"/>
                </a:lnTo>
                <a:lnTo>
                  <a:pt x="6692" y="1250"/>
                </a:lnTo>
                <a:lnTo>
                  <a:pt x="6690" y="1252"/>
                </a:lnTo>
                <a:lnTo>
                  <a:pt x="6690" y="1254"/>
                </a:lnTo>
                <a:lnTo>
                  <a:pt x="6686" y="1256"/>
                </a:lnTo>
                <a:lnTo>
                  <a:pt x="6684" y="1256"/>
                </a:lnTo>
                <a:lnTo>
                  <a:pt x="6684" y="1258"/>
                </a:lnTo>
                <a:lnTo>
                  <a:pt x="6684" y="1260"/>
                </a:lnTo>
                <a:lnTo>
                  <a:pt x="6682" y="1262"/>
                </a:lnTo>
                <a:lnTo>
                  <a:pt x="6680" y="1264"/>
                </a:lnTo>
                <a:lnTo>
                  <a:pt x="6680" y="1266"/>
                </a:lnTo>
                <a:lnTo>
                  <a:pt x="6684" y="1266"/>
                </a:lnTo>
                <a:lnTo>
                  <a:pt x="6690" y="1264"/>
                </a:lnTo>
                <a:close/>
                <a:moveTo>
                  <a:pt x="6712" y="1218"/>
                </a:moveTo>
                <a:lnTo>
                  <a:pt x="6712" y="1218"/>
                </a:lnTo>
                <a:lnTo>
                  <a:pt x="6708" y="1218"/>
                </a:lnTo>
                <a:lnTo>
                  <a:pt x="6706" y="1220"/>
                </a:lnTo>
                <a:lnTo>
                  <a:pt x="6706" y="1222"/>
                </a:lnTo>
                <a:lnTo>
                  <a:pt x="6704" y="1222"/>
                </a:lnTo>
                <a:lnTo>
                  <a:pt x="6700" y="1222"/>
                </a:lnTo>
                <a:lnTo>
                  <a:pt x="6698" y="1220"/>
                </a:lnTo>
                <a:lnTo>
                  <a:pt x="6698" y="1218"/>
                </a:lnTo>
                <a:lnTo>
                  <a:pt x="6696" y="1220"/>
                </a:lnTo>
                <a:lnTo>
                  <a:pt x="6694" y="1220"/>
                </a:lnTo>
                <a:lnTo>
                  <a:pt x="6692" y="1222"/>
                </a:lnTo>
                <a:lnTo>
                  <a:pt x="6690" y="1222"/>
                </a:lnTo>
                <a:lnTo>
                  <a:pt x="6690" y="1224"/>
                </a:lnTo>
                <a:lnTo>
                  <a:pt x="6688" y="1226"/>
                </a:lnTo>
                <a:lnTo>
                  <a:pt x="6686" y="1228"/>
                </a:lnTo>
                <a:lnTo>
                  <a:pt x="6686" y="1230"/>
                </a:lnTo>
                <a:lnTo>
                  <a:pt x="6688" y="1234"/>
                </a:lnTo>
                <a:lnTo>
                  <a:pt x="6694" y="1236"/>
                </a:lnTo>
                <a:lnTo>
                  <a:pt x="6696" y="1234"/>
                </a:lnTo>
                <a:lnTo>
                  <a:pt x="6700" y="1230"/>
                </a:lnTo>
                <a:lnTo>
                  <a:pt x="6710" y="1228"/>
                </a:lnTo>
                <a:lnTo>
                  <a:pt x="6716" y="1228"/>
                </a:lnTo>
                <a:lnTo>
                  <a:pt x="6710" y="1230"/>
                </a:lnTo>
                <a:lnTo>
                  <a:pt x="6704" y="1234"/>
                </a:lnTo>
                <a:lnTo>
                  <a:pt x="6704" y="1236"/>
                </a:lnTo>
                <a:lnTo>
                  <a:pt x="6714" y="1236"/>
                </a:lnTo>
                <a:lnTo>
                  <a:pt x="6724" y="1232"/>
                </a:lnTo>
                <a:lnTo>
                  <a:pt x="6726" y="1232"/>
                </a:lnTo>
                <a:lnTo>
                  <a:pt x="6726" y="1230"/>
                </a:lnTo>
                <a:lnTo>
                  <a:pt x="6726" y="1226"/>
                </a:lnTo>
                <a:lnTo>
                  <a:pt x="6724" y="1224"/>
                </a:lnTo>
                <a:lnTo>
                  <a:pt x="6724" y="1222"/>
                </a:lnTo>
                <a:lnTo>
                  <a:pt x="6726" y="1220"/>
                </a:lnTo>
                <a:lnTo>
                  <a:pt x="6726" y="1218"/>
                </a:lnTo>
                <a:lnTo>
                  <a:pt x="6724" y="1212"/>
                </a:lnTo>
                <a:lnTo>
                  <a:pt x="6718" y="1208"/>
                </a:lnTo>
                <a:lnTo>
                  <a:pt x="6716" y="1206"/>
                </a:lnTo>
                <a:lnTo>
                  <a:pt x="6714" y="1206"/>
                </a:lnTo>
                <a:lnTo>
                  <a:pt x="6712" y="1208"/>
                </a:lnTo>
                <a:lnTo>
                  <a:pt x="6712" y="1210"/>
                </a:lnTo>
                <a:lnTo>
                  <a:pt x="6714" y="1214"/>
                </a:lnTo>
                <a:lnTo>
                  <a:pt x="6716" y="1216"/>
                </a:lnTo>
                <a:lnTo>
                  <a:pt x="6712" y="1218"/>
                </a:lnTo>
                <a:close/>
                <a:moveTo>
                  <a:pt x="6740" y="1208"/>
                </a:moveTo>
                <a:lnTo>
                  <a:pt x="6740" y="1208"/>
                </a:lnTo>
                <a:lnTo>
                  <a:pt x="6744" y="1206"/>
                </a:lnTo>
                <a:lnTo>
                  <a:pt x="6746" y="1204"/>
                </a:lnTo>
                <a:lnTo>
                  <a:pt x="6752" y="1196"/>
                </a:lnTo>
                <a:lnTo>
                  <a:pt x="6756" y="1190"/>
                </a:lnTo>
                <a:lnTo>
                  <a:pt x="6758" y="1186"/>
                </a:lnTo>
                <a:lnTo>
                  <a:pt x="6756" y="1184"/>
                </a:lnTo>
                <a:lnTo>
                  <a:pt x="6750" y="1186"/>
                </a:lnTo>
                <a:lnTo>
                  <a:pt x="6740" y="1194"/>
                </a:lnTo>
                <a:lnTo>
                  <a:pt x="6734" y="1200"/>
                </a:lnTo>
                <a:lnTo>
                  <a:pt x="6730" y="1206"/>
                </a:lnTo>
                <a:lnTo>
                  <a:pt x="6728" y="1212"/>
                </a:lnTo>
                <a:lnTo>
                  <a:pt x="6728" y="1214"/>
                </a:lnTo>
                <a:lnTo>
                  <a:pt x="6730" y="1216"/>
                </a:lnTo>
                <a:lnTo>
                  <a:pt x="6732" y="1214"/>
                </a:lnTo>
                <a:lnTo>
                  <a:pt x="6734" y="1212"/>
                </a:lnTo>
                <a:lnTo>
                  <a:pt x="6736" y="1208"/>
                </a:lnTo>
                <a:lnTo>
                  <a:pt x="6740" y="1208"/>
                </a:lnTo>
                <a:close/>
                <a:moveTo>
                  <a:pt x="6766" y="1216"/>
                </a:moveTo>
                <a:lnTo>
                  <a:pt x="6766" y="1216"/>
                </a:lnTo>
                <a:lnTo>
                  <a:pt x="6762" y="1214"/>
                </a:lnTo>
                <a:lnTo>
                  <a:pt x="6758" y="1216"/>
                </a:lnTo>
                <a:lnTo>
                  <a:pt x="6756" y="1220"/>
                </a:lnTo>
                <a:lnTo>
                  <a:pt x="6756" y="1222"/>
                </a:lnTo>
                <a:lnTo>
                  <a:pt x="6756" y="1226"/>
                </a:lnTo>
                <a:lnTo>
                  <a:pt x="6750" y="1232"/>
                </a:lnTo>
                <a:lnTo>
                  <a:pt x="6746" y="1234"/>
                </a:lnTo>
                <a:lnTo>
                  <a:pt x="6748" y="1230"/>
                </a:lnTo>
                <a:lnTo>
                  <a:pt x="6750" y="1226"/>
                </a:lnTo>
                <a:lnTo>
                  <a:pt x="6746" y="1224"/>
                </a:lnTo>
                <a:lnTo>
                  <a:pt x="6744" y="1224"/>
                </a:lnTo>
                <a:lnTo>
                  <a:pt x="6746" y="1220"/>
                </a:lnTo>
                <a:lnTo>
                  <a:pt x="6750" y="1214"/>
                </a:lnTo>
                <a:lnTo>
                  <a:pt x="6750" y="1212"/>
                </a:lnTo>
                <a:lnTo>
                  <a:pt x="6748" y="1210"/>
                </a:lnTo>
                <a:lnTo>
                  <a:pt x="6742" y="1210"/>
                </a:lnTo>
                <a:lnTo>
                  <a:pt x="6738" y="1214"/>
                </a:lnTo>
                <a:lnTo>
                  <a:pt x="6734" y="1218"/>
                </a:lnTo>
                <a:lnTo>
                  <a:pt x="6730" y="1224"/>
                </a:lnTo>
                <a:lnTo>
                  <a:pt x="6730" y="1228"/>
                </a:lnTo>
                <a:lnTo>
                  <a:pt x="6732" y="1232"/>
                </a:lnTo>
                <a:lnTo>
                  <a:pt x="6730" y="1236"/>
                </a:lnTo>
                <a:lnTo>
                  <a:pt x="6726" y="1238"/>
                </a:lnTo>
                <a:lnTo>
                  <a:pt x="6722" y="1240"/>
                </a:lnTo>
                <a:lnTo>
                  <a:pt x="6720" y="1242"/>
                </a:lnTo>
                <a:lnTo>
                  <a:pt x="6720" y="1246"/>
                </a:lnTo>
                <a:lnTo>
                  <a:pt x="6716" y="1254"/>
                </a:lnTo>
                <a:lnTo>
                  <a:pt x="6714" y="1260"/>
                </a:lnTo>
                <a:lnTo>
                  <a:pt x="6718" y="1258"/>
                </a:lnTo>
                <a:lnTo>
                  <a:pt x="6726" y="1256"/>
                </a:lnTo>
                <a:lnTo>
                  <a:pt x="6728" y="1256"/>
                </a:lnTo>
                <a:lnTo>
                  <a:pt x="6732" y="1256"/>
                </a:lnTo>
                <a:lnTo>
                  <a:pt x="6734" y="1258"/>
                </a:lnTo>
                <a:lnTo>
                  <a:pt x="6736" y="1258"/>
                </a:lnTo>
                <a:lnTo>
                  <a:pt x="6738" y="1254"/>
                </a:lnTo>
                <a:lnTo>
                  <a:pt x="6742" y="1250"/>
                </a:lnTo>
                <a:lnTo>
                  <a:pt x="6744" y="1250"/>
                </a:lnTo>
                <a:lnTo>
                  <a:pt x="6746" y="1252"/>
                </a:lnTo>
                <a:lnTo>
                  <a:pt x="6748" y="1252"/>
                </a:lnTo>
                <a:lnTo>
                  <a:pt x="6752" y="1248"/>
                </a:lnTo>
                <a:lnTo>
                  <a:pt x="6754" y="1244"/>
                </a:lnTo>
                <a:lnTo>
                  <a:pt x="6756" y="1240"/>
                </a:lnTo>
                <a:lnTo>
                  <a:pt x="6760" y="1238"/>
                </a:lnTo>
                <a:lnTo>
                  <a:pt x="6768" y="1236"/>
                </a:lnTo>
                <a:lnTo>
                  <a:pt x="6772" y="1236"/>
                </a:lnTo>
                <a:lnTo>
                  <a:pt x="6774" y="1234"/>
                </a:lnTo>
                <a:lnTo>
                  <a:pt x="6774" y="1230"/>
                </a:lnTo>
                <a:lnTo>
                  <a:pt x="6774" y="1228"/>
                </a:lnTo>
                <a:lnTo>
                  <a:pt x="6770" y="1220"/>
                </a:lnTo>
                <a:lnTo>
                  <a:pt x="6766" y="1216"/>
                </a:lnTo>
                <a:close/>
                <a:moveTo>
                  <a:pt x="6654" y="1274"/>
                </a:moveTo>
                <a:lnTo>
                  <a:pt x="6654" y="1274"/>
                </a:lnTo>
                <a:lnTo>
                  <a:pt x="6656" y="1272"/>
                </a:lnTo>
                <a:lnTo>
                  <a:pt x="6658" y="1272"/>
                </a:lnTo>
                <a:lnTo>
                  <a:pt x="6660" y="1272"/>
                </a:lnTo>
                <a:lnTo>
                  <a:pt x="6664" y="1272"/>
                </a:lnTo>
                <a:lnTo>
                  <a:pt x="6666" y="1270"/>
                </a:lnTo>
                <a:lnTo>
                  <a:pt x="6668" y="1266"/>
                </a:lnTo>
                <a:lnTo>
                  <a:pt x="6672" y="1264"/>
                </a:lnTo>
                <a:lnTo>
                  <a:pt x="6676" y="1262"/>
                </a:lnTo>
                <a:lnTo>
                  <a:pt x="6674" y="1262"/>
                </a:lnTo>
                <a:lnTo>
                  <a:pt x="6664" y="1260"/>
                </a:lnTo>
                <a:lnTo>
                  <a:pt x="6660" y="1258"/>
                </a:lnTo>
                <a:lnTo>
                  <a:pt x="6656" y="1258"/>
                </a:lnTo>
                <a:lnTo>
                  <a:pt x="6654" y="1262"/>
                </a:lnTo>
                <a:lnTo>
                  <a:pt x="6650" y="1266"/>
                </a:lnTo>
                <a:lnTo>
                  <a:pt x="6652" y="1268"/>
                </a:lnTo>
                <a:lnTo>
                  <a:pt x="6650" y="1272"/>
                </a:lnTo>
                <a:lnTo>
                  <a:pt x="6650" y="1274"/>
                </a:lnTo>
                <a:lnTo>
                  <a:pt x="6652" y="1276"/>
                </a:lnTo>
                <a:lnTo>
                  <a:pt x="6654" y="1274"/>
                </a:lnTo>
                <a:close/>
                <a:moveTo>
                  <a:pt x="6642" y="1270"/>
                </a:moveTo>
                <a:lnTo>
                  <a:pt x="6642" y="1270"/>
                </a:lnTo>
                <a:lnTo>
                  <a:pt x="6642" y="1272"/>
                </a:lnTo>
                <a:lnTo>
                  <a:pt x="6640" y="1274"/>
                </a:lnTo>
                <a:lnTo>
                  <a:pt x="6638" y="1274"/>
                </a:lnTo>
                <a:lnTo>
                  <a:pt x="6638" y="1278"/>
                </a:lnTo>
                <a:lnTo>
                  <a:pt x="6640" y="1280"/>
                </a:lnTo>
                <a:lnTo>
                  <a:pt x="6642" y="1280"/>
                </a:lnTo>
                <a:lnTo>
                  <a:pt x="6646" y="1274"/>
                </a:lnTo>
                <a:lnTo>
                  <a:pt x="6648" y="1270"/>
                </a:lnTo>
                <a:lnTo>
                  <a:pt x="6646" y="1268"/>
                </a:lnTo>
                <a:lnTo>
                  <a:pt x="6644" y="1268"/>
                </a:lnTo>
                <a:lnTo>
                  <a:pt x="6642" y="1270"/>
                </a:lnTo>
                <a:close/>
                <a:moveTo>
                  <a:pt x="6634" y="1276"/>
                </a:moveTo>
                <a:lnTo>
                  <a:pt x="6634" y="1276"/>
                </a:lnTo>
                <a:lnTo>
                  <a:pt x="6634" y="1272"/>
                </a:lnTo>
                <a:lnTo>
                  <a:pt x="6632" y="1272"/>
                </a:lnTo>
                <a:lnTo>
                  <a:pt x="6626" y="1282"/>
                </a:lnTo>
                <a:lnTo>
                  <a:pt x="6624" y="1290"/>
                </a:lnTo>
                <a:lnTo>
                  <a:pt x="6630" y="1288"/>
                </a:lnTo>
                <a:lnTo>
                  <a:pt x="6634" y="1284"/>
                </a:lnTo>
                <a:lnTo>
                  <a:pt x="6634" y="1282"/>
                </a:lnTo>
                <a:lnTo>
                  <a:pt x="6634" y="1276"/>
                </a:lnTo>
                <a:close/>
                <a:moveTo>
                  <a:pt x="6742" y="1278"/>
                </a:moveTo>
                <a:lnTo>
                  <a:pt x="6742" y="1278"/>
                </a:lnTo>
                <a:lnTo>
                  <a:pt x="6736" y="1278"/>
                </a:lnTo>
                <a:lnTo>
                  <a:pt x="6732" y="1278"/>
                </a:lnTo>
                <a:lnTo>
                  <a:pt x="6730" y="1280"/>
                </a:lnTo>
                <a:lnTo>
                  <a:pt x="6732" y="1282"/>
                </a:lnTo>
                <a:lnTo>
                  <a:pt x="6738" y="1280"/>
                </a:lnTo>
                <a:lnTo>
                  <a:pt x="6742" y="1280"/>
                </a:lnTo>
                <a:lnTo>
                  <a:pt x="6742" y="1278"/>
                </a:lnTo>
                <a:close/>
                <a:moveTo>
                  <a:pt x="6610" y="1406"/>
                </a:moveTo>
                <a:lnTo>
                  <a:pt x="6610" y="1406"/>
                </a:lnTo>
                <a:lnTo>
                  <a:pt x="6608" y="1410"/>
                </a:lnTo>
                <a:lnTo>
                  <a:pt x="6606" y="1414"/>
                </a:lnTo>
                <a:lnTo>
                  <a:pt x="6604" y="1416"/>
                </a:lnTo>
                <a:lnTo>
                  <a:pt x="6606" y="1416"/>
                </a:lnTo>
                <a:lnTo>
                  <a:pt x="6612" y="1414"/>
                </a:lnTo>
                <a:lnTo>
                  <a:pt x="6614" y="1412"/>
                </a:lnTo>
                <a:lnTo>
                  <a:pt x="6616" y="1408"/>
                </a:lnTo>
                <a:lnTo>
                  <a:pt x="6616" y="1404"/>
                </a:lnTo>
                <a:lnTo>
                  <a:pt x="6614" y="1404"/>
                </a:lnTo>
                <a:lnTo>
                  <a:pt x="6610" y="1404"/>
                </a:lnTo>
                <a:lnTo>
                  <a:pt x="6610" y="1406"/>
                </a:lnTo>
                <a:close/>
                <a:moveTo>
                  <a:pt x="6608" y="1424"/>
                </a:moveTo>
                <a:lnTo>
                  <a:pt x="6608" y="1424"/>
                </a:lnTo>
                <a:lnTo>
                  <a:pt x="6608" y="1426"/>
                </a:lnTo>
                <a:lnTo>
                  <a:pt x="6610" y="1426"/>
                </a:lnTo>
                <a:lnTo>
                  <a:pt x="6618" y="1422"/>
                </a:lnTo>
                <a:lnTo>
                  <a:pt x="6624" y="1418"/>
                </a:lnTo>
                <a:lnTo>
                  <a:pt x="6620" y="1418"/>
                </a:lnTo>
                <a:lnTo>
                  <a:pt x="6612" y="1418"/>
                </a:lnTo>
                <a:lnTo>
                  <a:pt x="6610" y="1420"/>
                </a:lnTo>
                <a:lnTo>
                  <a:pt x="6608" y="1424"/>
                </a:lnTo>
                <a:close/>
                <a:moveTo>
                  <a:pt x="6606" y="1454"/>
                </a:moveTo>
                <a:lnTo>
                  <a:pt x="6606" y="1454"/>
                </a:lnTo>
                <a:lnTo>
                  <a:pt x="6602" y="1450"/>
                </a:lnTo>
                <a:lnTo>
                  <a:pt x="6600" y="1450"/>
                </a:lnTo>
                <a:lnTo>
                  <a:pt x="6600" y="1454"/>
                </a:lnTo>
                <a:lnTo>
                  <a:pt x="6600" y="1456"/>
                </a:lnTo>
                <a:lnTo>
                  <a:pt x="6598" y="1458"/>
                </a:lnTo>
                <a:lnTo>
                  <a:pt x="6596" y="1460"/>
                </a:lnTo>
                <a:lnTo>
                  <a:pt x="6596" y="1462"/>
                </a:lnTo>
                <a:lnTo>
                  <a:pt x="6594" y="1466"/>
                </a:lnTo>
                <a:lnTo>
                  <a:pt x="6592" y="1470"/>
                </a:lnTo>
                <a:lnTo>
                  <a:pt x="6592" y="1472"/>
                </a:lnTo>
                <a:lnTo>
                  <a:pt x="6594" y="1472"/>
                </a:lnTo>
                <a:lnTo>
                  <a:pt x="6598" y="1470"/>
                </a:lnTo>
                <a:lnTo>
                  <a:pt x="6598" y="1468"/>
                </a:lnTo>
                <a:lnTo>
                  <a:pt x="6600" y="1464"/>
                </a:lnTo>
                <a:lnTo>
                  <a:pt x="6602" y="1462"/>
                </a:lnTo>
                <a:lnTo>
                  <a:pt x="6608" y="1460"/>
                </a:lnTo>
                <a:lnTo>
                  <a:pt x="6608" y="1458"/>
                </a:lnTo>
                <a:lnTo>
                  <a:pt x="6606" y="1454"/>
                </a:lnTo>
                <a:close/>
                <a:moveTo>
                  <a:pt x="6590" y="1440"/>
                </a:moveTo>
                <a:lnTo>
                  <a:pt x="6590" y="1440"/>
                </a:lnTo>
                <a:lnTo>
                  <a:pt x="6588" y="1438"/>
                </a:lnTo>
                <a:lnTo>
                  <a:pt x="6584" y="1438"/>
                </a:lnTo>
                <a:lnTo>
                  <a:pt x="6580" y="1440"/>
                </a:lnTo>
                <a:lnTo>
                  <a:pt x="6580" y="1444"/>
                </a:lnTo>
                <a:lnTo>
                  <a:pt x="6582" y="1446"/>
                </a:lnTo>
                <a:lnTo>
                  <a:pt x="6586" y="1444"/>
                </a:lnTo>
                <a:lnTo>
                  <a:pt x="6590" y="1442"/>
                </a:lnTo>
                <a:lnTo>
                  <a:pt x="6590" y="1440"/>
                </a:lnTo>
                <a:close/>
                <a:moveTo>
                  <a:pt x="6602" y="1480"/>
                </a:moveTo>
                <a:lnTo>
                  <a:pt x="6602" y="1480"/>
                </a:lnTo>
                <a:lnTo>
                  <a:pt x="6604" y="1476"/>
                </a:lnTo>
                <a:lnTo>
                  <a:pt x="6602" y="1474"/>
                </a:lnTo>
                <a:lnTo>
                  <a:pt x="6598" y="1474"/>
                </a:lnTo>
                <a:lnTo>
                  <a:pt x="6596" y="1474"/>
                </a:lnTo>
                <a:lnTo>
                  <a:pt x="6594" y="1476"/>
                </a:lnTo>
                <a:lnTo>
                  <a:pt x="6590" y="1480"/>
                </a:lnTo>
                <a:lnTo>
                  <a:pt x="6592" y="1482"/>
                </a:lnTo>
                <a:lnTo>
                  <a:pt x="6596" y="1480"/>
                </a:lnTo>
                <a:lnTo>
                  <a:pt x="6602" y="1480"/>
                </a:lnTo>
                <a:close/>
                <a:moveTo>
                  <a:pt x="6572" y="1482"/>
                </a:moveTo>
                <a:lnTo>
                  <a:pt x="6572" y="1482"/>
                </a:lnTo>
                <a:lnTo>
                  <a:pt x="6574" y="1484"/>
                </a:lnTo>
                <a:lnTo>
                  <a:pt x="6582" y="1480"/>
                </a:lnTo>
                <a:lnTo>
                  <a:pt x="6584" y="1480"/>
                </a:lnTo>
                <a:lnTo>
                  <a:pt x="6582" y="1478"/>
                </a:lnTo>
                <a:lnTo>
                  <a:pt x="6576" y="1478"/>
                </a:lnTo>
                <a:lnTo>
                  <a:pt x="6572" y="1482"/>
                </a:lnTo>
                <a:close/>
                <a:moveTo>
                  <a:pt x="6564" y="1522"/>
                </a:moveTo>
                <a:lnTo>
                  <a:pt x="6564" y="1522"/>
                </a:lnTo>
                <a:lnTo>
                  <a:pt x="6566" y="1522"/>
                </a:lnTo>
                <a:lnTo>
                  <a:pt x="6568" y="1520"/>
                </a:lnTo>
                <a:lnTo>
                  <a:pt x="6566" y="1518"/>
                </a:lnTo>
                <a:lnTo>
                  <a:pt x="6564" y="1518"/>
                </a:lnTo>
                <a:lnTo>
                  <a:pt x="6562" y="1516"/>
                </a:lnTo>
                <a:lnTo>
                  <a:pt x="6560" y="1514"/>
                </a:lnTo>
                <a:lnTo>
                  <a:pt x="6558" y="1514"/>
                </a:lnTo>
                <a:lnTo>
                  <a:pt x="6556" y="1514"/>
                </a:lnTo>
                <a:lnTo>
                  <a:pt x="6556" y="1516"/>
                </a:lnTo>
                <a:lnTo>
                  <a:pt x="6556" y="1520"/>
                </a:lnTo>
                <a:lnTo>
                  <a:pt x="6560" y="1520"/>
                </a:lnTo>
                <a:lnTo>
                  <a:pt x="6564" y="1522"/>
                </a:lnTo>
                <a:close/>
                <a:moveTo>
                  <a:pt x="6564" y="1514"/>
                </a:moveTo>
                <a:lnTo>
                  <a:pt x="6564" y="1514"/>
                </a:lnTo>
                <a:lnTo>
                  <a:pt x="6566" y="1512"/>
                </a:lnTo>
                <a:lnTo>
                  <a:pt x="6564" y="1510"/>
                </a:lnTo>
                <a:lnTo>
                  <a:pt x="6560" y="1508"/>
                </a:lnTo>
                <a:lnTo>
                  <a:pt x="6558" y="1508"/>
                </a:lnTo>
                <a:lnTo>
                  <a:pt x="6560" y="1510"/>
                </a:lnTo>
                <a:lnTo>
                  <a:pt x="6562" y="1512"/>
                </a:lnTo>
                <a:lnTo>
                  <a:pt x="6564" y="1514"/>
                </a:lnTo>
                <a:close/>
                <a:moveTo>
                  <a:pt x="6550" y="1510"/>
                </a:moveTo>
                <a:lnTo>
                  <a:pt x="6550" y="1510"/>
                </a:lnTo>
                <a:lnTo>
                  <a:pt x="6550" y="1512"/>
                </a:lnTo>
                <a:lnTo>
                  <a:pt x="6552" y="1512"/>
                </a:lnTo>
                <a:lnTo>
                  <a:pt x="6556" y="1512"/>
                </a:lnTo>
                <a:lnTo>
                  <a:pt x="6556" y="1510"/>
                </a:lnTo>
                <a:lnTo>
                  <a:pt x="6554" y="1508"/>
                </a:lnTo>
                <a:lnTo>
                  <a:pt x="6552" y="1508"/>
                </a:lnTo>
                <a:lnTo>
                  <a:pt x="6550" y="1510"/>
                </a:lnTo>
                <a:close/>
                <a:moveTo>
                  <a:pt x="6620" y="1402"/>
                </a:moveTo>
                <a:lnTo>
                  <a:pt x="6620" y="1402"/>
                </a:lnTo>
                <a:lnTo>
                  <a:pt x="6622" y="1404"/>
                </a:lnTo>
                <a:lnTo>
                  <a:pt x="6626" y="1402"/>
                </a:lnTo>
                <a:lnTo>
                  <a:pt x="6626" y="1400"/>
                </a:lnTo>
                <a:lnTo>
                  <a:pt x="6626" y="1398"/>
                </a:lnTo>
                <a:lnTo>
                  <a:pt x="6624" y="1398"/>
                </a:lnTo>
                <a:lnTo>
                  <a:pt x="6620" y="1398"/>
                </a:lnTo>
                <a:lnTo>
                  <a:pt x="6620" y="1400"/>
                </a:lnTo>
                <a:lnTo>
                  <a:pt x="6620" y="1402"/>
                </a:lnTo>
                <a:close/>
                <a:moveTo>
                  <a:pt x="6436" y="1594"/>
                </a:moveTo>
                <a:lnTo>
                  <a:pt x="6436" y="1594"/>
                </a:lnTo>
                <a:lnTo>
                  <a:pt x="6434" y="1592"/>
                </a:lnTo>
                <a:lnTo>
                  <a:pt x="6428" y="1592"/>
                </a:lnTo>
                <a:lnTo>
                  <a:pt x="6422" y="1594"/>
                </a:lnTo>
                <a:lnTo>
                  <a:pt x="6420" y="1594"/>
                </a:lnTo>
                <a:lnTo>
                  <a:pt x="6420" y="1596"/>
                </a:lnTo>
                <a:lnTo>
                  <a:pt x="6426" y="1598"/>
                </a:lnTo>
                <a:lnTo>
                  <a:pt x="6432" y="1598"/>
                </a:lnTo>
                <a:lnTo>
                  <a:pt x="6436" y="1596"/>
                </a:lnTo>
                <a:lnTo>
                  <a:pt x="6436" y="1594"/>
                </a:lnTo>
                <a:close/>
                <a:moveTo>
                  <a:pt x="6460" y="1576"/>
                </a:moveTo>
                <a:lnTo>
                  <a:pt x="6460" y="1576"/>
                </a:lnTo>
                <a:lnTo>
                  <a:pt x="6464" y="1574"/>
                </a:lnTo>
                <a:lnTo>
                  <a:pt x="6464" y="1570"/>
                </a:lnTo>
                <a:lnTo>
                  <a:pt x="6462" y="1568"/>
                </a:lnTo>
                <a:lnTo>
                  <a:pt x="6460" y="1568"/>
                </a:lnTo>
                <a:lnTo>
                  <a:pt x="6456" y="1572"/>
                </a:lnTo>
                <a:lnTo>
                  <a:pt x="6450" y="1572"/>
                </a:lnTo>
                <a:lnTo>
                  <a:pt x="6444" y="1574"/>
                </a:lnTo>
                <a:lnTo>
                  <a:pt x="6442" y="1576"/>
                </a:lnTo>
                <a:lnTo>
                  <a:pt x="6442" y="1578"/>
                </a:lnTo>
                <a:lnTo>
                  <a:pt x="6448" y="1578"/>
                </a:lnTo>
                <a:lnTo>
                  <a:pt x="6460" y="1576"/>
                </a:lnTo>
                <a:close/>
                <a:moveTo>
                  <a:pt x="6456" y="1592"/>
                </a:moveTo>
                <a:lnTo>
                  <a:pt x="6456" y="1592"/>
                </a:lnTo>
                <a:lnTo>
                  <a:pt x="6468" y="1588"/>
                </a:lnTo>
                <a:lnTo>
                  <a:pt x="6474" y="1586"/>
                </a:lnTo>
                <a:lnTo>
                  <a:pt x="6476" y="1586"/>
                </a:lnTo>
                <a:lnTo>
                  <a:pt x="6476" y="1582"/>
                </a:lnTo>
                <a:lnTo>
                  <a:pt x="6472" y="1582"/>
                </a:lnTo>
                <a:lnTo>
                  <a:pt x="6470" y="1582"/>
                </a:lnTo>
                <a:lnTo>
                  <a:pt x="6470" y="1580"/>
                </a:lnTo>
                <a:lnTo>
                  <a:pt x="6470" y="1578"/>
                </a:lnTo>
                <a:lnTo>
                  <a:pt x="6468" y="1578"/>
                </a:lnTo>
                <a:lnTo>
                  <a:pt x="6464" y="1580"/>
                </a:lnTo>
                <a:lnTo>
                  <a:pt x="6452" y="1584"/>
                </a:lnTo>
                <a:lnTo>
                  <a:pt x="6444" y="1586"/>
                </a:lnTo>
                <a:lnTo>
                  <a:pt x="6442" y="1588"/>
                </a:lnTo>
                <a:lnTo>
                  <a:pt x="6442" y="1592"/>
                </a:lnTo>
                <a:lnTo>
                  <a:pt x="6446" y="1594"/>
                </a:lnTo>
                <a:lnTo>
                  <a:pt x="6456" y="1592"/>
                </a:lnTo>
                <a:close/>
                <a:moveTo>
                  <a:pt x="6428" y="1610"/>
                </a:moveTo>
                <a:lnTo>
                  <a:pt x="6428" y="1610"/>
                </a:lnTo>
                <a:lnTo>
                  <a:pt x="6430" y="1612"/>
                </a:lnTo>
                <a:lnTo>
                  <a:pt x="6432" y="1612"/>
                </a:lnTo>
                <a:lnTo>
                  <a:pt x="6436" y="1612"/>
                </a:lnTo>
                <a:lnTo>
                  <a:pt x="6436" y="1608"/>
                </a:lnTo>
                <a:lnTo>
                  <a:pt x="6434" y="1606"/>
                </a:lnTo>
                <a:lnTo>
                  <a:pt x="6430" y="1606"/>
                </a:lnTo>
                <a:lnTo>
                  <a:pt x="6428" y="1608"/>
                </a:lnTo>
                <a:lnTo>
                  <a:pt x="6428" y="1610"/>
                </a:lnTo>
                <a:close/>
                <a:moveTo>
                  <a:pt x="6418" y="1622"/>
                </a:moveTo>
                <a:lnTo>
                  <a:pt x="6418" y="1622"/>
                </a:lnTo>
                <a:lnTo>
                  <a:pt x="6418" y="1620"/>
                </a:lnTo>
                <a:lnTo>
                  <a:pt x="6418" y="1618"/>
                </a:lnTo>
                <a:lnTo>
                  <a:pt x="6414" y="1616"/>
                </a:lnTo>
                <a:lnTo>
                  <a:pt x="6412" y="1618"/>
                </a:lnTo>
                <a:lnTo>
                  <a:pt x="6410" y="1618"/>
                </a:lnTo>
                <a:lnTo>
                  <a:pt x="6408" y="1618"/>
                </a:lnTo>
                <a:lnTo>
                  <a:pt x="6406" y="1618"/>
                </a:lnTo>
                <a:lnTo>
                  <a:pt x="6404" y="1620"/>
                </a:lnTo>
                <a:lnTo>
                  <a:pt x="6404" y="1622"/>
                </a:lnTo>
                <a:lnTo>
                  <a:pt x="6408" y="1622"/>
                </a:lnTo>
                <a:lnTo>
                  <a:pt x="6418" y="1622"/>
                </a:lnTo>
                <a:close/>
                <a:moveTo>
                  <a:pt x="6384" y="1640"/>
                </a:moveTo>
                <a:lnTo>
                  <a:pt x="6384" y="1640"/>
                </a:lnTo>
                <a:lnTo>
                  <a:pt x="6382" y="1638"/>
                </a:lnTo>
                <a:lnTo>
                  <a:pt x="6378" y="1638"/>
                </a:lnTo>
                <a:lnTo>
                  <a:pt x="6374" y="1640"/>
                </a:lnTo>
                <a:lnTo>
                  <a:pt x="6374" y="1644"/>
                </a:lnTo>
                <a:lnTo>
                  <a:pt x="6376" y="1644"/>
                </a:lnTo>
                <a:lnTo>
                  <a:pt x="6380" y="1644"/>
                </a:lnTo>
                <a:lnTo>
                  <a:pt x="6384" y="1644"/>
                </a:lnTo>
                <a:lnTo>
                  <a:pt x="6386" y="1642"/>
                </a:lnTo>
                <a:lnTo>
                  <a:pt x="6384" y="1640"/>
                </a:lnTo>
                <a:close/>
                <a:moveTo>
                  <a:pt x="6346" y="1662"/>
                </a:moveTo>
                <a:lnTo>
                  <a:pt x="6346" y="1662"/>
                </a:lnTo>
                <a:lnTo>
                  <a:pt x="6344" y="1662"/>
                </a:lnTo>
                <a:lnTo>
                  <a:pt x="6342" y="1664"/>
                </a:lnTo>
                <a:lnTo>
                  <a:pt x="6340" y="1668"/>
                </a:lnTo>
                <a:lnTo>
                  <a:pt x="6340" y="1672"/>
                </a:lnTo>
                <a:lnTo>
                  <a:pt x="6344" y="1672"/>
                </a:lnTo>
                <a:lnTo>
                  <a:pt x="6348" y="1668"/>
                </a:lnTo>
                <a:lnTo>
                  <a:pt x="6350" y="1664"/>
                </a:lnTo>
                <a:lnTo>
                  <a:pt x="6348" y="1662"/>
                </a:lnTo>
                <a:lnTo>
                  <a:pt x="6346" y="1662"/>
                </a:lnTo>
                <a:close/>
                <a:moveTo>
                  <a:pt x="6336" y="1670"/>
                </a:moveTo>
                <a:lnTo>
                  <a:pt x="6336" y="1670"/>
                </a:lnTo>
                <a:lnTo>
                  <a:pt x="6332" y="1668"/>
                </a:lnTo>
                <a:lnTo>
                  <a:pt x="6330" y="1670"/>
                </a:lnTo>
                <a:lnTo>
                  <a:pt x="6328" y="1672"/>
                </a:lnTo>
                <a:lnTo>
                  <a:pt x="6330" y="1674"/>
                </a:lnTo>
                <a:lnTo>
                  <a:pt x="6332" y="1674"/>
                </a:lnTo>
                <a:lnTo>
                  <a:pt x="6336" y="1672"/>
                </a:lnTo>
                <a:lnTo>
                  <a:pt x="6336" y="1670"/>
                </a:lnTo>
                <a:close/>
                <a:moveTo>
                  <a:pt x="6302" y="1700"/>
                </a:moveTo>
                <a:lnTo>
                  <a:pt x="6302" y="1700"/>
                </a:lnTo>
                <a:lnTo>
                  <a:pt x="6306" y="1702"/>
                </a:lnTo>
                <a:lnTo>
                  <a:pt x="6310" y="1700"/>
                </a:lnTo>
                <a:lnTo>
                  <a:pt x="6312" y="1698"/>
                </a:lnTo>
                <a:lnTo>
                  <a:pt x="6312" y="1696"/>
                </a:lnTo>
                <a:lnTo>
                  <a:pt x="6308" y="1696"/>
                </a:lnTo>
                <a:lnTo>
                  <a:pt x="6302" y="1696"/>
                </a:lnTo>
                <a:lnTo>
                  <a:pt x="6300" y="1698"/>
                </a:lnTo>
                <a:lnTo>
                  <a:pt x="6302" y="1700"/>
                </a:lnTo>
                <a:close/>
                <a:moveTo>
                  <a:pt x="6302" y="1750"/>
                </a:moveTo>
                <a:lnTo>
                  <a:pt x="6302" y="1750"/>
                </a:lnTo>
                <a:lnTo>
                  <a:pt x="6306" y="1750"/>
                </a:lnTo>
                <a:lnTo>
                  <a:pt x="6306" y="1748"/>
                </a:lnTo>
                <a:lnTo>
                  <a:pt x="6306" y="1744"/>
                </a:lnTo>
                <a:lnTo>
                  <a:pt x="6304" y="1744"/>
                </a:lnTo>
                <a:lnTo>
                  <a:pt x="6300" y="1746"/>
                </a:lnTo>
                <a:lnTo>
                  <a:pt x="6300" y="1748"/>
                </a:lnTo>
                <a:lnTo>
                  <a:pt x="6302" y="1750"/>
                </a:lnTo>
                <a:close/>
                <a:moveTo>
                  <a:pt x="6330" y="1826"/>
                </a:moveTo>
                <a:lnTo>
                  <a:pt x="6330" y="1826"/>
                </a:lnTo>
                <a:lnTo>
                  <a:pt x="6332" y="1826"/>
                </a:lnTo>
                <a:lnTo>
                  <a:pt x="6334" y="1818"/>
                </a:lnTo>
                <a:lnTo>
                  <a:pt x="6334" y="1816"/>
                </a:lnTo>
                <a:lnTo>
                  <a:pt x="6334" y="1814"/>
                </a:lnTo>
                <a:lnTo>
                  <a:pt x="6330" y="1814"/>
                </a:lnTo>
                <a:lnTo>
                  <a:pt x="6324" y="1818"/>
                </a:lnTo>
                <a:lnTo>
                  <a:pt x="6320" y="1822"/>
                </a:lnTo>
                <a:lnTo>
                  <a:pt x="6318" y="1826"/>
                </a:lnTo>
                <a:lnTo>
                  <a:pt x="6320" y="1830"/>
                </a:lnTo>
                <a:lnTo>
                  <a:pt x="6322" y="1834"/>
                </a:lnTo>
                <a:lnTo>
                  <a:pt x="6328" y="1834"/>
                </a:lnTo>
                <a:lnTo>
                  <a:pt x="6328" y="1832"/>
                </a:lnTo>
                <a:lnTo>
                  <a:pt x="6326" y="1826"/>
                </a:lnTo>
                <a:lnTo>
                  <a:pt x="6324" y="1824"/>
                </a:lnTo>
                <a:lnTo>
                  <a:pt x="6326" y="1822"/>
                </a:lnTo>
                <a:lnTo>
                  <a:pt x="6330" y="1826"/>
                </a:lnTo>
                <a:close/>
                <a:moveTo>
                  <a:pt x="6316" y="1876"/>
                </a:moveTo>
                <a:lnTo>
                  <a:pt x="6316" y="1876"/>
                </a:lnTo>
                <a:lnTo>
                  <a:pt x="6318" y="1874"/>
                </a:lnTo>
                <a:lnTo>
                  <a:pt x="6318" y="1872"/>
                </a:lnTo>
                <a:lnTo>
                  <a:pt x="6318" y="1864"/>
                </a:lnTo>
                <a:lnTo>
                  <a:pt x="6316" y="1860"/>
                </a:lnTo>
                <a:lnTo>
                  <a:pt x="6314" y="1860"/>
                </a:lnTo>
                <a:lnTo>
                  <a:pt x="6314" y="1862"/>
                </a:lnTo>
                <a:lnTo>
                  <a:pt x="6314" y="1872"/>
                </a:lnTo>
                <a:lnTo>
                  <a:pt x="6314" y="1874"/>
                </a:lnTo>
                <a:lnTo>
                  <a:pt x="6316" y="1876"/>
                </a:lnTo>
                <a:close/>
                <a:moveTo>
                  <a:pt x="6314" y="1844"/>
                </a:moveTo>
                <a:lnTo>
                  <a:pt x="6314" y="1846"/>
                </a:lnTo>
                <a:lnTo>
                  <a:pt x="6314" y="1844"/>
                </a:lnTo>
                <a:lnTo>
                  <a:pt x="6316" y="1840"/>
                </a:lnTo>
                <a:lnTo>
                  <a:pt x="6318" y="1836"/>
                </a:lnTo>
                <a:lnTo>
                  <a:pt x="6318" y="1838"/>
                </a:lnTo>
                <a:lnTo>
                  <a:pt x="6320" y="1838"/>
                </a:lnTo>
                <a:lnTo>
                  <a:pt x="6320" y="1840"/>
                </a:lnTo>
                <a:lnTo>
                  <a:pt x="6322" y="1840"/>
                </a:lnTo>
                <a:lnTo>
                  <a:pt x="6322" y="1838"/>
                </a:lnTo>
                <a:lnTo>
                  <a:pt x="6322" y="1836"/>
                </a:lnTo>
                <a:lnTo>
                  <a:pt x="6316" y="1830"/>
                </a:lnTo>
                <a:lnTo>
                  <a:pt x="6314" y="1830"/>
                </a:lnTo>
                <a:lnTo>
                  <a:pt x="6312" y="1834"/>
                </a:lnTo>
                <a:lnTo>
                  <a:pt x="6314" y="1844"/>
                </a:lnTo>
                <a:close/>
                <a:moveTo>
                  <a:pt x="6308" y="1808"/>
                </a:moveTo>
                <a:lnTo>
                  <a:pt x="6308" y="1808"/>
                </a:lnTo>
                <a:lnTo>
                  <a:pt x="6310" y="1808"/>
                </a:lnTo>
                <a:lnTo>
                  <a:pt x="6312" y="1806"/>
                </a:lnTo>
                <a:lnTo>
                  <a:pt x="6312" y="1802"/>
                </a:lnTo>
                <a:lnTo>
                  <a:pt x="6308" y="1792"/>
                </a:lnTo>
                <a:lnTo>
                  <a:pt x="6306" y="1792"/>
                </a:lnTo>
                <a:lnTo>
                  <a:pt x="6306" y="1798"/>
                </a:lnTo>
                <a:lnTo>
                  <a:pt x="6306" y="1804"/>
                </a:lnTo>
                <a:lnTo>
                  <a:pt x="6308" y="1806"/>
                </a:lnTo>
                <a:lnTo>
                  <a:pt x="6308" y="1808"/>
                </a:lnTo>
                <a:close/>
                <a:moveTo>
                  <a:pt x="6314" y="1792"/>
                </a:moveTo>
                <a:lnTo>
                  <a:pt x="6314" y="1792"/>
                </a:lnTo>
                <a:lnTo>
                  <a:pt x="6310" y="1786"/>
                </a:lnTo>
                <a:lnTo>
                  <a:pt x="6308" y="1784"/>
                </a:lnTo>
                <a:lnTo>
                  <a:pt x="6306" y="1784"/>
                </a:lnTo>
                <a:lnTo>
                  <a:pt x="6310" y="1792"/>
                </a:lnTo>
                <a:lnTo>
                  <a:pt x="6312" y="1792"/>
                </a:lnTo>
                <a:lnTo>
                  <a:pt x="6314" y="1792"/>
                </a:lnTo>
                <a:close/>
                <a:moveTo>
                  <a:pt x="6304" y="1772"/>
                </a:moveTo>
                <a:lnTo>
                  <a:pt x="6304" y="1772"/>
                </a:lnTo>
                <a:lnTo>
                  <a:pt x="6300" y="1772"/>
                </a:lnTo>
                <a:lnTo>
                  <a:pt x="6302" y="1774"/>
                </a:lnTo>
                <a:lnTo>
                  <a:pt x="6308" y="1780"/>
                </a:lnTo>
                <a:lnTo>
                  <a:pt x="6310" y="1780"/>
                </a:lnTo>
                <a:lnTo>
                  <a:pt x="6310" y="1778"/>
                </a:lnTo>
                <a:lnTo>
                  <a:pt x="6308" y="1776"/>
                </a:lnTo>
                <a:lnTo>
                  <a:pt x="6304" y="1772"/>
                </a:lnTo>
                <a:close/>
                <a:moveTo>
                  <a:pt x="6046" y="2400"/>
                </a:moveTo>
                <a:lnTo>
                  <a:pt x="6046" y="2400"/>
                </a:lnTo>
                <a:lnTo>
                  <a:pt x="6054" y="2404"/>
                </a:lnTo>
                <a:lnTo>
                  <a:pt x="6060" y="2406"/>
                </a:lnTo>
                <a:lnTo>
                  <a:pt x="6064" y="2402"/>
                </a:lnTo>
                <a:lnTo>
                  <a:pt x="6064" y="2400"/>
                </a:lnTo>
                <a:lnTo>
                  <a:pt x="6060" y="2396"/>
                </a:lnTo>
                <a:lnTo>
                  <a:pt x="6056" y="2396"/>
                </a:lnTo>
                <a:lnTo>
                  <a:pt x="6052" y="2398"/>
                </a:lnTo>
                <a:lnTo>
                  <a:pt x="6046" y="2400"/>
                </a:lnTo>
                <a:close/>
                <a:moveTo>
                  <a:pt x="5812" y="1988"/>
                </a:moveTo>
                <a:lnTo>
                  <a:pt x="5812" y="1988"/>
                </a:lnTo>
                <a:lnTo>
                  <a:pt x="5810" y="1988"/>
                </a:lnTo>
                <a:lnTo>
                  <a:pt x="5808" y="1988"/>
                </a:lnTo>
                <a:lnTo>
                  <a:pt x="5808" y="1996"/>
                </a:lnTo>
                <a:lnTo>
                  <a:pt x="5810" y="2002"/>
                </a:lnTo>
                <a:lnTo>
                  <a:pt x="5810" y="2006"/>
                </a:lnTo>
                <a:lnTo>
                  <a:pt x="5812" y="2006"/>
                </a:lnTo>
                <a:lnTo>
                  <a:pt x="5814" y="2004"/>
                </a:lnTo>
                <a:lnTo>
                  <a:pt x="5814" y="2002"/>
                </a:lnTo>
                <a:lnTo>
                  <a:pt x="5812" y="1998"/>
                </a:lnTo>
                <a:lnTo>
                  <a:pt x="5812" y="1996"/>
                </a:lnTo>
                <a:lnTo>
                  <a:pt x="5816" y="1994"/>
                </a:lnTo>
                <a:lnTo>
                  <a:pt x="5816" y="1992"/>
                </a:lnTo>
                <a:lnTo>
                  <a:pt x="5814" y="1988"/>
                </a:lnTo>
                <a:lnTo>
                  <a:pt x="5812" y="1988"/>
                </a:lnTo>
                <a:close/>
                <a:moveTo>
                  <a:pt x="5874" y="2066"/>
                </a:moveTo>
                <a:lnTo>
                  <a:pt x="5874" y="2066"/>
                </a:lnTo>
                <a:lnTo>
                  <a:pt x="5870" y="2068"/>
                </a:lnTo>
                <a:lnTo>
                  <a:pt x="5866" y="2074"/>
                </a:lnTo>
                <a:lnTo>
                  <a:pt x="5862" y="2080"/>
                </a:lnTo>
                <a:lnTo>
                  <a:pt x="5864" y="2084"/>
                </a:lnTo>
                <a:lnTo>
                  <a:pt x="5864" y="2086"/>
                </a:lnTo>
                <a:lnTo>
                  <a:pt x="5868" y="2084"/>
                </a:lnTo>
                <a:lnTo>
                  <a:pt x="5872" y="2076"/>
                </a:lnTo>
                <a:lnTo>
                  <a:pt x="5876" y="2068"/>
                </a:lnTo>
                <a:lnTo>
                  <a:pt x="5876" y="2066"/>
                </a:lnTo>
                <a:lnTo>
                  <a:pt x="5874" y="2066"/>
                </a:lnTo>
                <a:close/>
                <a:moveTo>
                  <a:pt x="5978" y="1898"/>
                </a:moveTo>
                <a:lnTo>
                  <a:pt x="5978" y="1898"/>
                </a:lnTo>
                <a:lnTo>
                  <a:pt x="5980" y="1898"/>
                </a:lnTo>
                <a:lnTo>
                  <a:pt x="5978" y="1894"/>
                </a:lnTo>
                <a:lnTo>
                  <a:pt x="5974" y="1890"/>
                </a:lnTo>
                <a:lnTo>
                  <a:pt x="5972" y="1888"/>
                </a:lnTo>
                <a:lnTo>
                  <a:pt x="5970" y="1890"/>
                </a:lnTo>
                <a:lnTo>
                  <a:pt x="5972" y="1894"/>
                </a:lnTo>
                <a:lnTo>
                  <a:pt x="5974" y="1898"/>
                </a:lnTo>
                <a:lnTo>
                  <a:pt x="5978" y="1898"/>
                </a:lnTo>
                <a:close/>
                <a:moveTo>
                  <a:pt x="5986" y="1894"/>
                </a:moveTo>
                <a:lnTo>
                  <a:pt x="5986" y="1894"/>
                </a:lnTo>
                <a:lnTo>
                  <a:pt x="5986" y="1896"/>
                </a:lnTo>
                <a:lnTo>
                  <a:pt x="5986" y="1898"/>
                </a:lnTo>
                <a:lnTo>
                  <a:pt x="5986" y="1900"/>
                </a:lnTo>
                <a:lnTo>
                  <a:pt x="5988" y="1900"/>
                </a:lnTo>
                <a:lnTo>
                  <a:pt x="5990" y="1900"/>
                </a:lnTo>
                <a:lnTo>
                  <a:pt x="5990" y="1898"/>
                </a:lnTo>
                <a:lnTo>
                  <a:pt x="5988" y="1896"/>
                </a:lnTo>
                <a:lnTo>
                  <a:pt x="5986" y="1894"/>
                </a:lnTo>
                <a:close/>
                <a:moveTo>
                  <a:pt x="6004" y="1864"/>
                </a:moveTo>
                <a:lnTo>
                  <a:pt x="6004" y="1864"/>
                </a:lnTo>
                <a:lnTo>
                  <a:pt x="6002" y="1864"/>
                </a:lnTo>
                <a:lnTo>
                  <a:pt x="6000" y="1864"/>
                </a:lnTo>
                <a:lnTo>
                  <a:pt x="5998" y="1864"/>
                </a:lnTo>
                <a:lnTo>
                  <a:pt x="5996" y="1868"/>
                </a:lnTo>
                <a:lnTo>
                  <a:pt x="5996" y="1870"/>
                </a:lnTo>
                <a:lnTo>
                  <a:pt x="5998" y="1870"/>
                </a:lnTo>
                <a:lnTo>
                  <a:pt x="6002" y="1868"/>
                </a:lnTo>
                <a:lnTo>
                  <a:pt x="6004" y="1868"/>
                </a:lnTo>
                <a:lnTo>
                  <a:pt x="6006" y="1866"/>
                </a:lnTo>
                <a:lnTo>
                  <a:pt x="6006" y="1864"/>
                </a:lnTo>
                <a:lnTo>
                  <a:pt x="6004" y="1864"/>
                </a:lnTo>
                <a:close/>
                <a:moveTo>
                  <a:pt x="5996" y="1876"/>
                </a:moveTo>
                <a:lnTo>
                  <a:pt x="5996" y="1876"/>
                </a:lnTo>
                <a:lnTo>
                  <a:pt x="5998" y="1878"/>
                </a:lnTo>
                <a:lnTo>
                  <a:pt x="6002" y="1878"/>
                </a:lnTo>
                <a:lnTo>
                  <a:pt x="6000" y="1874"/>
                </a:lnTo>
                <a:lnTo>
                  <a:pt x="5998" y="1874"/>
                </a:lnTo>
                <a:lnTo>
                  <a:pt x="5996" y="1876"/>
                </a:lnTo>
                <a:close/>
                <a:moveTo>
                  <a:pt x="5990" y="1868"/>
                </a:moveTo>
                <a:lnTo>
                  <a:pt x="5990" y="1868"/>
                </a:lnTo>
                <a:lnTo>
                  <a:pt x="5990" y="1862"/>
                </a:lnTo>
                <a:lnTo>
                  <a:pt x="5988" y="1860"/>
                </a:lnTo>
                <a:lnTo>
                  <a:pt x="5984" y="1860"/>
                </a:lnTo>
                <a:lnTo>
                  <a:pt x="5984" y="1862"/>
                </a:lnTo>
                <a:lnTo>
                  <a:pt x="5986" y="1866"/>
                </a:lnTo>
                <a:lnTo>
                  <a:pt x="5990" y="1868"/>
                </a:lnTo>
                <a:close/>
                <a:moveTo>
                  <a:pt x="6040" y="1804"/>
                </a:moveTo>
                <a:lnTo>
                  <a:pt x="6040" y="1804"/>
                </a:lnTo>
                <a:lnTo>
                  <a:pt x="6040" y="1806"/>
                </a:lnTo>
                <a:lnTo>
                  <a:pt x="6042" y="1806"/>
                </a:lnTo>
                <a:lnTo>
                  <a:pt x="6044" y="1806"/>
                </a:lnTo>
                <a:lnTo>
                  <a:pt x="6046" y="1808"/>
                </a:lnTo>
                <a:lnTo>
                  <a:pt x="6048" y="1810"/>
                </a:lnTo>
                <a:lnTo>
                  <a:pt x="6050" y="1808"/>
                </a:lnTo>
                <a:lnTo>
                  <a:pt x="6052" y="1806"/>
                </a:lnTo>
                <a:lnTo>
                  <a:pt x="6054" y="1808"/>
                </a:lnTo>
                <a:lnTo>
                  <a:pt x="6056" y="1808"/>
                </a:lnTo>
                <a:lnTo>
                  <a:pt x="6056" y="1812"/>
                </a:lnTo>
                <a:lnTo>
                  <a:pt x="6054" y="1816"/>
                </a:lnTo>
                <a:lnTo>
                  <a:pt x="6052" y="1824"/>
                </a:lnTo>
                <a:lnTo>
                  <a:pt x="6052" y="1826"/>
                </a:lnTo>
                <a:lnTo>
                  <a:pt x="6054" y="1828"/>
                </a:lnTo>
                <a:lnTo>
                  <a:pt x="6056" y="1830"/>
                </a:lnTo>
                <a:lnTo>
                  <a:pt x="6056" y="1826"/>
                </a:lnTo>
                <a:lnTo>
                  <a:pt x="6058" y="1818"/>
                </a:lnTo>
                <a:lnTo>
                  <a:pt x="6060" y="1814"/>
                </a:lnTo>
                <a:lnTo>
                  <a:pt x="6060" y="1806"/>
                </a:lnTo>
                <a:lnTo>
                  <a:pt x="6058" y="1804"/>
                </a:lnTo>
                <a:lnTo>
                  <a:pt x="6060" y="1802"/>
                </a:lnTo>
                <a:lnTo>
                  <a:pt x="6064" y="1792"/>
                </a:lnTo>
                <a:lnTo>
                  <a:pt x="6064" y="1790"/>
                </a:lnTo>
                <a:lnTo>
                  <a:pt x="6062" y="1790"/>
                </a:lnTo>
                <a:lnTo>
                  <a:pt x="6060" y="1792"/>
                </a:lnTo>
                <a:lnTo>
                  <a:pt x="6060" y="1790"/>
                </a:lnTo>
                <a:lnTo>
                  <a:pt x="6058" y="1788"/>
                </a:lnTo>
                <a:lnTo>
                  <a:pt x="6058" y="1786"/>
                </a:lnTo>
                <a:lnTo>
                  <a:pt x="6056" y="1790"/>
                </a:lnTo>
                <a:lnTo>
                  <a:pt x="6054" y="1790"/>
                </a:lnTo>
                <a:lnTo>
                  <a:pt x="6054" y="1788"/>
                </a:lnTo>
                <a:lnTo>
                  <a:pt x="6054" y="1780"/>
                </a:lnTo>
                <a:lnTo>
                  <a:pt x="6054" y="1778"/>
                </a:lnTo>
                <a:lnTo>
                  <a:pt x="6052" y="1778"/>
                </a:lnTo>
                <a:lnTo>
                  <a:pt x="6048" y="1780"/>
                </a:lnTo>
                <a:lnTo>
                  <a:pt x="6042" y="1786"/>
                </a:lnTo>
                <a:lnTo>
                  <a:pt x="6042" y="1788"/>
                </a:lnTo>
                <a:lnTo>
                  <a:pt x="6050" y="1792"/>
                </a:lnTo>
                <a:lnTo>
                  <a:pt x="6052" y="1794"/>
                </a:lnTo>
                <a:lnTo>
                  <a:pt x="6052" y="1796"/>
                </a:lnTo>
                <a:lnTo>
                  <a:pt x="6050" y="1798"/>
                </a:lnTo>
                <a:lnTo>
                  <a:pt x="6046" y="1800"/>
                </a:lnTo>
                <a:lnTo>
                  <a:pt x="6042" y="1800"/>
                </a:lnTo>
                <a:lnTo>
                  <a:pt x="6040" y="1802"/>
                </a:lnTo>
                <a:lnTo>
                  <a:pt x="6040" y="1804"/>
                </a:lnTo>
                <a:close/>
                <a:moveTo>
                  <a:pt x="6064" y="1778"/>
                </a:moveTo>
                <a:lnTo>
                  <a:pt x="6064" y="1778"/>
                </a:lnTo>
                <a:lnTo>
                  <a:pt x="6066" y="1776"/>
                </a:lnTo>
                <a:lnTo>
                  <a:pt x="6066" y="1774"/>
                </a:lnTo>
                <a:lnTo>
                  <a:pt x="6066" y="1772"/>
                </a:lnTo>
                <a:lnTo>
                  <a:pt x="6064" y="1770"/>
                </a:lnTo>
                <a:lnTo>
                  <a:pt x="6062" y="1772"/>
                </a:lnTo>
                <a:lnTo>
                  <a:pt x="6060" y="1776"/>
                </a:lnTo>
                <a:lnTo>
                  <a:pt x="6058" y="1780"/>
                </a:lnTo>
                <a:lnTo>
                  <a:pt x="6060" y="1784"/>
                </a:lnTo>
                <a:lnTo>
                  <a:pt x="6062" y="1786"/>
                </a:lnTo>
                <a:lnTo>
                  <a:pt x="6062" y="1784"/>
                </a:lnTo>
                <a:lnTo>
                  <a:pt x="6064" y="1780"/>
                </a:lnTo>
                <a:lnTo>
                  <a:pt x="6064" y="1778"/>
                </a:lnTo>
                <a:close/>
                <a:moveTo>
                  <a:pt x="6072" y="1764"/>
                </a:moveTo>
                <a:lnTo>
                  <a:pt x="6072" y="1764"/>
                </a:lnTo>
                <a:lnTo>
                  <a:pt x="6070" y="1764"/>
                </a:lnTo>
                <a:lnTo>
                  <a:pt x="6068" y="1768"/>
                </a:lnTo>
                <a:lnTo>
                  <a:pt x="6068" y="1770"/>
                </a:lnTo>
                <a:lnTo>
                  <a:pt x="6070" y="1772"/>
                </a:lnTo>
                <a:lnTo>
                  <a:pt x="6072" y="1772"/>
                </a:lnTo>
                <a:lnTo>
                  <a:pt x="6074" y="1768"/>
                </a:lnTo>
                <a:lnTo>
                  <a:pt x="6074" y="1766"/>
                </a:lnTo>
                <a:lnTo>
                  <a:pt x="6072" y="1764"/>
                </a:lnTo>
                <a:close/>
                <a:moveTo>
                  <a:pt x="5808" y="1678"/>
                </a:moveTo>
                <a:lnTo>
                  <a:pt x="5808" y="1678"/>
                </a:lnTo>
                <a:lnTo>
                  <a:pt x="5808" y="1680"/>
                </a:lnTo>
                <a:lnTo>
                  <a:pt x="5816" y="1686"/>
                </a:lnTo>
                <a:lnTo>
                  <a:pt x="5820" y="1686"/>
                </a:lnTo>
                <a:lnTo>
                  <a:pt x="5822" y="1686"/>
                </a:lnTo>
                <a:lnTo>
                  <a:pt x="5822" y="1684"/>
                </a:lnTo>
                <a:lnTo>
                  <a:pt x="5820" y="1680"/>
                </a:lnTo>
                <a:lnTo>
                  <a:pt x="5816" y="1676"/>
                </a:lnTo>
                <a:lnTo>
                  <a:pt x="5814" y="1676"/>
                </a:lnTo>
                <a:lnTo>
                  <a:pt x="5808" y="1678"/>
                </a:lnTo>
                <a:close/>
                <a:moveTo>
                  <a:pt x="5838" y="1702"/>
                </a:moveTo>
                <a:lnTo>
                  <a:pt x="5838" y="1702"/>
                </a:lnTo>
                <a:lnTo>
                  <a:pt x="5842" y="1704"/>
                </a:lnTo>
                <a:lnTo>
                  <a:pt x="5844" y="1702"/>
                </a:lnTo>
                <a:lnTo>
                  <a:pt x="5842" y="1700"/>
                </a:lnTo>
                <a:lnTo>
                  <a:pt x="5838" y="1696"/>
                </a:lnTo>
                <a:lnTo>
                  <a:pt x="5834" y="1694"/>
                </a:lnTo>
                <a:lnTo>
                  <a:pt x="5832" y="1694"/>
                </a:lnTo>
                <a:lnTo>
                  <a:pt x="5832" y="1696"/>
                </a:lnTo>
                <a:lnTo>
                  <a:pt x="5834" y="1700"/>
                </a:lnTo>
                <a:lnTo>
                  <a:pt x="5838" y="1702"/>
                </a:lnTo>
                <a:close/>
                <a:moveTo>
                  <a:pt x="5830" y="1712"/>
                </a:moveTo>
                <a:lnTo>
                  <a:pt x="5830" y="1712"/>
                </a:lnTo>
                <a:lnTo>
                  <a:pt x="5830" y="1716"/>
                </a:lnTo>
                <a:lnTo>
                  <a:pt x="5830" y="1718"/>
                </a:lnTo>
                <a:lnTo>
                  <a:pt x="5836" y="1728"/>
                </a:lnTo>
                <a:lnTo>
                  <a:pt x="5840" y="1730"/>
                </a:lnTo>
                <a:lnTo>
                  <a:pt x="5842" y="1730"/>
                </a:lnTo>
                <a:lnTo>
                  <a:pt x="5842" y="1728"/>
                </a:lnTo>
                <a:lnTo>
                  <a:pt x="5840" y="1726"/>
                </a:lnTo>
                <a:lnTo>
                  <a:pt x="5840" y="1722"/>
                </a:lnTo>
                <a:lnTo>
                  <a:pt x="5838" y="1718"/>
                </a:lnTo>
                <a:lnTo>
                  <a:pt x="5836" y="1716"/>
                </a:lnTo>
                <a:lnTo>
                  <a:pt x="5832" y="1714"/>
                </a:lnTo>
                <a:lnTo>
                  <a:pt x="5832" y="1712"/>
                </a:lnTo>
                <a:lnTo>
                  <a:pt x="5830" y="1712"/>
                </a:lnTo>
                <a:close/>
                <a:moveTo>
                  <a:pt x="5818" y="1668"/>
                </a:moveTo>
                <a:lnTo>
                  <a:pt x="5818" y="1668"/>
                </a:lnTo>
                <a:lnTo>
                  <a:pt x="5820" y="1670"/>
                </a:lnTo>
                <a:lnTo>
                  <a:pt x="5818" y="1672"/>
                </a:lnTo>
                <a:lnTo>
                  <a:pt x="5818" y="1674"/>
                </a:lnTo>
                <a:lnTo>
                  <a:pt x="5822" y="1678"/>
                </a:lnTo>
                <a:lnTo>
                  <a:pt x="5824" y="1678"/>
                </a:lnTo>
                <a:lnTo>
                  <a:pt x="5826" y="1678"/>
                </a:lnTo>
                <a:lnTo>
                  <a:pt x="5828" y="1682"/>
                </a:lnTo>
                <a:lnTo>
                  <a:pt x="5834" y="1688"/>
                </a:lnTo>
                <a:lnTo>
                  <a:pt x="5838" y="1692"/>
                </a:lnTo>
                <a:lnTo>
                  <a:pt x="5840" y="1692"/>
                </a:lnTo>
                <a:lnTo>
                  <a:pt x="5838" y="1688"/>
                </a:lnTo>
                <a:lnTo>
                  <a:pt x="5836" y="1682"/>
                </a:lnTo>
                <a:lnTo>
                  <a:pt x="5832" y="1676"/>
                </a:lnTo>
                <a:lnTo>
                  <a:pt x="5830" y="1676"/>
                </a:lnTo>
                <a:lnTo>
                  <a:pt x="5828" y="1674"/>
                </a:lnTo>
                <a:lnTo>
                  <a:pt x="5826" y="1672"/>
                </a:lnTo>
                <a:lnTo>
                  <a:pt x="5824" y="1668"/>
                </a:lnTo>
                <a:lnTo>
                  <a:pt x="5820" y="1666"/>
                </a:lnTo>
                <a:lnTo>
                  <a:pt x="5818" y="1666"/>
                </a:lnTo>
                <a:lnTo>
                  <a:pt x="5818" y="1668"/>
                </a:lnTo>
                <a:close/>
                <a:moveTo>
                  <a:pt x="5830" y="1664"/>
                </a:moveTo>
                <a:lnTo>
                  <a:pt x="5830" y="1664"/>
                </a:lnTo>
                <a:lnTo>
                  <a:pt x="5826" y="1664"/>
                </a:lnTo>
                <a:lnTo>
                  <a:pt x="5828" y="1668"/>
                </a:lnTo>
                <a:lnTo>
                  <a:pt x="5832" y="1674"/>
                </a:lnTo>
                <a:lnTo>
                  <a:pt x="5838" y="1680"/>
                </a:lnTo>
                <a:lnTo>
                  <a:pt x="5842" y="1682"/>
                </a:lnTo>
                <a:lnTo>
                  <a:pt x="5844" y="1680"/>
                </a:lnTo>
                <a:lnTo>
                  <a:pt x="5846" y="1678"/>
                </a:lnTo>
                <a:lnTo>
                  <a:pt x="5844" y="1676"/>
                </a:lnTo>
                <a:lnTo>
                  <a:pt x="5842" y="1676"/>
                </a:lnTo>
                <a:lnTo>
                  <a:pt x="5844" y="1674"/>
                </a:lnTo>
                <a:lnTo>
                  <a:pt x="5842" y="1672"/>
                </a:lnTo>
                <a:lnTo>
                  <a:pt x="5840" y="1672"/>
                </a:lnTo>
                <a:lnTo>
                  <a:pt x="5838" y="1670"/>
                </a:lnTo>
                <a:lnTo>
                  <a:pt x="5838" y="1668"/>
                </a:lnTo>
                <a:lnTo>
                  <a:pt x="5836" y="1668"/>
                </a:lnTo>
                <a:lnTo>
                  <a:pt x="5834" y="1666"/>
                </a:lnTo>
                <a:lnTo>
                  <a:pt x="5832" y="1664"/>
                </a:lnTo>
                <a:lnTo>
                  <a:pt x="5830" y="1664"/>
                </a:lnTo>
                <a:close/>
                <a:moveTo>
                  <a:pt x="5848" y="1674"/>
                </a:moveTo>
                <a:lnTo>
                  <a:pt x="5848" y="1676"/>
                </a:lnTo>
                <a:lnTo>
                  <a:pt x="5850" y="1674"/>
                </a:lnTo>
                <a:lnTo>
                  <a:pt x="5852" y="1674"/>
                </a:lnTo>
                <a:lnTo>
                  <a:pt x="5854" y="1674"/>
                </a:lnTo>
                <a:lnTo>
                  <a:pt x="5856" y="1672"/>
                </a:lnTo>
                <a:lnTo>
                  <a:pt x="5856" y="1670"/>
                </a:lnTo>
                <a:lnTo>
                  <a:pt x="5852" y="1668"/>
                </a:lnTo>
                <a:lnTo>
                  <a:pt x="5848" y="1664"/>
                </a:lnTo>
                <a:lnTo>
                  <a:pt x="5848" y="1666"/>
                </a:lnTo>
                <a:lnTo>
                  <a:pt x="5848" y="1668"/>
                </a:lnTo>
                <a:lnTo>
                  <a:pt x="5848" y="1670"/>
                </a:lnTo>
                <a:lnTo>
                  <a:pt x="5848" y="1672"/>
                </a:lnTo>
                <a:lnTo>
                  <a:pt x="5848" y="1674"/>
                </a:lnTo>
                <a:close/>
                <a:moveTo>
                  <a:pt x="5844" y="1662"/>
                </a:moveTo>
                <a:lnTo>
                  <a:pt x="5844" y="1662"/>
                </a:lnTo>
                <a:lnTo>
                  <a:pt x="5844" y="1666"/>
                </a:lnTo>
                <a:lnTo>
                  <a:pt x="5844" y="1668"/>
                </a:lnTo>
                <a:lnTo>
                  <a:pt x="5846" y="1670"/>
                </a:lnTo>
                <a:lnTo>
                  <a:pt x="5846" y="1664"/>
                </a:lnTo>
                <a:lnTo>
                  <a:pt x="5844" y="1662"/>
                </a:lnTo>
                <a:close/>
                <a:moveTo>
                  <a:pt x="5858" y="1670"/>
                </a:moveTo>
                <a:lnTo>
                  <a:pt x="5858" y="1670"/>
                </a:lnTo>
                <a:lnTo>
                  <a:pt x="5860" y="1668"/>
                </a:lnTo>
                <a:lnTo>
                  <a:pt x="5860" y="1666"/>
                </a:lnTo>
                <a:lnTo>
                  <a:pt x="5858" y="1666"/>
                </a:lnTo>
                <a:lnTo>
                  <a:pt x="5858" y="1668"/>
                </a:lnTo>
                <a:lnTo>
                  <a:pt x="5858" y="1670"/>
                </a:lnTo>
                <a:close/>
                <a:moveTo>
                  <a:pt x="6210" y="3036"/>
                </a:moveTo>
                <a:lnTo>
                  <a:pt x="6210" y="3036"/>
                </a:lnTo>
                <a:lnTo>
                  <a:pt x="6214" y="3034"/>
                </a:lnTo>
                <a:lnTo>
                  <a:pt x="6218" y="3038"/>
                </a:lnTo>
                <a:lnTo>
                  <a:pt x="6220" y="3042"/>
                </a:lnTo>
                <a:lnTo>
                  <a:pt x="6226" y="3048"/>
                </a:lnTo>
                <a:lnTo>
                  <a:pt x="6230" y="3050"/>
                </a:lnTo>
                <a:lnTo>
                  <a:pt x="6232" y="3048"/>
                </a:lnTo>
                <a:lnTo>
                  <a:pt x="6238" y="3044"/>
                </a:lnTo>
                <a:lnTo>
                  <a:pt x="6246" y="3026"/>
                </a:lnTo>
                <a:lnTo>
                  <a:pt x="6248" y="3022"/>
                </a:lnTo>
                <a:lnTo>
                  <a:pt x="6242" y="3022"/>
                </a:lnTo>
                <a:lnTo>
                  <a:pt x="6238" y="3022"/>
                </a:lnTo>
                <a:lnTo>
                  <a:pt x="6234" y="3020"/>
                </a:lnTo>
                <a:lnTo>
                  <a:pt x="6234" y="3018"/>
                </a:lnTo>
                <a:lnTo>
                  <a:pt x="6232" y="3014"/>
                </a:lnTo>
                <a:lnTo>
                  <a:pt x="6228" y="3014"/>
                </a:lnTo>
                <a:lnTo>
                  <a:pt x="6222" y="3016"/>
                </a:lnTo>
                <a:lnTo>
                  <a:pt x="6216" y="3020"/>
                </a:lnTo>
                <a:lnTo>
                  <a:pt x="6206" y="3028"/>
                </a:lnTo>
                <a:lnTo>
                  <a:pt x="6202" y="3032"/>
                </a:lnTo>
                <a:lnTo>
                  <a:pt x="6204" y="3036"/>
                </a:lnTo>
                <a:lnTo>
                  <a:pt x="6204" y="3038"/>
                </a:lnTo>
                <a:lnTo>
                  <a:pt x="6210" y="3036"/>
                </a:lnTo>
                <a:close/>
                <a:moveTo>
                  <a:pt x="6272" y="3016"/>
                </a:moveTo>
                <a:lnTo>
                  <a:pt x="6272" y="3016"/>
                </a:lnTo>
                <a:lnTo>
                  <a:pt x="6278" y="3018"/>
                </a:lnTo>
                <a:lnTo>
                  <a:pt x="6280" y="3018"/>
                </a:lnTo>
                <a:lnTo>
                  <a:pt x="6280" y="3014"/>
                </a:lnTo>
                <a:lnTo>
                  <a:pt x="6278" y="3010"/>
                </a:lnTo>
                <a:lnTo>
                  <a:pt x="6278" y="3006"/>
                </a:lnTo>
                <a:lnTo>
                  <a:pt x="6276" y="3006"/>
                </a:lnTo>
                <a:lnTo>
                  <a:pt x="6268" y="3004"/>
                </a:lnTo>
                <a:lnTo>
                  <a:pt x="6262" y="3006"/>
                </a:lnTo>
                <a:lnTo>
                  <a:pt x="6260" y="3008"/>
                </a:lnTo>
                <a:lnTo>
                  <a:pt x="6260" y="3010"/>
                </a:lnTo>
                <a:lnTo>
                  <a:pt x="6262" y="3012"/>
                </a:lnTo>
                <a:lnTo>
                  <a:pt x="6264" y="3014"/>
                </a:lnTo>
                <a:lnTo>
                  <a:pt x="6268" y="3014"/>
                </a:lnTo>
                <a:lnTo>
                  <a:pt x="6272" y="3016"/>
                </a:lnTo>
                <a:close/>
                <a:moveTo>
                  <a:pt x="6168" y="3058"/>
                </a:moveTo>
                <a:lnTo>
                  <a:pt x="6168" y="3058"/>
                </a:lnTo>
                <a:lnTo>
                  <a:pt x="6166" y="3056"/>
                </a:lnTo>
                <a:lnTo>
                  <a:pt x="6164" y="3058"/>
                </a:lnTo>
                <a:lnTo>
                  <a:pt x="6158" y="3062"/>
                </a:lnTo>
                <a:lnTo>
                  <a:pt x="6154" y="3068"/>
                </a:lnTo>
                <a:lnTo>
                  <a:pt x="6154" y="3070"/>
                </a:lnTo>
                <a:lnTo>
                  <a:pt x="6156" y="3072"/>
                </a:lnTo>
                <a:lnTo>
                  <a:pt x="6158" y="3074"/>
                </a:lnTo>
                <a:lnTo>
                  <a:pt x="6160" y="3072"/>
                </a:lnTo>
                <a:lnTo>
                  <a:pt x="6166" y="3068"/>
                </a:lnTo>
                <a:lnTo>
                  <a:pt x="6170" y="3064"/>
                </a:lnTo>
                <a:lnTo>
                  <a:pt x="6170" y="3060"/>
                </a:lnTo>
                <a:lnTo>
                  <a:pt x="6168" y="3058"/>
                </a:lnTo>
                <a:close/>
                <a:moveTo>
                  <a:pt x="11926" y="5416"/>
                </a:moveTo>
                <a:lnTo>
                  <a:pt x="11926" y="5416"/>
                </a:lnTo>
                <a:lnTo>
                  <a:pt x="11940" y="5412"/>
                </a:lnTo>
                <a:lnTo>
                  <a:pt x="11942" y="5414"/>
                </a:lnTo>
                <a:lnTo>
                  <a:pt x="11942" y="5416"/>
                </a:lnTo>
                <a:lnTo>
                  <a:pt x="11944" y="5418"/>
                </a:lnTo>
                <a:lnTo>
                  <a:pt x="11948" y="5420"/>
                </a:lnTo>
                <a:lnTo>
                  <a:pt x="11954" y="5424"/>
                </a:lnTo>
                <a:lnTo>
                  <a:pt x="11966" y="5426"/>
                </a:lnTo>
                <a:lnTo>
                  <a:pt x="11978" y="5428"/>
                </a:lnTo>
                <a:lnTo>
                  <a:pt x="11988" y="5432"/>
                </a:lnTo>
                <a:lnTo>
                  <a:pt x="11994" y="5438"/>
                </a:lnTo>
                <a:lnTo>
                  <a:pt x="12000" y="5446"/>
                </a:lnTo>
                <a:lnTo>
                  <a:pt x="12010" y="5464"/>
                </a:lnTo>
                <a:lnTo>
                  <a:pt x="12018" y="5476"/>
                </a:lnTo>
                <a:lnTo>
                  <a:pt x="12028" y="5490"/>
                </a:lnTo>
                <a:lnTo>
                  <a:pt x="12044" y="5512"/>
                </a:lnTo>
                <a:lnTo>
                  <a:pt x="12050" y="5520"/>
                </a:lnTo>
                <a:lnTo>
                  <a:pt x="12056" y="5524"/>
                </a:lnTo>
                <a:lnTo>
                  <a:pt x="12062" y="5528"/>
                </a:lnTo>
                <a:lnTo>
                  <a:pt x="12072" y="5532"/>
                </a:lnTo>
                <a:lnTo>
                  <a:pt x="12102" y="5538"/>
                </a:lnTo>
                <a:lnTo>
                  <a:pt x="12120" y="5542"/>
                </a:lnTo>
                <a:lnTo>
                  <a:pt x="12132" y="5546"/>
                </a:lnTo>
                <a:lnTo>
                  <a:pt x="12140" y="5548"/>
                </a:lnTo>
                <a:lnTo>
                  <a:pt x="12146" y="5552"/>
                </a:lnTo>
                <a:lnTo>
                  <a:pt x="12154" y="5558"/>
                </a:lnTo>
                <a:lnTo>
                  <a:pt x="12158" y="5560"/>
                </a:lnTo>
                <a:lnTo>
                  <a:pt x="12164" y="5560"/>
                </a:lnTo>
                <a:lnTo>
                  <a:pt x="12170" y="5558"/>
                </a:lnTo>
                <a:lnTo>
                  <a:pt x="12176" y="5556"/>
                </a:lnTo>
                <a:lnTo>
                  <a:pt x="12182" y="5554"/>
                </a:lnTo>
                <a:lnTo>
                  <a:pt x="12184" y="5550"/>
                </a:lnTo>
                <a:lnTo>
                  <a:pt x="12186" y="5546"/>
                </a:lnTo>
                <a:lnTo>
                  <a:pt x="12182" y="5540"/>
                </a:lnTo>
                <a:lnTo>
                  <a:pt x="12178" y="5536"/>
                </a:lnTo>
                <a:lnTo>
                  <a:pt x="12168" y="5534"/>
                </a:lnTo>
                <a:lnTo>
                  <a:pt x="12152" y="5528"/>
                </a:lnTo>
                <a:lnTo>
                  <a:pt x="12144" y="5524"/>
                </a:lnTo>
                <a:lnTo>
                  <a:pt x="12142" y="5522"/>
                </a:lnTo>
                <a:lnTo>
                  <a:pt x="12142" y="5520"/>
                </a:lnTo>
                <a:lnTo>
                  <a:pt x="12146" y="5516"/>
                </a:lnTo>
                <a:lnTo>
                  <a:pt x="12148" y="5512"/>
                </a:lnTo>
                <a:lnTo>
                  <a:pt x="12150" y="5508"/>
                </a:lnTo>
                <a:lnTo>
                  <a:pt x="12146" y="5506"/>
                </a:lnTo>
                <a:lnTo>
                  <a:pt x="12134" y="5504"/>
                </a:lnTo>
                <a:lnTo>
                  <a:pt x="12124" y="5502"/>
                </a:lnTo>
                <a:lnTo>
                  <a:pt x="12120" y="5500"/>
                </a:lnTo>
                <a:lnTo>
                  <a:pt x="12120" y="5498"/>
                </a:lnTo>
                <a:lnTo>
                  <a:pt x="12120" y="5492"/>
                </a:lnTo>
                <a:lnTo>
                  <a:pt x="12122" y="5486"/>
                </a:lnTo>
                <a:lnTo>
                  <a:pt x="12124" y="5482"/>
                </a:lnTo>
                <a:lnTo>
                  <a:pt x="12124" y="5478"/>
                </a:lnTo>
                <a:lnTo>
                  <a:pt x="12118" y="5476"/>
                </a:lnTo>
                <a:lnTo>
                  <a:pt x="12108" y="5478"/>
                </a:lnTo>
                <a:lnTo>
                  <a:pt x="12102" y="5478"/>
                </a:lnTo>
                <a:lnTo>
                  <a:pt x="12098" y="5478"/>
                </a:lnTo>
                <a:lnTo>
                  <a:pt x="12092" y="5474"/>
                </a:lnTo>
                <a:lnTo>
                  <a:pt x="12086" y="5468"/>
                </a:lnTo>
                <a:lnTo>
                  <a:pt x="12084" y="5458"/>
                </a:lnTo>
                <a:lnTo>
                  <a:pt x="12078" y="5440"/>
                </a:lnTo>
                <a:lnTo>
                  <a:pt x="12074" y="5432"/>
                </a:lnTo>
                <a:lnTo>
                  <a:pt x="12070" y="5428"/>
                </a:lnTo>
                <a:lnTo>
                  <a:pt x="12064" y="5424"/>
                </a:lnTo>
                <a:lnTo>
                  <a:pt x="12058" y="5418"/>
                </a:lnTo>
                <a:lnTo>
                  <a:pt x="12040" y="5398"/>
                </a:lnTo>
                <a:lnTo>
                  <a:pt x="12034" y="5390"/>
                </a:lnTo>
                <a:lnTo>
                  <a:pt x="12028" y="5380"/>
                </a:lnTo>
                <a:lnTo>
                  <a:pt x="12026" y="5374"/>
                </a:lnTo>
                <a:lnTo>
                  <a:pt x="12026" y="5370"/>
                </a:lnTo>
                <a:lnTo>
                  <a:pt x="12028" y="5368"/>
                </a:lnTo>
                <a:lnTo>
                  <a:pt x="12032" y="5366"/>
                </a:lnTo>
                <a:lnTo>
                  <a:pt x="12036" y="5366"/>
                </a:lnTo>
                <a:lnTo>
                  <a:pt x="12048" y="5366"/>
                </a:lnTo>
                <a:lnTo>
                  <a:pt x="12058" y="5366"/>
                </a:lnTo>
                <a:lnTo>
                  <a:pt x="12062" y="5366"/>
                </a:lnTo>
                <a:lnTo>
                  <a:pt x="12064" y="5362"/>
                </a:lnTo>
                <a:lnTo>
                  <a:pt x="12066" y="5358"/>
                </a:lnTo>
                <a:lnTo>
                  <a:pt x="12066" y="5354"/>
                </a:lnTo>
                <a:lnTo>
                  <a:pt x="12060" y="5342"/>
                </a:lnTo>
                <a:lnTo>
                  <a:pt x="12056" y="5336"/>
                </a:lnTo>
                <a:lnTo>
                  <a:pt x="12050" y="5332"/>
                </a:lnTo>
                <a:lnTo>
                  <a:pt x="12046" y="5328"/>
                </a:lnTo>
                <a:lnTo>
                  <a:pt x="12040" y="5328"/>
                </a:lnTo>
                <a:lnTo>
                  <a:pt x="12034" y="5330"/>
                </a:lnTo>
                <a:lnTo>
                  <a:pt x="12030" y="5328"/>
                </a:lnTo>
                <a:lnTo>
                  <a:pt x="12024" y="5324"/>
                </a:lnTo>
                <a:lnTo>
                  <a:pt x="12016" y="5316"/>
                </a:lnTo>
                <a:lnTo>
                  <a:pt x="12008" y="5312"/>
                </a:lnTo>
                <a:lnTo>
                  <a:pt x="11998" y="5308"/>
                </a:lnTo>
                <a:lnTo>
                  <a:pt x="11984" y="5304"/>
                </a:lnTo>
                <a:lnTo>
                  <a:pt x="11980" y="5302"/>
                </a:lnTo>
                <a:lnTo>
                  <a:pt x="11978" y="5300"/>
                </a:lnTo>
                <a:lnTo>
                  <a:pt x="11980" y="5294"/>
                </a:lnTo>
                <a:lnTo>
                  <a:pt x="11984" y="5286"/>
                </a:lnTo>
                <a:lnTo>
                  <a:pt x="11982" y="5278"/>
                </a:lnTo>
                <a:lnTo>
                  <a:pt x="11978" y="5270"/>
                </a:lnTo>
                <a:lnTo>
                  <a:pt x="11970" y="5258"/>
                </a:lnTo>
                <a:lnTo>
                  <a:pt x="11958" y="5248"/>
                </a:lnTo>
                <a:lnTo>
                  <a:pt x="11948" y="5240"/>
                </a:lnTo>
                <a:lnTo>
                  <a:pt x="11936" y="5232"/>
                </a:lnTo>
                <a:lnTo>
                  <a:pt x="11926" y="5226"/>
                </a:lnTo>
                <a:lnTo>
                  <a:pt x="11918" y="5226"/>
                </a:lnTo>
                <a:lnTo>
                  <a:pt x="11914" y="5224"/>
                </a:lnTo>
                <a:lnTo>
                  <a:pt x="11908" y="5222"/>
                </a:lnTo>
                <a:lnTo>
                  <a:pt x="11902" y="5216"/>
                </a:lnTo>
                <a:lnTo>
                  <a:pt x="11892" y="5208"/>
                </a:lnTo>
                <a:lnTo>
                  <a:pt x="11884" y="5204"/>
                </a:lnTo>
                <a:lnTo>
                  <a:pt x="11874" y="5202"/>
                </a:lnTo>
                <a:lnTo>
                  <a:pt x="11860" y="5198"/>
                </a:lnTo>
                <a:lnTo>
                  <a:pt x="11844" y="5190"/>
                </a:lnTo>
                <a:lnTo>
                  <a:pt x="11810" y="5174"/>
                </a:lnTo>
                <a:lnTo>
                  <a:pt x="11776" y="5160"/>
                </a:lnTo>
                <a:lnTo>
                  <a:pt x="11762" y="5156"/>
                </a:lnTo>
                <a:lnTo>
                  <a:pt x="11750" y="5154"/>
                </a:lnTo>
                <a:lnTo>
                  <a:pt x="11752" y="5444"/>
                </a:lnTo>
                <a:lnTo>
                  <a:pt x="11764" y="5454"/>
                </a:lnTo>
                <a:lnTo>
                  <a:pt x="11774" y="5466"/>
                </a:lnTo>
                <a:lnTo>
                  <a:pt x="11788" y="5486"/>
                </a:lnTo>
                <a:lnTo>
                  <a:pt x="11792" y="5488"/>
                </a:lnTo>
                <a:lnTo>
                  <a:pt x="11798" y="5488"/>
                </a:lnTo>
                <a:lnTo>
                  <a:pt x="11812" y="5488"/>
                </a:lnTo>
                <a:lnTo>
                  <a:pt x="11828" y="5488"/>
                </a:lnTo>
                <a:lnTo>
                  <a:pt x="11836" y="5488"/>
                </a:lnTo>
                <a:lnTo>
                  <a:pt x="11844" y="5492"/>
                </a:lnTo>
                <a:lnTo>
                  <a:pt x="11850" y="5494"/>
                </a:lnTo>
                <a:lnTo>
                  <a:pt x="11856" y="5494"/>
                </a:lnTo>
                <a:lnTo>
                  <a:pt x="11860" y="5492"/>
                </a:lnTo>
                <a:lnTo>
                  <a:pt x="11866" y="5488"/>
                </a:lnTo>
                <a:lnTo>
                  <a:pt x="11874" y="5482"/>
                </a:lnTo>
                <a:lnTo>
                  <a:pt x="11878" y="5480"/>
                </a:lnTo>
                <a:lnTo>
                  <a:pt x="11882" y="5480"/>
                </a:lnTo>
                <a:lnTo>
                  <a:pt x="11886" y="5478"/>
                </a:lnTo>
                <a:lnTo>
                  <a:pt x="11888" y="5476"/>
                </a:lnTo>
                <a:lnTo>
                  <a:pt x="11890" y="5472"/>
                </a:lnTo>
                <a:lnTo>
                  <a:pt x="11888" y="5468"/>
                </a:lnTo>
                <a:lnTo>
                  <a:pt x="11884" y="5460"/>
                </a:lnTo>
                <a:lnTo>
                  <a:pt x="11876" y="5452"/>
                </a:lnTo>
                <a:lnTo>
                  <a:pt x="11870" y="5448"/>
                </a:lnTo>
                <a:lnTo>
                  <a:pt x="11868" y="5446"/>
                </a:lnTo>
                <a:lnTo>
                  <a:pt x="11872" y="5444"/>
                </a:lnTo>
                <a:lnTo>
                  <a:pt x="11876" y="5444"/>
                </a:lnTo>
                <a:lnTo>
                  <a:pt x="11888" y="5440"/>
                </a:lnTo>
                <a:lnTo>
                  <a:pt x="11892" y="5438"/>
                </a:lnTo>
                <a:lnTo>
                  <a:pt x="11892" y="5434"/>
                </a:lnTo>
                <a:lnTo>
                  <a:pt x="11894" y="5430"/>
                </a:lnTo>
                <a:lnTo>
                  <a:pt x="11900" y="5428"/>
                </a:lnTo>
                <a:lnTo>
                  <a:pt x="11902" y="5426"/>
                </a:lnTo>
                <a:lnTo>
                  <a:pt x="11902" y="5422"/>
                </a:lnTo>
                <a:lnTo>
                  <a:pt x="11902" y="5416"/>
                </a:lnTo>
                <a:lnTo>
                  <a:pt x="11898" y="5404"/>
                </a:lnTo>
                <a:lnTo>
                  <a:pt x="11906" y="5412"/>
                </a:lnTo>
                <a:lnTo>
                  <a:pt x="11910" y="5416"/>
                </a:lnTo>
                <a:lnTo>
                  <a:pt x="11918" y="5418"/>
                </a:lnTo>
                <a:lnTo>
                  <a:pt x="11926" y="5416"/>
                </a:lnTo>
                <a:close/>
                <a:moveTo>
                  <a:pt x="10506" y="4964"/>
                </a:moveTo>
                <a:lnTo>
                  <a:pt x="10506" y="4964"/>
                </a:lnTo>
                <a:lnTo>
                  <a:pt x="10502" y="4972"/>
                </a:lnTo>
                <a:lnTo>
                  <a:pt x="10498" y="4980"/>
                </a:lnTo>
                <a:lnTo>
                  <a:pt x="10494" y="5000"/>
                </a:lnTo>
                <a:lnTo>
                  <a:pt x="10494" y="5010"/>
                </a:lnTo>
                <a:lnTo>
                  <a:pt x="10496" y="5020"/>
                </a:lnTo>
                <a:lnTo>
                  <a:pt x="10498" y="5026"/>
                </a:lnTo>
                <a:lnTo>
                  <a:pt x="10504" y="5030"/>
                </a:lnTo>
                <a:lnTo>
                  <a:pt x="10508" y="5032"/>
                </a:lnTo>
                <a:lnTo>
                  <a:pt x="10508" y="5036"/>
                </a:lnTo>
                <a:lnTo>
                  <a:pt x="10504" y="5044"/>
                </a:lnTo>
                <a:lnTo>
                  <a:pt x="10502" y="5048"/>
                </a:lnTo>
                <a:lnTo>
                  <a:pt x="10502" y="5052"/>
                </a:lnTo>
                <a:lnTo>
                  <a:pt x="10502" y="5058"/>
                </a:lnTo>
                <a:lnTo>
                  <a:pt x="10506" y="5064"/>
                </a:lnTo>
                <a:lnTo>
                  <a:pt x="10510" y="5068"/>
                </a:lnTo>
                <a:lnTo>
                  <a:pt x="10512" y="5072"/>
                </a:lnTo>
                <a:lnTo>
                  <a:pt x="10512" y="5074"/>
                </a:lnTo>
                <a:lnTo>
                  <a:pt x="10510" y="5076"/>
                </a:lnTo>
                <a:lnTo>
                  <a:pt x="10510" y="5078"/>
                </a:lnTo>
                <a:lnTo>
                  <a:pt x="10514" y="5082"/>
                </a:lnTo>
                <a:lnTo>
                  <a:pt x="10520" y="5084"/>
                </a:lnTo>
                <a:lnTo>
                  <a:pt x="10520" y="5088"/>
                </a:lnTo>
                <a:lnTo>
                  <a:pt x="10520" y="5090"/>
                </a:lnTo>
                <a:lnTo>
                  <a:pt x="10518" y="5092"/>
                </a:lnTo>
                <a:lnTo>
                  <a:pt x="10516" y="5098"/>
                </a:lnTo>
                <a:lnTo>
                  <a:pt x="10516" y="5100"/>
                </a:lnTo>
                <a:lnTo>
                  <a:pt x="10516" y="5102"/>
                </a:lnTo>
                <a:lnTo>
                  <a:pt x="10520" y="5104"/>
                </a:lnTo>
                <a:lnTo>
                  <a:pt x="10522" y="5102"/>
                </a:lnTo>
                <a:lnTo>
                  <a:pt x="10530" y="5098"/>
                </a:lnTo>
                <a:lnTo>
                  <a:pt x="10536" y="5096"/>
                </a:lnTo>
                <a:lnTo>
                  <a:pt x="10538" y="5098"/>
                </a:lnTo>
                <a:lnTo>
                  <a:pt x="10540" y="5102"/>
                </a:lnTo>
                <a:lnTo>
                  <a:pt x="10540" y="5106"/>
                </a:lnTo>
                <a:lnTo>
                  <a:pt x="10540" y="5110"/>
                </a:lnTo>
                <a:lnTo>
                  <a:pt x="10538" y="5118"/>
                </a:lnTo>
                <a:lnTo>
                  <a:pt x="10536" y="5126"/>
                </a:lnTo>
                <a:lnTo>
                  <a:pt x="10538" y="5132"/>
                </a:lnTo>
                <a:lnTo>
                  <a:pt x="10540" y="5140"/>
                </a:lnTo>
                <a:lnTo>
                  <a:pt x="10546" y="5158"/>
                </a:lnTo>
                <a:lnTo>
                  <a:pt x="10548" y="5170"/>
                </a:lnTo>
                <a:lnTo>
                  <a:pt x="10548" y="5178"/>
                </a:lnTo>
                <a:lnTo>
                  <a:pt x="10548" y="5184"/>
                </a:lnTo>
                <a:lnTo>
                  <a:pt x="10548" y="5186"/>
                </a:lnTo>
                <a:lnTo>
                  <a:pt x="10554" y="5186"/>
                </a:lnTo>
                <a:lnTo>
                  <a:pt x="10566" y="5188"/>
                </a:lnTo>
                <a:lnTo>
                  <a:pt x="10574" y="5190"/>
                </a:lnTo>
                <a:lnTo>
                  <a:pt x="10580" y="5190"/>
                </a:lnTo>
                <a:lnTo>
                  <a:pt x="10586" y="5186"/>
                </a:lnTo>
                <a:lnTo>
                  <a:pt x="10590" y="5182"/>
                </a:lnTo>
                <a:lnTo>
                  <a:pt x="10594" y="5180"/>
                </a:lnTo>
                <a:lnTo>
                  <a:pt x="10600" y="5180"/>
                </a:lnTo>
                <a:lnTo>
                  <a:pt x="10604" y="5182"/>
                </a:lnTo>
                <a:lnTo>
                  <a:pt x="10608" y="5186"/>
                </a:lnTo>
                <a:lnTo>
                  <a:pt x="10612" y="5190"/>
                </a:lnTo>
                <a:lnTo>
                  <a:pt x="10612" y="5196"/>
                </a:lnTo>
                <a:lnTo>
                  <a:pt x="10612" y="5202"/>
                </a:lnTo>
                <a:lnTo>
                  <a:pt x="10612" y="5210"/>
                </a:lnTo>
                <a:lnTo>
                  <a:pt x="10614" y="5212"/>
                </a:lnTo>
                <a:lnTo>
                  <a:pt x="10616" y="5212"/>
                </a:lnTo>
                <a:lnTo>
                  <a:pt x="10622" y="5208"/>
                </a:lnTo>
                <a:lnTo>
                  <a:pt x="10628" y="5204"/>
                </a:lnTo>
                <a:lnTo>
                  <a:pt x="10630" y="5202"/>
                </a:lnTo>
                <a:lnTo>
                  <a:pt x="10634" y="5202"/>
                </a:lnTo>
                <a:lnTo>
                  <a:pt x="10642" y="5204"/>
                </a:lnTo>
                <a:lnTo>
                  <a:pt x="10646" y="5204"/>
                </a:lnTo>
                <a:lnTo>
                  <a:pt x="10650" y="5204"/>
                </a:lnTo>
                <a:lnTo>
                  <a:pt x="10652" y="5202"/>
                </a:lnTo>
                <a:lnTo>
                  <a:pt x="10656" y="5196"/>
                </a:lnTo>
                <a:lnTo>
                  <a:pt x="10658" y="5192"/>
                </a:lnTo>
                <a:lnTo>
                  <a:pt x="10662" y="5190"/>
                </a:lnTo>
                <a:lnTo>
                  <a:pt x="10664" y="5190"/>
                </a:lnTo>
                <a:lnTo>
                  <a:pt x="10668" y="5192"/>
                </a:lnTo>
                <a:lnTo>
                  <a:pt x="10674" y="5196"/>
                </a:lnTo>
                <a:lnTo>
                  <a:pt x="10676" y="5198"/>
                </a:lnTo>
                <a:lnTo>
                  <a:pt x="10680" y="5198"/>
                </a:lnTo>
                <a:lnTo>
                  <a:pt x="10682" y="5198"/>
                </a:lnTo>
                <a:lnTo>
                  <a:pt x="10684" y="5198"/>
                </a:lnTo>
                <a:lnTo>
                  <a:pt x="10684" y="5204"/>
                </a:lnTo>
                <a:lnTo>
                  <a:pt x="10684" y="5206"/>
                </a:lnTo>
                <a:lnTo>
                  <a:pt x="10686" y="5208"/>
                </a:lnTo>
                <a:lnTo>
                  <a:pt x="10690" y="5208"/>
                </a:lnTo>
                <a:lnTo>
                  <a:pt x="10696" y="5206"/>
                </a:lnTo>
                <a:lnTo>
                  <a:pt x="10702" y="5204"/>
                </a:lnTo>
                <a:lnTo>
                  <a:pt x="10708" y="5204"/>
                </a:lnTo>
                <a:lnTo>
                  <a:pt x="10714" y="5206"/>
                </a:lnTo>
                <a:lnTo>
                  <a:pt x="10718" y="5210"/>
                </a:lnTo>
                <a:lnTo>
                  <a:pt x="10722" y="5216"/>
                </a:lnTo>
                <a:lnTo>
                  <a:pt x="10724" y="5222"/>
                </a:lnTo>
                <a:lnTo>
                  <a:pt x="10726" y="5228"/>
                </a:lnTo>
                <a:lnTo>
                  <a:pt x="10724" y="5236"/>
                </a:lnTo>
                <a:lnTo>
                  <a:pt x="10724" y="5240"/>
                </a:lnTo>
                <a:lnTo>
                  <a:pt x="10728" y="5242"/>
                </a:lnTo>
                <a:lnTo>
                  <a:pt x="10734" y="5240"/>
                </a:lnTo>
                <a:lnTo>
                  <a:pt x="10742" y="5236"/>
                </a:lnTo>
                <a:lnTo>
                  <a:pt x="10758" y="5226"/>
                </a:lnTo>
                <a:lnTo>
                  <a:pt x="10764" y="5222"/>
                </a:lnTo>
                <a:lnTo>
                  <a:pt x="10770" y="5220"/>
                </a:lnTo>
                <a:lnTo>
                  <a:pt x="10774" y="5220"/>
                </a:lnTo>
                <a:lnTo>
                  <a:pt x="10778" y="5216"/>
                </a:lnTo>
                <a:lnTo>
                  <a:pt x="10782" y="5208"/>
                </a:lnTo>
                <a:lnTo>
                  <a:pt x="10784" y="5196"/>
                </a:lnTo>
                <a:lnTo>
                  <a:pt x="10786" y="5186"/>
                </a:lnTo>
                <a:lnTo>
                  <a:pt x="10788" y="5182"/>
                </a:lnTo>
                <a:lnTo>
                  <a:pt x="10790" y="5180"/>
                </a:lnTo>
                <a:lnTo>
                  <a:pt x="10792" y="5178"/>
                </a:lnTo>
                <a:lnTo>
                  <a:pt x="10794" y="5170"/>
                </a:lnTo>
                <a:lnTo>
                  <a:pt x="10796" y="5164"/>
                </a:lnTo>
                <a:lnTo>
                  <a:pt x="10798" y="5162"/>
                </a:lnTo>
                <a:lnTo>
                  <a:pt x="10804" y="5160"/>
                </a:lnTo>
                <a:lnTo>
                  <a:pt x="10806" y="5158"/>
                </a:lnTo>
                <a:lnTo>
                  <a:pt x="10806" y="5154"/>
                </a:lnTo>
                <a:lnTo>
                  <a:pt x="10806" y="5150"/>
                </a:lnTo>
                <a:lnTo>
                  <a:pt x="10804" y="5140"/>
                </a:lnTo>
                <a:lnTo>
                  <a:pt x="10802" y="5132"/>
                </a:lnTo>
                <a:lnTo>
                  <a:pt x="10802" y="5124"/>
                </a:lnTo>
                <a:lnTo>
                  <a:pt x="10806" y="5118"/>
                </a:lnTo>
                <a:lnTo>
                  <a:pt x="10810" y="5112"/>
                </a:lnTo>
                <a:lnTo>
                  <a:pt x="10818" y="5102"/>
                </a:lnTo>
                <a:lnTo>
                  <a:pt x="10822" y="5098"/>
                </a:lnTo>
                <a:lnTo>
                  <a:pt x="10826" y="5092"/>
                </a:lnTo>
                <a:lnTo>
                  <a:pt x="10828" y="5088"/>
                </a:lnTo>
                <a:lnTo>
                  <a:pt x="10832" y="5084"/>
                </a:lnTo>
                <a:lnTo>
                  <a:pt x="10840" y="5082"/>
                </a:lnTo>
                <a:lnTo>
                  <a:pt x="10844" y="5080"/>
                </a:lnTo>
                <a:lnTo>
                  <a:pt x="10846" y="5076"/>
                </a:lnTo>
                <a:lnTo>
                  <a:pt x="10846" y="5070"/>
                </a:lnTo>
                <a:lnTo>
                  <a:pt x="10846" y="5062"/>
                </a:lnTo>
                <a:lnTo>
                  <a:pt x="10846" y="5040"/>
                </a:lnTo>
                <a:lnTo>
                  <a:pt x="10846" y="5020"/>
                </a:lnTo>
                <a:lnTo>
                  <a:pt x="10850" y="5008"/>
                </a:lnTo>
                <a:lnTo>
                  <a:pt x="10852" y="5002"/>
                </a:lnTo>
                <a:lnTo>
                  <a:pt x="10856" y="5000"/>
                </a:lnTo>
                <a:lnTo>
                  <a:pt x="10860" y="4996"/>
                </a:lnTo>
                <a:lnTo>
                  <a:pt x="10862" y="4992"/>
                </a:lnTo>
                <a:lnTo>
                  <a:pt x="10866" y="4992"/>
                </a:lnTo>
                <a:lnTo>
                  <a:pt x="10872" y="4996"/>
                </a:lnTo>
                <a:lnTo>
                  <a:pt x="10876" y="4998"/>
                </a:lnTo>
                <a:lnTo>
                  <a:pt x="10880" y="5000"/>
                </a:lnTo>
                <a:lnTo>
                  <a:pt x="10890" y="5002"/>
                </a:lnTo>
                <a:lnTo>
                  <a:pt x="10898" y="5000"/>
                </a:lnTo>
                <a:lnTo>
                  <a:pt x="10900" y="4998"/>
                </a:lnTo>
                <a:lnTo>
                  <a:pt x="10902" y="4996"/>
                </a:lnTo>
                <a:lnTo>
                  <a:pt x="10900" y="4992"/>
                </a:lnTo>
                <a:lnTo>
                  <a:pt x="10894" y="4986"/>
                </a:lnTo>
                <a:lnTo>
                  <a:pt x="10876" y="4968"/>
                </a:lnTo>
                <a:lnTo>
                  <a:pt x="10868" y="4960"/>
                </a:lnTo>
                <a:lnTo>
                  <a:pt x="10862" y="4952"/>
                </a:lnTo>
                <a:lnTo>
                  <a:pt x="10858" y="4944"/>
                </a:lnTo>
                <a:lnTo>
                  <a:pt x="10858" y="4940"/>
                </a:lnTo>
                <a:lnTo>
                  <a:pt x="10860" y="4938"/>
                </a:lnTo>
                <a:lnTo>
                  <a:pt x="10862" y="4934"/>
                </a:lnTo>
                <a:lnTo>
                  <a:pt x="10864" y="4930"/>
                </a:lnTo>
                <a:lnTo>
                  <a:pt x="10862" y="4926"/>
                </a:lnTo>
                <a:lnTo>
                  <a:pt x="10860" y="4922"/>
                </a:lnTo>
                <a:lnTo>
                  <a:pt x="10856" y="4914"/>
                </a:lnTo>
                <a:lnTo>
                  <a:pt x="10852" y="4908"/>
                </a:lnTo>
                <a:lnTo>
                  <a:pt x="10850" y="4902"/>
                </a:lnTo>
                <a:lnTo>
                  <a:pt x="10850" y="4896"/>
                </a:lnTo>
                <a:lnTo>
                  <a:pt x="10848" y="4892"/>
                </a:lnTo>
                <a:lnTo>
                  <a:pt x="10842" y="4890"/>
                </a:lnTo>
                <a:lnTo>
                  <a:pt x="10838" y="4886"/>
                </a:lnTo>
                <a:lnTo>
                  <a:pt x="10838" y="4882"/>
                </a:lnTo>
                <a:lnTo>
                  <a:pt x="10838" y="4878"/>
                </a:lnTo>
                <a:lnTo>
                  <a:pt x="10838" y="4872"/>
                </a:lnTo>
                <a:lnTo>
                  <a:pt x="10842" y="4868"/>
                </a:lnTo>
                <a:lnTo>
                  <a:pt x="10844" y="4866"/>
                </a:lnTo>
                <a:lnTo>
                  <a:pt x="10846" y="4864"/>
                </a:lnTo>
                <a:lnTo>
                  <a:pt x="10852" y="4866"/>
                </a:lnTo>
                <a:lnTo>
                  <a:pt x="10854" y="4866"/>
                </a:lnTo>
                <a:lnTo>
                  <a:pt x="10856" y="4864"/>
                </a:lnTo>
                <a:lnTo>
                  <a:pt x="10854" y="4860"/>
                </a:lnTo>
                <a:lnTo>
                  <a:pt x="10852" y="4856"/>
                </a:lnTo>
                <a:lnTo>
                  <a:pt x="10844" y="4848"/>
                </a:lnTo>
                <a:lnTo>
                  <a:pt x="10842" y="4842"/>
                </a:lnTo>
                <a:lnTo>
                  <a:pt x="10842" y="4840"/>
                </a:lnTo>
                <a:lnTo>
                  <a:pt x="10844" y="4840"/>
                </a:lnTo>
                <a:lnTo>
                  <a:pt x="10844" y="4838"/>
                </a:lnTo>
                <a:lnTo>
                  <a:pt x="10848" y="4836"/>
                </a:lnTo>
                <a:lnTo>
                  <a:pt x="10848" y="4834"/>
                </a:lnTo>
                <a:lnTo>
                  <a:pt x="10848" y="4830"/>
                </a:lnTo>
                <a:lnTo>
                  <a:pt x="10848" y="4826"/>
                </a:lnTo>
                <a:lnTo>
                  <a:pt x="10854" y="4832"/>
                </a:lnTo>
                <a:lnTo>
                  <a:pt x="10860" y="4834"/>
                </a:lnTo>
                <a:lnTo>
                  <a:pt x="10864" y="4834"/>
                </a:lnTo>
                <a:lnTo>
                  <a:pt x="10868" y="4832"/>
                </a:lnTo>
                <a:lnTo>
                  <a:pt x="10874" y="4830"/>
                </a:lnTo>
                <a:lnTo>
                  <a:pt x="10880" y="4830"/>
                </a:lnTo>
                <a:lnTo>
                  <a:pt x="10886" y="4828"/>
                </a:lnTo>
                <a:lnTo>
                  <a:pt x="10886" y="4826"/>
                </a:lnTo>
                <a:lnTo>
                  <a:pt x="10886" y="4824"/>
                </a:lnTo>
                <a:lnTo>
                  <a:pt x="10880" y="4816"/>
                </a:lnTo>
                <a:lnTo>
                  <a:pt x="10872" y="4810"/>
                </a:lnTo>
                <a:lnTo>
                  <a:pt x="10868" y="4806"/>
                </a:lnTo>
                <a:lnTo>
                  <a:pt x="10870" y="4802"/>
                </a:lnTo>
                <a:lnTo>
                  <a:pt x="10874" y="4798"/>
                </a:lnTo>
                <a:lnTo>
                  <a:pt x="10876" y="4796"/>
                </a:lnTo>
                <a:lnTo>
                  <a:pt x="10880" y="4798"/>
                </a:lnTo>
                <a:lnTo>
                  <a:pt x="10882" y="4800"/>
                </a:lnTo>
                <a:lnTo>
                  <a:pt x="10892" y="4798"/>
                </a:lnTo>
                <a:lnTo>
                  <a:pt x="10902" y="4796"/>
                </a:lnTo>
                <a:lnTo>
                  <a:pt x="10908" y="4792"/>
                </a:lnTo>
                <a:lnTo>
                  <a:pt x="10912" y="4786"/>
                </a:lnTo>
                <a:lnTo>
                  <a:pt x="10912" y="4780"/>
                </a:lnTo>
                <a:lnTo>
                  <a:pt x="10912" y="4776"/>
                </a:lnTo>
                <a:lnTo>
                  <a:pt x="10910" y="4776"/>
                </a:lnTo>
                <a:lnTo>
                  <a:pt x="10906" y="4776"/>
                </a:lnTo>
                <a:lnTo>
                  <a:pt x="10902" y="4776"/>
                </a:lnTo>
                <a:lnTo>
                  <a:pt x="10900" y="4776"/>
                </a:lnTo>
                <a:lnTo>
                  <a:pt x="10898" y="4774"/>
                </a:lnTo>
                <a:lnTo>
                  <a:pt x="10894" y="4772"/>
                </a:lnTo>
                <a:lnTo>
                  <a:pt x="10892" y="4770"/>
                </a:lnTo>
                <a:lnTo>
                  <a:pt x="10888" y="4768"/>
                </a:lnTo>
                <a:lnTo>
                  <a:pt x="10886" y="4766"/>
                </a:lnTo>
                <a:lnTo>
                  <a:pt x="10882" y="4760"/>
                </a:lnTo>
                <a:lnTo>
                  <a:pt x="10878" y="4758"/>
                </a:lnTo>
                <a:lnTo>
                  <a:pt x="10872" y="4758"/>
                </a:lnTo>
                <a:lnTo>
                  <a:pt x="10870" y="4760"/>
                </a:lnTo>
                <a:lnTo>
                  <a:pt x="10864" y="4764"/>
                </a:lnTo>
                <a:lnTo>
                  <a:pt x="10862" y="4764"/>
                </a:lnTo>
                <a:lnTo>
                  <a:pt x="10860" y="4762"/>
                </a:lnTo>
                <a:lnTo>
                  <a:pt x="10860" y="4758"/>
                </a:lnTo>
                <a:lnTo>
                  <a:pt x="10862" y="4758"/>
                </a:lnTo>
                <a:lnTo>
                  <a:pt x="10864" y="4756"/>
                </a:lnTo>
                <a:lnTo>
                  <a:pt x="10864" y="4750"/>
                </a:lnTo>
                <a:lnTo>
                  <a:pt x="10862" y="4748"/>
                </a:lnTo>
                <a:lnTo>
                  <a:pt x="10862" y="4746"/>
                </a:lnTo>
                <a:lnTo>
                  <a:pt x="10856" y="4748"/>
                </a:lnTo>
                <a:lnTo>
                  <a:pt x="10852" y="4750"/>
                </a:lnTo>
                <a:lnTo>
                  <a:pt x="10850" y="4750"/>
                </a:lnTo>
                <a:lnTo>
                  <a:pt x="10848" y="4748"/>
                </a:lnTo>
                <a:lnTo>
                  <a:pt x="10848" y="4740"/>
                </a:lnTo>
                <a:lnTo>
                  <a:pt x="10848" y="4734"/>
                </a:lnTo>
                <a:lnTo>
                  <a:pt x="10850" y="4728"/>
                </a:lnTo>
                <a:lnTo>
                  <a:pt x="10846" y="4722"/>
                </a:lnTo>
                <a:lnTo>
                  <a:pt x="10842" y="4718"/>
                </a:lnTo>
                <a:lnTo>
                  <a:pt x="10840" y="4720"/>
                </a:lnTo>
                <a:lnTo>
                  <a:pt x="10838" y="4720"/>
                </a:lnTo>
                <a:lnTo>
                  <a:pt x="10834" y="4718"/>
                </a:lnTo>
                <a:lnTo>
                  <a:pt x="10832" y="4710"/>
                </a:lnTo>
                <a:lnTo>
                  <a:pt x="10830" y="4702"/>
                </a:lnTo>
                <a:lnTo>
                  <a:pt x="10828" y="4700"/>
                </a:lnTo>
                <a:lnTo>
                  <a:pt x="10826" y="4700"/>
                </a:lnTo>
                <a:lnTo>
                  <a:pt x="10824" y="4704"/>
                </a:lnTo>
                <a:lnTo>
                  <a:pt x="10822" y="4708"/>
                </a:lnTo>
                <a:lnTo>
                  <a:pt x="10820" y="4714"/>
                </a:lnTo>
                <a:lnTo>
                  <a:pt x="10816" y="4720"/>
                </a:lnTo>
                <a:lnTo>
                  <a:pt x="10814" y="4720"/>
                </a:lnTo>
                <a:lnTo>
                  <a:pt x="10814" y="4712"/>
                </a:lnTo>
                <a:lnTo>
                  <a:pt x="10816" y="4702"/>
                </a:lnTo>
                <a:lnTo>
                  <a:pt x="10814" y="4700"/>
                </a:lnTo>
                <a:lnTo>
                  <a:pt x="10812" y="4698"/>
                </a:lnTo>
                <a:lnTo>
                  <a:pt x="10808" y="4700"/>
                </a:lnTo>
                <a:lnTo>
                  <a:pt x="10808" y="4706"/>
                </a:lnTo>
                <a:lnTo>
                  <a:pt x="10804" y="4714"/>
                </a:lnTo>
                <a:lnTo>
                  <a:pt x="10798" y="4726"/>
                </a:lnTo>
                <a:lnTo>
                  <a:pt x="10792" y="4736"/>
                </a:lnTo>
                <a:lnTo>
                  <a:pt x="10788" y="4740"/>
                </a:lnTo>
                <a:lnTo>
                  <a:pt x="10786" y="4742"/>
                </a:lnTo>
                <a:lnTo>
                  <a:pt x="10784" y="4748"/>
                </a:lnTo>
                <a:lnTo>
                  <a:pt x="10782" y="4754"/>
                </a:lnTo>
                <a:lnTo>
                  <a:pt x="10780" y="4758"/>
                </a:lnTo>
                <a:lnTo>
                  <a:pt x="10778" y="4760"/>
                </a:lnTo>
                <a:lnTo>
                  <a:pt x="10778" y="4762"/>
                </a:lnTo>
                <a:lnTo>
                  <a:pt x="10776" y="4768"/>
                </a:lnTo>
                <a:lnTo>
                  <a:pt x="10774" y="4772"/>
                </a:lnTo>
                <a:lnTo>
                  <a:pt x="10770" y="4772"/>
                </a:lnTo>
                <a:lnTo>
                  <a:pt x="10768" y="4772"/>
                </a:lnTo>
                <a:lnTo>
                  <a:pt x="10766" y="4770"/>
                </a:lnTo>
                <a:lnTo>
                  <a:pt x="10762" y="4772"/>
                </a:lnTo>
                <a:lnTo>
                  <a:pt x="10756" y="4780"/>
                </a:lnTo>
                <a:lnTo>
                  <a:pt x="10756" y="4782"/>
                </a:lnTo>
                <a:lnTo>
                  <a:pt x="10758" y="4782"/>
                </a:lnTo>
                <a:lnTo>
                  <a:pt x="10762" y="4786"/>
                </a:lnTo>
                <a:lnTo>
                  <a:pt x="10764" y="4790"/>
                </a:lnTo>
                <a:lnTo>
                  <a:pt x="10764" y="4794"/>
                </a:lnTo>
                <a:lnTo>
                  <a:pt x="10760" y="4798"/>
                </a:lnTo>
                <a:lnTo>
                  <a:pt x="10756" y="4800"/>
                </a:lnTo>
                <a:lnTo>
                  <a:pt x="10754" y="4800"/>
                </a:lnTo>
                <a:lnTo>
                  <a:pt x="10750" y="4800"/>
                </a:lnTo>
                <a:lnTo>
                  <a:pt x="10746" y="4804"/>
                </a:lnTo>
                <a:lnTo>
                  <a:pt x="10742" y="4806"/>
                </a:lnTo>
                <a:lnTo>
                  <a:pt x="10742" y="4802"/>
                </a:lnTo>
                <a:lnTo>
                  <a:pt x="10744" y="4796"/>
                </a:lnTo>
                <a:lnTo>
                  <a:pt x="10744" y="4794"/>
                </a:lnTo>
                <a:lnTo>
                  <a:pt x="10742" y="4794"/>
                </a:lnTo>
                <a:lnTo>
                  <a:pt x="10738" y="4796"/>
                </a:lnTo>
                <a:lnTo>
                  <a:pt x="10732" y="4802"/>
                </a:lnTo>
                <a:lnTo>
                  <a:pt x="10724" y="4808"/>
                </a:lnTo>
                <a:lnTo>
                  <a:pt x="10716" y="4814"/>
                </a:lnTo>
                <a:lnTo>
                  <a:pt x="10710" y="4816"/>
                </a:lnTo>
                <a:lnTo>
                  <a:pt x="10704" y="4818"/>
                </a:lnTo>
                <a:lnTo>
                  <a:pt x="10702" y="4816"/>
                </a:lnTo>
                <a:lnTo>
                  <a:pt x="10700" y="4818"/>
                </a:lnTo>
                <a:lnTo>
                  <a:pt x="10700" y="4828"/>
                </a:lnTo>
                <a:lnTo>
                  <a:pt x="10698" y="4834"/>
                </a:lnTo>
                <a:lnTo>
                  <a:pt x="10696" y="4840"/>
                </a:lnTo>
                <a:lnTo>
                  <a:pt x="10686" y="4850"/>
                </a:lnTo>
                <a:lnTo>
                  <a:pt x="10674" y="4864"/>
                </a:lnTo>
                <a:lnTo>
                  <a:pt x="10670" y="4872"/>
                </a:lnTo>
                <a:lnTo>
                  <a:pt x="10666" y="4882"/>
                </a:lnTo>
                <a:lnTo>
                  <a:pt x="10662" y="4888"/>
                </a:lnTo>
                <a:lnTo>
                  <a:pt x="10654" y="4892"/>
                </a:lnTo>
                <a:lnTo>
                  <a:pt x="10634" y="4896"/>
                </a:lnTo>
                <a:lnTo>
                  <a:pt x="10612" y="4900"/>
                </a:lnTo>
                <a:lnTo>
                  <a:pt x="10604" y="4902"/>
                </a:lnTo>
                <a:lnTo>
                  <a:pt x="10600" y="4906"/>
                </a:lnTo>
                <a:lnTo>
                  <a:pt x="10598" y="4910"/>
                </a:lnTo>
                <a:lnTo>
                  <a:pt x="10598" y="4914"/>
                </a:lnTo>
                <a:lnTo>
                  <a:pt x="10598" y="4922"/>
                </a:lnTo>
                <a:lnTo>
                  <a:pt x="10598" y="4928"/>
                </a:lnTo>
                <a:lnTo>
                  <a:pt x="10596" y="4928"/>
                </a:lnTo>
                <a:lnTo>
                  <a:pt x="10592" y="4926"/>
                </a:lnTo>
                <a:lnTo>
                  <a:pt x="10590" y="4924"/>
                </a:lnTo>
                <a:lnTo>
                  <a:pt x="10588" y="4924"/>
                </a:lnTo>
                <a:lnTo>
                  <a:pt x="10586" y="4928"/>
                </a:lnTo>
                <a:lnTo>
                  <a:pt x="10586" y="4932"/>
                </a:lnTo>
                <a:lnTo>
                  <a:pt x="10588" y="4936"/>
                </a:lnTo>
                <a:lnTo>
                  <a:pt x="10590" y="4938"/>
                </a:lnTo>
                <a:lnTo>
                  <a:pt x="10590" y="4940"/>
                </a:lnTo>
                <a:lnTo>
                  <a:pt x="10588" y="4942"/>
                </a:lnTo>
                <a:lnTo>
                  <a:pt x="10586" y="4948"/>
                </a:lnTo>
                <a:lnTo>
                  <a:pt x="10584" y="4956"/>
                </a:lnTo>
                <a:lnTo>
                  <a:pt x="10582" y="4960"/>
                </a:lnTo>
                <a:lnTo>
                  <a:pt x="10580" y="4962"/>
                </a:lnTo>
                <a:lnTo>
                  <a:pt x="10584" y="4968"/>
                </a:lnTo>
                <a:lnTo>
                  <a:pt x="10586" y="4972"/>
                </a:lnTo>
                <a:lnTo>
                  <a:pt x="10586" y="4974"/>
                </a:lnTo>
                <a:lnTo>
                  <a:pt x="10578" y="4968"/>
                </a:lnTo>
                <a:lnTo>
                  <a:pt x="10572" y="4966"/>
                </a:lnTo>
                <a:lnTo>
                  <a:pt x="10566" y="4964"/>
                </a:lnTo>
                <a:lnTo>
                  <a:pt x="10562" y="4964"/>
                </a:lnTo>
                <a:lnTo>
                  <a:pt x="10560" y="4962"/>
                </a:lnTo>
                <a:lnTo>
                  <a:pt x="10560" y="4960"/>
                </a:lnTo>
                <a:lnTo>
                  <a:pt x="10562" y="4956"/>
                </a:lnTo>
                <a:lnTo>
                  <a:pt x="10560" y="4956"/>
                </a:lnTo>
                <a:lnTo>
                  <a:pt x="10558" y="4956"/>
                </a:lnTo>
                <a:lnTo>
                  <a:pt x="10554" y="4954"/>
                </a:lnTo>
                <a:lnTo>
                  <a:pt x="10552" y="4952"/>
                </a:lnTo>
                <a:lnTo>
                  <a:pt x="10552" y="4954"/>
                </a:lnTo>
                <a:lnTo>
                  <a:pt x="10550" y="4956"/>
                </a:lnTo>
                <a:lnTo>
                  <a:pt x="10546" y="4958"/>
                </a:lnTo>
                <a:lnTo>
                  <a:pt x="10540" y="4958"/>
                </a:lnTo>
                <a:lnTo>
                  <a:pt x="10534" y="4954"/>
                </a:lnTo>
                <a:lnTo>
                  <a:pt x="10528" y="4950"/>
                </a:lnTo>
                <a:lnTo>
                  <a:pt x="10526" y="4942"/>
                </a:lnTo>
                <a:lnTo>
                  <a:pt x="10520" y="4942"/>
                </a:lnTo>
                <a:lnTo>
                  <a:pt x="10516" y="4944"/>
                </a:lnTo>
                <a:lnTo>
                  <a:pt x="10512" y="4950"/>
                </a:lnTo>
                <a:lnTo>
                  <a:pt x="10508" y="4958"/>
                </a:lnTo>
                <a:lnTo>
                  <a:pt x="10506" y="4964"/>
                </a:lnTo>
                <a:close/>
                <a:moveTo>
                  <a:pt x="12348" y="4304"/>
                </a:moveTo>
                <a:lnTo>
                  <a:pt x="12348" y="4304"/>
                </a:lnTo>
                <a:lnTo>
                  <a:pt x="12352" y="4306"/>
                </a:lnTo>
                <a:lnTo>
                  <a:pt x="12354" y="4306"/>
                </a:lnTo>
                <a:lnTo>
                  <a:pt x="12358" y="4302"/>
                </a:lnTo>
                <a:lnTo>
                  <a:pt x="12362" y="4296"/>
                </a:lnTo>
                <a:lnTo>
                  <a:pt x="12366" y="4294"/>
                </a:lnTo>
                <a:lnTo>
                  <a:pt x="12368" y="4292"/>
                </a:lnTo>
                <a:lnTo>
                  <a:pt x="12370" y="4290"/>
                </a:lnTo>
                <a:lnTo>
                  <a:pt x="12372" y="4282"/>
                </a:lnTo>
                <a:lnTo>
                  <a:pt x="12376" y="4274"/>
                </a:lnTo>
                <a:lnTo>
                  <a:pt x="12376" y="4272"/>
                </a:lnTo>
                <a:lnTo>
                  <a:pt x="12374" y="4270"/>
                </a:lnTo>
                <a:lnTo>
                  <a:pt x="12370" y="4270"/>
                </a:lnTo>
                <a:lnTo>
                  <a:pt x="12370" y="4268"/>
                </a:lnTo>
                <a:lnTo>
                  <a:pt x="12368" y="4266"/>
                </a:lnTo>
                <a:lnTo>
                  <a:pt x="12366" y="4264"/>
                </a:lnTo>
                <a:lnTo>
                  <a:pt x="12362" y="4264"/>
                </a:lnTo>
                <a:lnTo>
                  <a:pt x="12358" y="4264"/>
                </a:lnTo>
                <a:lnTo>
                  <a:pt x="12348" y="4268"/>
                </a:lnTo>
                <a:lnTo>
                  <a:pt x="12338" y="4276"/>
                </a:lnTo>
                <a:lnTo>
                  <a:pt x="12336" y="4280"/>
                </a:lnTo>
                <a:lnTo>
                  <a:pt x="12336" y="4282"/>
                </a:lnTo>
                <a:lnTo>
                  <a:pt x="12334" y="4288"/>
                </a:lnTo>
                <a:lnTo>
                  <a:pt x="12332" y="4294"/>
                </a:lnTo>
                <a:lnTo>
                  <a:pt x="12328" y="4298"/>
                </a:lnTo>
                <a:lnTo>
                  <a:pt x="12326" y="4304"/>
                </a:lnTo>
                <a:lnTo>
                  <a:pt x="12328" y="4306"/>
                </a:lnTo>
                <a:lnTo>
                  <a:pt x="12332" y="4304"/>
                </a:lnTo>
                <a:lnTo>
                  <a:pt x="12338" y="4302"/>
                </a:lnTo>
                <a:lnTo>
                  <a:pt x="12348" y="4304"/>
                </a:lnTo>
                <a:close/>
                <a:moveTo>
                  <a:pt x="10758" y="5378"/>
                </a:moveTo>
                <a:lnTo>
                  <a:pt x="10758" y="5378"/>
                </a:lnTo>
                <a:lnTo>
                  <a:pt x="10760" y="5376"/>
                </a:lnTo>
                <a:lnTo>
                  <a:pt x="10762" y="5378"/>
                </a:lnTo>
                <a:lnTo>
                  <a:pt x="10764" y="5378"/>
                </a:lnTo>
                <a:lnTo>
                  <a:pt x="10766" y="5376"/>
                </a:lnTo>
                <a:lnTo>
                  <a:pt x="10766" y="5374"/>
                </a:lnTo>
                <a:lnTo>
                  <a:pt x="10764" y="5372"/>
                </a:lnTo>
                <a:lnTo>
                  <a:pt x="10760" y="5372"/>
                </a:lnTo>
                <a:lnTo>
                  <a:pt x="10754" y="5372"/>
                </a:lnTo>
                <a:lnTo>
                  <a:pt x="10752" y="5374"/>
                </a:lnTo>
                <a:lnTo>
                  <a:pt x="10752" y="5376"/>
                </a:lnTo>
                <a:lnTo>
                  <a:pt x="10754" y="5378"/>
                </a:lnTo>
                <a:lnTo>
                  <a:pt x="10758" y="5378"/>
                </a:lnTo>
                <a:close/>
                <a:moveTo>
                  <a:pt x="10962" y="5352"/>
                </a:moveTo>
                <a:lnTo>
                  <a:pt x="10962" y="5352"/>
                </a:lnTo>
                <a:lnTo>
                  <a:pt x="10964" y="5354"/>
                </a:lnTo>
                <a:lnTo>
                  <a:pt x="10966" y="5344"/>
                </a:lnTo>
                <a:lnTo>
                  <a:pt x="10966" y="5332"/>
                </a:lnTo>
                <a:lnTo>
                  <a:pt x="10964" y="5322"/>
                </a:lnTo>
                <a:lnTo>
                  <a:pt x="10962" y="5322"/>
                </a:lnTo>
                <a:lnTo>
                  <a:pt x="10962" y="5330"/>
                </a:lnTo>
                <a:lnTo>
                  <a:pt x="10960" y="5340"/>
                </a:lnTo>
                <a:lnTo>
                  <a:pt x="10962" y="5352"/>
                </a:lnTo>
                <a:close/>
                <a:moveTo>
                  <a:pt x="11064" y="5452"/>
                </a:moveTo>
                <a:lnTo>
                  <a:pt x="11064" y="5452"/>
                </a:lnTo>
                <a:lnTo>
                  <a:pt x="11060" y="5454"/>
                </a:lnTo>
                <a:lnTo>
                  <a:pt x="11060" y="5456"/>
                </a:lnTo>
                <a:lnTo>
                  <a:pt x="11064" y="5456"/>
                </a:lnTo>
                <a:lnTo>
                  <a:pt x="11068" y="5454"/>
                </a:lnTo>
                <a:lnTo>
                  <a:pt x="11070" y="5452"/>
                </a:lnTo>
                <a:lnTo>
                  <a:pt x="11070" y="5450"/>
                </a:lnTo>
                <a:lnTo>
                  <a:pt x="11064" y="5452"/>
                </a:lnTo>
                <a:close/>
                <a:moveTo>
                  <a:pt x="11078" y="5444"/>
                </a:moveTo>
                <a:lnTo>
                  <a:pt x="11078" y="5444"/>
                </a:lnTo>
                <a:lnTo>
                  <a:pt x="11076" y="5440"/>
                </a:lnTo>
                <a:lnTo>
                  <a:pt x="11074" y="5440"/>
                </a:lnTo>
                <a:lnTo>
                  <a:pt x="11070" y="5440"/>
                </a:lnTo>
                <a:lnTo>
                  <a:pt x="11068" y="5444"/>
                </a:lnTo>
                <a:lnTo>
                  <a:pt x="11066" y="5446"/>
                </a:lnTo>
                <a:lnTo>
                  <a:pt x="11066" y="5448"/>
                </a:lnTo>
                <a:lnTo>
                  <a:pt x="11072" y="5448"/>
                </a:lnTo>
                <a:lnTo>
                  <a:pt x="11076" y="5448"/>
                </a:lnTo>
                <a:lnTo>
                  <a:pt x="11078" y="5444"/>
                </a:lnTo>
                <a:close/>
                <a:moveTo>
                  <a:pt x="11112" y="5442"/>
                </a:moveTo>
                <a:lnTo>
                  <a:pt x="11112" y="5442"/>
                </a:lnTo>
                <a:lnTo>
                  <a:pt x="11108" y="5446"/>
                </a:lnTo>
                <a:lnTo>
                  <a:pt x="11106" y="5444"/>
                </a:lnTo>
                <a:lnTo>
                  <a:pt x="11104" y="5444"/>
                </a:lnTo>
                <a:lnTo>
                  <a:pt x="11102" y="5446"/>
                </a:lnTo>
                <a:lnTo>
                  <a:pt x="11102" y="5450"/>
                </a:lnTo>
                <a:lnTo>
                  <a:pt x="11106" y="5454"/>
                </a:lnTo>
                <a:lnTo>
                  <a:pt x="11108" y="5454"/>
                </a:lnTo>
                <a:lnTo>
                  <a:pt x="11110" y="5454"/>
                </a:lnTo>
                <a:lnTo>
                  <a:pt x="11112" y="5452"/>
                </a:lnTo>
                <a:lnTo>
                  <a:pt x="11116" y="5444"/>
                </a:lnTo>
                <a:lnTo>
                  <a:pt x="11116" y="5440"/>
                </a:lnTo>
                <a:lnTo>
                  <a:pt x="11116" y="5438"/>
                </a:lnTo>
                <a:lnTo>
                  <a:pt x="11112" y="5442"/>
                </a:lnTo>
                <a:close/>
                <a:moveTo>
                  <a:pt x="11080" y="5560"/>
                </a:moveTo>
                <a:lnTo>
                  <a:pt x="11080" y="5560"/>
                </a:lnTo>
                <a:lnTo>
                  <a:pt x="11082" y="5556"/>
                </a:lnTo>
                <a:lnTo>
                  <a:pt x="11082" y="5552"/>
                </a:lnTo>
                <a:lnTo>
                  <a:pt x="11080" y="5550"/>
                </a:lnTo>
                <a:lnTo>
                  <a:pt x="11078" y="5550"/>
                </a:lnTo>
                <a:lnTo>
                  <a:pt x="11076" y="5550"/>
                </a:lnTo>
                <a:lnTo>
                  <a:pt x="11074" y="5554"/>
                </a:lnTo>
                <a:lnTo>
                  <a:pt x="11068" y="5560"/>
                </a:lnTo>
                <a:lnTo>
                  <a:pt x="11062" y="5562"/>
                </a:lnTo>
                <a:lnTo>
                  <a:pt x="11058" y="5564"/>
                </a:lnTo>
                <a:lnTo>
                  <a:pt x="11056" y="5570"/>
                </a:lnTo>
                <a:lnTo>
                  <a:pt x="11056" y="5572"/>
                </a:lnTo>
                <a:lnTo>
                  <a:pt x="11058" y="5572"/>
                </a:lnTo>
                <a:lnTo>
                  <a:pt x="11066" y="5570"/>
                </a:lnTo>
                <a:lnTo>
                  <a:pt x="11080" y="5560"/>
                </a:lnTo>
                <a:close/>
                <a:moveTo>
                  <a:pt x="11070" y="5096"/>
                </a:moveTo>
                <a:lnTo>
                  <a:pt x="11070" y="5096"/>
                </a:lnTo>
                <a:lnTo>
                  <a:pt x="11064" y="5096"/>
                </a:lnTo>
                <a:lnTo>
                  <a:pt x="11060" y="5098"/>
                </a:lnTo>
                <a:lnTo>
                  <a:pt x="11058" y="5106"/>
                </a:lnTo>
                <a:lnTo>
                  <a:pt x="11060" y="5116"/>
                </a:lnTo>
                <a:lnTo>
                  <a:pt x="11062" y="5114"/>
                </a:lnTo>
                <a:lnTo>
                  <a:pt x="11068" y="5108"/>
                </a:lnTo>
                <a:lnTo>
                  <a:pt x="11072" y="5100"/>
                </a:lnTo>
                <a:lnTo>
                  <a:pt x="11072" y="5096"/>
                </a:lnTo>
                <a:lnTo>
                  <a:pt x="11070" y="5096"/>
                </a:lnTo>
                <a:close/>
                <a:moveTo>
                  <a:pt x="11084" y="5112"/>
                </a:moveTo>
                <a:lnTo>
                  <a:pt x="11084" y="5112"/>
                </a:lnTo>
                <a:lnTo>
                  <a:pt x="11086" y="5108"/>
                </a:lnTo>
                <a:lnTo>
                  <a:pt x="11088" y="5104"/>
                </a:lnTo>
                <a:lnTo>
                  <a:pt x="11086" y="5100"/>
                </a:lnTo>
                <a:lnTo>
                  <a:pt x="11080" y="5100"/>
                </a:lnTo>
                <a:lnTo>
                  <a:pt x="11078" y="5102"/>
                </a:lnTo>
                <a:lnTo>
                  <a:pt x="11078" y="5104"/>
                </a:lnTo>
                <a:lnTo>
                  <a:pt x="11078" y="5108"/>
                </a:lnTo>
                <a:lnTo>
                  <a:pt x="11080" y="5112"/>
                </a:lnTo>
                <a:lnTo>
                  <a:pt x="11082" y="5112"/>
                </a:lnTo>
                <a:lnTo>
                  <a:pt x="11084" y="5112"/>
                </a:lnTo>
                <a:close/>
                <a:moveTo>
                  <a:pt x="10794" y="5226"/>
                </a:moveTo>
                <a:lnTo>
                  <a:pt x="10794" y="5226"/>
                </a:lnTo>
                <a:lnTo>
                  <a:pt x="10796" y="5216"/>
                </a:lnTo>
                <a:lnTo>
                  <a:pt x="10794" y="5206"/>
                </a:lnTo>
                <a:lnTo>
                  <a:pt x="10792" y="5200"/>
                </a:lnTo>
                <a:lnTo>
                  <a:pt x="10790" y="5200"/>
                </a:lnTo>
                <a:lnTo>
                  <a:pt x="10788" y="5202"/>
                </a:lnTo>
                <a:lnTo>
                  <a:pt x="10786" y="5210"/>
                </a:lnTo>
                <a:lnTo>
                  <a:pt x="10786" y="5216"/>
                </a:lnTo>
                <a:lnTo>
                  <a:pt x="10786" y="5224"/>
                </a:lnTo>
                <a:lnTo>
                  <a:pt x="10784" y="5236"/>
                </a:lnTo>
                <a:lnTo>
                  <a:pt x="10784" y="5238"/>
                </a:lnTo>
                <a:lnTo>
                  <a:pt x="10788" y="5238"/>
                </a:lnTo>
                <a:lnTo>
                  <a:pt x="10790" y="5234"/>
                </a:lnTo>
                <a:lnTo>
                  <a:pt x="10794" y="5226"/>
                </a:lnTo>
                <a:close/>
                <a:moveTo>
                  <a:pt x="10466" y="4862"/>
                </a:moveTo>
                <a:lnTo>
                  <a:pt x="10466" y="4862"/>
                </a:lnTo>
                <a:lnTo>
                  <a:pt x="10470" y="4862"/>
                </a:lnTo>
                <a:lnTo>
                  <a:pt x="10472" y="4860"/>
                </a:lnTo>
                <a:lnTo>
                  <a:pt x="10474" y="4850"/>
                </a:lnTo>
                <a:lnTo>
                  <a:pt x="10472" y="4840"/>
                </a:lnTo>
                <a:lnTo>
                  <a:pt x="10470" y="4834"/>
                </a:lnTo>
                <a:lnTo>
                  <a:pt x="10466" y="4834"/>
                </a:lnTo>
                <a:lnTo>
                  <a:pt x="10462" y="4840"/>
                </a:lnTo>
                <a:lnTo>
                  <a:pt x="10460" y="4846"/>
                </a:lnTo>
                <a:lnTo>
                  <a:pt x="10460" y="4848"/>
                </a:lnTo>
                <a:lnTo>
                  <a:pt x="10462" y="4852"/>
                </a:lnTo>
                <a:lnTo>
                  <a:pt x="10466" y="4854"/>
                </a:lnTo>
                <a:lnTo>
                  <a:pt x="10464" y="4858"/>
                </a:lnTo>
                <a:lnTo>
                  <a:pt x="10462" y="4860"/>
                </a:lnTo>
                <a:lnTo>
                  <a:pt x="10466" y="4862"/>
                </a:lnTo>
                <a:close/>
                <a:moveTo>
                  <a:pt x="10118" y="5140"/>
                </a:moveTo>
                <a:lnTo>
                  <a:pt x="10118" y="5140"/>
                </a:lnTo>
                <a:lnTo>
                  <a:pt x="10118" y="5144"/>
                </a:lnTo>
                <a:lnTo>
                  <a:pt x="10118" y="5146"/>
                </a:lnTo>
                <a:lnTo>
                  <a:pt x="10122" y="5152"/>
                </a:lnTo>
                <a:lnTo>
                  <a:pt x="10128" y="5156"/>
                </a:lnTo>
                <a:lnTo>
                  <a:pt x="10130" y="5156"/>
                </a:lnTo>
                <a:lnTo>
                  <a:pt x="10132" y="5154"/>
                </a:lnTo>
                <a:lnTo>
                  <a:pt x="10132" y="5152"/>
                </a:lnTo>
                <a:lnTo>
                  <a:pt x="10132" y="5148"/>
                </a:lnTo>
                <a:lnTo>
                  <a:pt x="10130" y="5142"/>
                </a:lnTo>
                <a:lnTo>
                  <a:pt x="10124" y="5138"/>
                </a:lnTo>
                <a:lnTo>
                  <a:pt x="10122" y="5140"/>
                </a:lnTo>
                <a:lnTo>
                  <a:pt x="10118" y="5140"/>
                </a:lnTo>
                <a:close/>
                <a:moveTo>
                  <a:pt x="10136" y="5164"/>
                </a:moveTo>
                <a:lnTo>
                  <a:pt x="10136" y="5164"/>
                </a:lnTo>
                <a:lnTo>
                  <a:pt x="10134" y="5168"/>
                </a:lnTo>
                <a:lnTo>
                  <a:pt x="10134" y="5172"/>
                </a:lnTo>
                <a:lnTo>
                  <a:pt x="10136" y="5176"/>
                </a:lnTo>
                <a:lnTo>
                  <a:pt x="10140" y="5176"/>
                </a:lnTo>
                <a:lnTo>
                  <a:pt x="10142" y="5178"/>
                </a:lnTo>
                <a:lnTo>
                  <a:pt x="10144" y="5180"/>
                </a:lnTo>
                <a:lnTo>
                  <a:pt x="10148" y="5188"/>
                </a:lnTo>
                <a:lnTo>
                  <a:pt x="10150" y="5196"/>
                </a:lnTo>
                <a:lnTo>
                  <a:pt x="10152" y="5196"/>
                </a:lnTo>
                <a:lnTo>
                  <a:pt x="10154" y="5194"/>
                </a:lnTo>
                <a:lnTo>
                  <a:pt x="10154" y="5190"/>
                </a:lnTo>
                <a:lnTo>
                  <a:pt x="10154" y="5184"/>
                </a:lnTo>
                <a:lnTo>
                  <a:pt x="10148" y="5172"/>
                </a:lnTo>
                <a:lnTo>
                  <a:pt x="10142" y="5164"/>
                </a:lnTo>
                <a:lnTo>
                  <a:pt x="10138" y="5162"/>
                </a:lnTo>
                <a:lnTo>
                  <a:pt x="10136" y="5164"/>
                </a:lnTo>
                <a:close/>
                <a:moveTo>
                  <a:pt x="10316" y="5070"/>
                </a:moveTo>
                <a:lnTo>
                  <a:pt x="10316" y="5070"/>
                </a:lnTo>
                <a:lnTo>
                  <a:pt x="10320" y="5066"/>
                </a:lnTo>
                <a:lnTo>
                  <a:pt x="10322" y="5062"/>
                </a:lnTo>
                <a:lnTo>
                  <a:pt x="10322" y="5058"/>
                </a:lnTo>
                <a:lnTo>
                  <a:pt x="10320" y="5056"/>
                </a:lnTo>
                <a:lnTo>
                  <a:pt x="10318" y="5056"/>
                </a:lnTo>
                <a:lnTo>
                  <a:pt x="10314" y="5056"/>
                </a:lnTo>
                <a:lnTo>
                  <a:pt x="10312" y="5058"/>
                </a:lnTo>
                <a:lnTo>
                  <a:pt x="10308" y="5066"/>
                </a:lnTo>
                <a:lnTo>
                  <a:pt x="10308" y="5068"/>
                </a:lnTo>
                <a:lnTo>
                  <a:pt x="10310" y="5070"/>
                </a:lnTo>
                <a:lnTo>
                  <a:pt x="10312" y="5072"/>
                </a:lnTo>
                <a:lnTo>
                  <a:pt x="10316" y="5070"/>
                </a:lnTo>
                <a:close/>
                <a:moveTo>
                  <a:pt x="10338" y="5052"/>
                </a:moveTo>
                <a:lnTo>
                  <a:pt x="10338" y="5052"/>
                </a:lnTo>
                <a:lnTo>
                  <a:pt x="10332" y="5048"/>
                </a:lnTo>
                <a:lnTo>
                  <a:pt x="10322" y="5038"/>
                </a:lnTo>
                <a:lnTo>
                  <a:pt x="10318" y="5036"/>
                </a:lnTo>
                <a:lnTo>
                  <a:pt x="10316" y="5036"/>
                </a:lnTo>
                <a:lnTo>
                  <a:pt x="10318" y="5046"/>
                </a:lnTo>
                <a:lnTo>
                  <a:pt x="10318" y="5048"/>
                </a:lnTo>
                <a:lnTo>
                  <a:pt x="10320" y="5050"/>
                </a:lnTo>
                <a:lnTo>
                  <a:pt x="10328" y="5052"/>
                </a:lnTo>
                <a:lnTo>
                  <a:pt x="10334" y="5054"/>
                </a:lnTo>
                <a:lnTo>
                  <a:pt x="10338" y="5052"/>
                </a:lnTo>
                <a:close/>
                <a:moveTo>
                  <a:pt x="10204" y="4934"/>
                </a:moveTo>
                <a:lnTo>
                  <a:pt x="10204" y="4934"/>
                </a:lnTo>
                <a:lnTo>
                  <a:pt x="10202" y="4934"/>
                </a:lnTo>
                <a:lnTo>
                  <a:pt x="10198" y="4936"/>
                </a:lnTo>
                <a:lnTo>
                  <a:pt x="10196" y="4940"/>
                </a:lnTo>
                <a:lnTo>
                  <a:pt x="10194" y="4946"/>
                </a:lnTo>
                <a:lnTo>
                  <a:pt x="10196" y="4948"/>
                </a:lnTo>
                <a:lnTo>
                  <a:pt x="10198" y="4950"/>
                </a:lnTo>
                <a:lnTo>
                  <a:pt x="10200" y="4952"/>
                </a:lnTo>
                <a:lnTo>
                  <a:pt x="10202" y="4950"/>
                </a:lnTo>
                <a:lnTo>
                  <a:pt x="10206" y="4946"/>
                </a:lnTo>
                <a:lnTo>
                  <a:pt x="10208" y="4938"/>
                </a:lnTo>
                <a:lnTo>
                  <a:pt x="10206" y="4936"/>
                </a:lnTo>
                <a:lnTo>
                  <a:pt x="10204" y="4934"/>
                </a:lnTo>
                <a:close/>
                <a:moveTo>
                  <a:pt x="10274" y="4996"/>
                </a:moveTo>
                <a:lnTo>
                  <a:pt x="10274" y="4996"/>
                </a:lnTo>
                <a:lnTo>
                  <a:pt x="10272" y="4998"/>
                </a:lnTo>
                <a:lnTo>
                  <a:pt x="10272" y="5002"/>
                </a:lnTo>
                <a:lnTo>
                  <a:pt x="10274" y="5004"/>
                </a:lnTo>
                <a:lnTo>
                  <a:pt x="10278" y="5006"/>
                </a:lnTo>
                <a:lnTo>
                  <a:pt x="10280" y="5004"/>
                </a:lnTo>
                <a:lnTo>
                  <a:pt x="10280" y="5000"/>
                </a:lnTo>
                <a:lnTo>
                  <a:pt x="10276" y="4998"/>
                </a:lnTo>
                <a:lnTo>
                  <a:pt x="10274" y="4996"/>
                </a:lnTo>
                <a:close/>
                <a:moveTo>
                  <a:pt x="10218" y="4960"/>
                </a:moveTo>
                <a:lnTo>
                  <a:pt x="10218" y="4960"/>
                </a:lnTo>
                <a:lnTo>
                  <a:pt x="10220" y="4962"/>
                </a:lnTo>
                <a:lnTo>
                  <a:pt x="10222" y="4964"/>
                </a:lnTo>
                <a:lnTo>
                  <a:pt x="10230" y="4970"/>
                </a:lnTo>
                <a:lnTo>
                  <a:pt x="10236" y="4974"/>
                </a:lnTo>
                <a:lnTo>
                  <a:pt x="10238" y="4972"/>
                </a:lnTo>
                <a:lnTo>
                  <a:pt x="10238" y="4970"/>
                </a:lnTo>
                <a:lnTo>
                  <a:pt x="10238" y="4966"/>
                </a:lnTo>
                <a:lnTo>
                  <a:pt x="10236" y="4964"/>
                </a:lnTo>
                <a:lnTo>
                  <a:pt x="10228" y="4960"/>
                </a:lnTo>
                <a:lnTo>
                  <a:pt x="10222" y="4958"/>
                </a:lnTo>
                <a:lnTo>
                  <a:pt x="10220" y="4958"/>
                </a:lnTo>
                <a:lnTo>
                  <a:pt x="10218" y="4960"/>
                </a:lnTo>
                <a:close/>
                <a:moveTo>
                  <a:pt x="10232" y="4974"/>
                </a:moveTo>
                <a:lnTo>
                  <a:pt x="10232" y="4974"/>
                </a:lnTo>
                <a:lnTo>
                  <a:pt x="10230" y="4972"/>
                </a:lnTo>
                <a:lnTo>
                  <a:pt x="10228" y="4972"/>
                </a:lnTo>
                <a:lnTo>
                  <a:pt x="10226" y="4974"/>
                </a:lnTo>
                <a:lnTo>
                  <a:pt x="10226" y="4976"/>
                </a:lnTo>
                <a:lnTo>
                  <a:pt x="10230" y="4984"/>
                </a:lnTo>
                <a:lnTo>
                  <a:pt x="10232" y="4990"/>
                </a:lnTo>
                <a:lnTo>
                  <a:pt x="10234" y="4992"/>
                </a:lnTo>
                <a:lnTo>
                  <a:pt x="10236" y="4992"/>
                </a:lnTo>
                <a:lnTo>
                  <a:pt x="10236" y="4986"/>
                </a:lnTo>
                <a:lnTo>
                  <a:pt x="10236" y="4980"/>
                </a:lnTo>
                <a:lnTo>
                  <a:pt x="10234" y="4976"/>
                </a:lnTo>
                <a:lnTo>
                  <a:pt x="10232" y="4974"/>
                </a:lnTo>
                <a:close/>
                <a:moveTo>
                  <a:pt x="10242" y="4986"/>
                </a:moveTo>
                <a:lnTo>
                  <a:pt x="10242" y="4986"/>
                </a:lnTo>
                <a:lnTo>
                  <a:pt x="10240" y="4984"/>
                </a:lnTo>
                <a:lnTo>
                  <a:pt x="10238" y="4992"/>
                </a:lnTo>
                <a:lnTo>
                  <a:pt x="10236" y="4996"/>
                </a:lnTo>
                <a:lnTo>
                  <a:pt x="10238" y="4998"/>
                </a:lnTo>
                <a:lnTo>
                  <a:pt x="10240" y="5000"/>
                </a:lnTo>
                <a:lnTo>
                  <a:pt x="10246" y="5000"/>
                </a:lnTo>
                <a:lnTo>
                  <a:pt x="10254" y="5002"/>
                </a:lnTo>
                <a:lnTo>
                  <a:pt x="10258" y="5004"/>
                </a:lnTo>
                <a:lnTo>
                  <a:pt x="10262" y="5004"/>
                </a:lnTo>
                <a:lnTo>
                  <a:pt x="10262" y="5000"/>
                </a:lnTo>
                <a:lnTo>
                  <a:pt x="10260" y="4998"/>
                </a:lnTo>
                <a:lnTo>
                  <a:pt x="10258" y="4996"/>
                </a:lnTo>
                <a:lnTo>
                  <a:pt x="10252" y="4992"/>
                </a:lnTo>
                <a:lnTo>
                  <a:pt x="10246" y="4990"/>
                </a:lnTo>
                <a:lnTo>
                  <a:pt x="10242" y="4986"/>
                </a:lnTo>
                <a:close/>
                <a:moveTo>
                  <a:pt x="10264" y="4990"/>
                </a:moveTo>
                <a:lnTo>
                  <a:pt x="10264" y="4990"/>
                </a:lnTo>
                <a:lnTo>
                  <a:pt x="10260" y="4986"/>
                </a:lnTo>
                <a:lnTo>
                  <a:pt x="10254" y="4982"/>
                </a:lnTo>
                <a:lnTo>
                  <a:pt x="10248" y="4982"/>
                </a:lnTo>
                <a:lnTo>
                  <a:pt x="10246" y="4982"/>
                </a:lnTo>
                <a:lnTo>
                  <a:pt x="10246" y="4984"/>
                </a:lnTo>
                <a:lnTo>
                  <a:pt x="10246" y="4988"/>
                </a:lnTo>
                <a:lnTo>
                  <a:pt x="10252" y="4990"/>
                </a:lnTo>
                <a:lnTo>
                  <a:pt x="10260" y="4994"/>
                </a:lnTo>
                <a:lnTo>
                  <a:pt x="10262" y="4994"/>
                </a:lnTo>
                <a:lnTo>
                  <a:pt x="10264" y="4990"/>
                </a:lnTo>
                <a:close/>
                <a:moveTo>
                  <a:pt x="10266" y="5004"/>
                </a:moveTo>
                <a:lnTo>
                  <a:pt x="10266" y="5004"/>
                </a:lnTo>
                <a:lnTo>
                  <a:pt x="10264" y="5006"/>
                </a:lnTo>
                <a:lnTo>
                  <a:pt x="10264" y="5008"/>
                </a:lnTo>
                <a:lnTo>
                  <a:pt x="10264" y="5012"/>
                </a:lnTo>
                <a:lnTo>
                  <a:pt x="10268" y="5014"/>
                </a:lnTo>
                <a:lnTo>
                  <a:pt x="10270" y="5012"/>
                </a:lnTo>
                <a:lnTo>
                  <a:pt x="10270" y="5010"/>
                </a:lnTo>
                <a:lnTo>
                  <a:pt x="10268" y="5006"/>
                </a:lnTo>
                <a:lnTo>
                  <a:pt x="10266" y="5004"/>
                </a:lnTo>
                <a:close/>
                <a:moveTo>
                  <a:pt x="11334" y="5430"/>
                </a:moveTo>
                <a:lnTo>
                  <a:pt x="11334" y="5430"/>
                </a:lnTo>
                <a:lnTo>
                  <a:pt x="11336" y="5430"/>
                </a:lnTo>
                <a:lnTo>
                  <a:pt x="11338" y="5430"/>
                </a:lnTo>
                <a:lnTo>
                  <a:pt x="11340" y="5426"/>
                </a:lnTo>
                <a:lnTo>
                  <a:pt x="11340" y="5422"/>
                </a:lnTo>
                <a:lnTo>
                  <a:pt x="11336" y="5418"/>
                </a:lnTo>
                <a:lnTo>
                  <a:pt x="11332" y="5418"/>
                </a:lnTo>
                <a:lnTo>
                  <a:pt x="11330" y="5418"/>
                </a:lnTo>
                <a:lnTo>
                  <a:pt x="11328" y="5420"/>
                </a:lnTo>
                <a:lnTo>
                  <a:pt x="11330" y="5424"/>
                </a:lnTo>
                <a:lnTo>
                  <a:pt x="11334" y="5430"/>
                </a:lnTo>
                <a:close/>
                <a:moveTo>
                  <a:pt x="11454" y="5328"/>
                </a:moveTo>
                <a:lnTo>
                  <a:pt x="11454" y="5328"/>
                </a:lnTo>
                <a:lnTo>
                  <a:pt x="11456" y="5330"/>
                </a:lnTo>
                <a:lnTo>
                  <a:pt x="11458" y="5328"/>
                </a:lnTo>
                <a:lnTo>
                  <a:pt x="11460" y="5326"/>
                </a:lnTo>
                <a:lnTo>
                  <a:pt x="11460" y="5322"/>
                </a:lnTo>
                <a:lnTo>
                  <a:pt x="11458" y="5316"/>
                </a:lnTo>
                <a:lnTo>
                  <a:pt x="11454" y="5314"/>
                </a:lnTo>
                <a:lnTo>
                  <a:pt x="11452" y="5316"/>
                </a:lnTo>
                <a:lnTo>
                  <a:pt x="11454" y="5328"/>
                </a:lnTo>
                <a:close/>
                <a:moveTo>
                  <a:pt x="11464" y="5332"/>
                </a:moveTo>
                <a:lnTo>
                  <a:pt x="11464" y="5332"/>
                </a:lnTo>
                <a:lnTo>
                  <a:pt x="11470" y="5316"/>
                </a:lnTo>
                <a:lnTo>
                  <a:pt x="11476" y="5304"/>
                </a:lnTo>
                <a:lnTo>
                  <a:pt x="11476" y="5296"/>
                </a:lnTo>
                <a:lnTo>
                  <a:pt x="11476" y="5294"/>
                </a:lnTo>
                <a:lnTo>
                  <a:pt x="11474" y="5296"/>
                </a:lnTo>
                <a:lnTo>
                  <a:pt x="11468" y="5304"/>
                </a:lnTo>
                <a:lnTo>
                  <a:pt x="11464" y="5316"/>
                </a:lnTo>
                <a:lnTo>
                  <a:pt x="11464" y="5332"/>
                </a:lnTo>
                <a:close/>
                <a:moveTo>
                  <a:pt x="11260" y="5438"/>
                </a:moveTo>
                <a:lnTo>
                  <a:pt x="11260" y="5438"/>
                </a:lnTo>
                <a:lnTo>
                  <a:pt x="11264" y="5442"/>
                </a:lnTo>
                <a:lnTo>
                  <a:pt x="11268" y="5440"/>
                </a:lnTo>
                <a:lnTo>
                  <a:pt x="11268" y="5438"/>
                </a:lnTo>
                <a:lnTo>
                  <a:pt x="11266" y="5436"/>
                </a:lnTo>
                <a:lnTo>
                  <a:pt x="11262" y="5434"/>
                </a:lnTo>
                <a:lnTo>
                  <a:pt x="11258" y="5434"/>
                </a:lnTo>
                <a:lnTo>
                  <a:pt x="11258" y="5436"/>
                </a:lnTo>
                <a:lnTo>
                  <a:pt x="11260" y="5438"/>
                </a:lnTo>
                <a:close/>
                <a:moveTo>
                  <a:pt x="11524" y="5346"/>
                </a:moveTo>
                <a:lnTo>
                  <a:pt x="11524" y="5346"/>
                </a:lnTo>
                <a:lnTo>
                  <a:pt x="11518" y="5342"/>
                </a:lnTo>
                <a:lnTo>
                  <a:pt x="11516" y="5338"/>
                </a:lnTo>
                <a:lnTo>
                  <a:pt x="11516" y="5334"/>
                </a:lnTo>
                <a:lnTo>
                  <a:pt x="11514" y="5336"/>
                </a:lnTo>
                <a:lnTo>
                  <a:pt x="11514" y="5340"/>
                </a:lnTo>
                <a:lnTo>
                  <a:pt x="11516" y="5344"/>
                </a:lnTo>
                <a:lnTo>
                  <a:pt x="11522" y="5348"/>
                </a:lnTo>
                <a:lnTo>
                  <a:pt x="11528" y="5356"/>
                </a:lnTo>
                <a:lnTo>
                  <a:pt x="11530" y="5354"/>
                </a:lnTo>
                <a:lnTo>
                  <a:pt x="11528" y="5350"/>
                </a:lnTo>
                <a:lnTo>
                  <a:pt x="11524" y="5346"/>
                </a:lnTo>
                <a:close/>
                <a:moveTo>
                  <a:pt x="11702" y="5450"/>
                </a:moveTo>
                <a:lnTo>
                  <a:pt x="11702" y="5450"/>
                </a:lnTo>
                <a:lnTo>
                  <a:pt x="11706" y="5448"/>
                </a:lnTo>
                <a:lnTo>
                  <a:pt x="11706" y="5446"/>
                </a:lnTo>
                <a:lnTo>
                  <a:pt x="11704" y="5442"/>
                </a:lnTo>
                <a:lnTo>
                  <a:pt x="11702" y="5438"/>
                </a:lnTo>
                <a:lnTo>
                  <a:pt x="11702" y="5436"/>
                </a:lnTo>
                <a:lnTo>
                  <a:pt x="11700" y="5436"/>
                </a:lnTo>
                <a:lnTo>
                  <a:pt x="11698" y="5440"/>
                </a:lnTo>
                <a:lnTo>
                  <a:pt x="11694" y="5442"/>
                </a:lnTo>
                <a:lnTo>
                  <a:pt x="11694" y="5446"/>
                </a:lnTo>
                <a:lnTo>
                  <a:pt x="11696" y="5448"/>
                </a:lnTo>
                <a:lnTo>
                  <a:pt x="11702" y="5450"/>
                </a:lnTo>
                <a:close/>
                <a:moveTo>
                  <a:pt x="11672" y="5114"/>
                </a:moveTo>
                <a:lnTo>
                  <a:pt x="11672" y="5114"/>
                </a:lnTo>
                <a:lnTo>
                  <a:pt x="11666" y="5112"/>
                </a:lnTo>
                <a:lnTo>
                  <a:pt x="11658" y="5112"/>
                </a:lnTo>
                <a:lnTo>
                  <a:pt x="11652" y="5114"/>
                </a:lnTo>
                <a:lnTo>
                  <a:pt x="11646" y="5116"/>
                </a:lnTo>
                <a:lnTo>
                  <a:pt x="11642" y="5120"/>
                </a:lnTo>
                <a:lnTo>
                  <a:pt x="11638" y="5124"/>
                </a:lnTo>
                <a:lnTo>
                  <a:pt x="11636" y="5128"/>
                </a:lnTo>
                <a:lnTo>
                  <a:pt x="11636" y="5132"/>
                </a:lnTo>
                <a:lnTo>
                  <a:pt x="11636" y="5136"/>
                </a:lnTo>
                <a:lnTo>
                  <a:pt x="11634" y="5140"/>
                </a:lnTo>
                <a:lnTo>
                  <a:pt x="11626" y="5146"/>
                </a:lnTo>
                <a:lnTo>
                  <a:pt x="11618" y="5148"/>
                </a:lnTo>
                <a:lnTo>
                  <a:pt x="11612" y="5148"/>
                </a:lnTo>
                <a:lnTo>
                  <a:pt x="11610" y="5148"/>
                </a:lnTo>
                <a:lnTo>
                  <a:pt x="11608" y="5148"/>
                </a:lnTo>
                <a:lnTo>
                  <a:pt x="11604" y="5150"/>
                </a:lnTo>
                <a:lnTo>
                  <a:pt x="11598" y="5156"/>
                </a:lnTo>
                <a:lnTo>
                  <a:pt x="11584" y="5176"/>
                </a:lnTo>
                <a:lnTo>
                  <a:pt x="11576" y="5188"/>
                </a:lnTo>
                <a:lnTo>
                  <a:pt x="11568" y="5196"/>
                </a:lnTo>
                <a:lnTo>
                  <a:pt x="11560" y="5202"/>
                </a:lnTo>
                <a:lnTo>
                  <a:pt x="11556" y="5204"/>
                </a:lnTo>
                <a:lnTo>
                  <a:pt x="11552" y="5202"/>
                </a:lnTo>
                <a:lnTo>
                  <a:pt x="11546" y="5200"/>
                </a:lnTo>
                <a:lnTo>
                  <a:pt x="11542" y="5194"/>
                </a:lnTo>
                <a:lnTo>
                  <a:pt x="11540" y="5190"/>
                </a:lnTo>
                <a:lnTo>
                  <a:pt x="11538" y="5184"/>
                </a:lnTo>
                <a:lnTo>
                  <a:pt x="11534" y="5170"/>
                </a:lnTo>
                <a:lnTo>
                  <a:pt x="11532" y="5164"/>
                </a:lnTo>
                <a:lnTo>
                  <a:pt x="11530" y="5160"/>
                </a:lnTo>
                <a:lnTo>
                  <a:pt x="11526" y="5156"/>
                </a:lnTo>
                <a:lnTo>
                  <a:pt x="11524" y="5158"/>
                </a:lnTo>
                <a:lnTo>
                  <a:pt x="11524" y="5164"/>
                </a:lnTo>
                <a:lnTo>
                  <a:pt x="11522" y="5166"/>
                </a:lnTo>
                <a:lnTo>
                  <a:pt x="11516" y="5154"/>
                </a:lnTo>
                <a:lnTo>
                  <a:pt x="11514" y="5142"/>
                </a:lnTo>
                <a:lnTo>
                  <a:pt x="11512" y="5132"/>
                </a:lnTo>
                <a:lnTo>
                  <a:pt x="11514" y="5126"/>
                </a:lnTo>
                <a:lnTo>
                  <a:pt x="11514" y="5120"/>
                </a:lnTo>
                <a:lnTo>
                  <a:pt x="11518" y="5106"/>
                </a:lnTo>
                <a:lnTo>
                  <a:pt x="11516" y="5098"/>
                </a:lnTo>
                <a:lnTo>
                  <a:pt x="11514" y="5088"/>
                </a:lnTo>
                <a:lnTo>
                  <a:pt x="11512" y="5080"/>
                </a:lnTo>
                <a:lnTo>
                  <a:pt x="11508" y="5076"/>
                </a:lnTo>
                <a:lnTo>
                  <a:pt x="11504" y="5074"/>
                </a:lnTo>
                <a:lnTo>
                  <a:pt x="11502" y="5074"/>
                </a:lnTo>
                <a:lnTo>
                  <a:pt x="11496" y="5076"/>
                </a:lnTo>
                <a:lnTo>
                  <a:pt x="11490" y="5074"/>
                </a:lnTo>
                <a:lnTo>
                  <a:pt x="11480" y="5072"/>
                </a:lnTo>
                <a:lnTo>
                  <a:pt x="11468" y="5064"/>
                </a:lnTo>
                <a:lnTo>
                  <a:pt x="11456" y="5058"/>
                </a:lnTo>
                <a:lnTo>
                  <a:pt x="11448" y="5056"/>
                </a:lnTo>
                <a:lnTo>
                  <a:pt x="11440" y="5056"/>
                </a:lnTo>
                <a:lnTo>
                  <a:pt x="11434" y="5058"/>
                </a:lnTo>
                <a:lnTo>
                  <a:pt x="11426" y="5068"/>
                </a:lnTo>
                <a:lnTo>
                  <a:pt x="11422" y="5072"/>
                </a:lnTo>
                <a:lnTo>
                  <a:pt x="11420" y="5074"/>
                </a:lnTo>
                <a:lnTo>
                  <a:pt x="11410" y="5076"/>
                </a:lnTo>
                <a:lnTo>
                  <a:pt x="11404" y="5076"/>
                </a:lnTo>
                <a:lnTo>
                  <a:pt x="11398" y="5080"/>
                </a:lnTo>
                <a:lnTo>
                  <a:pt x="11396" y="5082"/>
                </a:lnTo>
                <a:lnTo>
                  <a:pt x="11396" y="5084"/>
                </a:lnTo>
                <a:lnTo>
                  <a:pt x="11396" y="5088"/>
                </a:lnTo>
                <a:lnTo>
                  <a:pt x="11394" y="5094"/>
                </a:lnTo>
                <a:lnTo>
                  <a:pt x="11388" y="5102"/>
                </a:lnTo>
                <a:lnTo>
                  <a:pt x="11386" y="5106"/>
                </a:lnTo>
                <a:lnTo>
                  <a:pt x="11386" y="5110"/>
                </a:lnTo>
                <a:lnTo>
                  <a:pt x="11390" y="5110"/>
                </a:lnTo>
                <a:lnTo>
                  <a:pt x="11398" y="5112"/>
                </a:lnTo>
                <a:lnTo>
                  <a:pt x="11408" y="5112"/>
                </a:lnTo>
                <a:lnTo>
                  <a:pt x="11412" y="5114"/>
                </a:lnTo>
                <a:lnTo>
                  <a:pt x="11416" y="5116"/>
                </a:lnTo>
                <a:lnTo>
                  <a:pt x="11422" y="5126"/>
                </a:lnTo>
                <a:lnTo>
                  <a:pt x="11430" y="5142"/>
                </a:lnTo>
                <a:lnTo>
                  <a:pt x="11432" y="5146"/>
                </a:lnTo>
                <a:lnTo>
                  <a:pt x="11436" y="5148"/>
                </a:lnTo>
                <a:lnTo>
                  <a:pt x="11444" y="5150"/>
                </a:lnTo>
                <a:lnTo>
                  <a:pt x="11456" y="5150"/>
                </a:lnTo>
                <a:lnTo>
                  <a:pt x="11468" y="5148"/>
                </a:lnTo>
                <a:lnTo>
                  <a:pt x="11480" y="5148"/>
                </a:lnTo>
                <a:lnTo>
                  <a:pt x="11490" y="5148"/>
                </a:lnTo>
                <a:lnTo>
                  <a:pt x="11498" y="5150"/>
                </a:lnTo>
                <a:lnTo>
                  <a:pt x="11500" y="5152"/>
                </a:lnTo>
                <a:lnTo>
                  <a:pt x="11500" y="5154"/>
                </a:lnTo>
                <a:lnTo>
                  <a:pt x="11500" y="5160"/>
                </a:lnTo>
                <a:lnTo>
                  <a:pt x="11496" y="5162"/>
                </a:lnTo>
                <a:lnTo>
                  <a:pt x="11492" y="5162"/>
                </a:lnTo>
                <a:lnTo>
                  <a:pt x="11486" y="5160"/>
                </a:lnTo>
                <a:lnTo>
                  <a:pt x="11480" y="5158"/>
                </a:lnTo>
                <a:lnTo>
                  <a:pt x="11474" y="5158"/>
                </a:lnTo>
                <a:lnTo>
                  <a:pt x="11468" y="5160"/>
                </a:lnTo>
                <a:lnTo>
                  <a:pt x="11466" y="5164"/>
                </a:lnTo>
                <a:lnTo>
                  <a:pt x="11462" y="5170"/>
                </a:lnTo>
                <a:lnTo>
                  <a:pt x="11456" y="5172"/>
                </a:lnTo>
                <a:lnTo>
                  <a:pt x="11448" y="5172"/>
                </a:lnTo>
                <a:lnTo>
                  <a:pt x="11442" y="5170"/>
                </a:lnTo>
                <a:lnTo>
                  <a:pt x="11436" y="5170"/>
                </a:lnTo>
                <a:lnTo>
                  <a:pt x="11430" y="5170"/>
                </a:lnTo>
                <a:lnTo>
                  <a:pt x="11426" y="5172"/>
                </a:lnTo>
                <a:lnTo>
                  <a:pt x="11426" y="5178"/>
                </a:lnTo>
                <a:lnTo>
                  <a:pt x="11428" y="5182"/>
                </a:lnTo>
                <a:lnTo>
                  <a:pt x="11432" y="5184"/>
                </a:lnTo>
                <a:lnTo>
                  <a:pt x="11438" y="5186"/>
                </a:lnTo>
                <a:lnTo>
                  <a:pt x="11450" y="5196"/>
                </a:lnTo>
                <a:lnTo>
                  <a:pt x="11456" y="5204"/>
                </a:lnTo>
                <a:lnTo>
                  <a:pt x="11460" y="5208"/>
                </a:lnTo>
                <a:lnTo>
                  <a:pt x="11460" y="5212"/>
                </a:lnTo>
                <a:lnTo>
                  <a:pt x="11460" y="5214"/>
                </a:lnTo>
                <a:lnTo>
                  <a:pt x="11454" y="5220"/>
                </a:lnTo>
                <a:lnTo>
                  <a:pt x="11454" y="5222"/>
                </a:lnTo>
                <a:lnTo>
                  <a:pt x="11456" y="5228"/>
                </a:lnTo>
                <a:lnTo>
                  <a:pt x="11458" y="5232"/>
                </a:lnTo>
                <a:lnTo>
                  <a:pt x="11462" y="5236"/>
                </a:lnTo>
                <a:lnTo>
                  <a:pt x="11468" y="5238"/>
                </a:lnTo>
                <a:lnTo>
                  <a:pt x="11472" y="5238"/>
                </a:lnTo>
                <a:lnTo>
                  <a:pt x="11476" y="5236"/>
                </a:lnTo>
                <a:lnTo>
                  <a:pt x="11480" y="5232"/>
                </a:lnTo>
                <a:lnTo>
                  <a:pt x="11484" y="5226"/>
                </a:lnTo>
                <a:lnTo>
                  <a:pt x="11486" y="5216"/>
                </a:lnTo>
                <a:lnTo>
                  <a:pt x="11492" y="5198"/>
                </a:lnTo>
                <a:lnTo>
                  <a:pt x="11496" y="5190"/>
                </a:lnTo>
                <a:lnTo>
                  <a:pt x="11498" y="5190"/>
                </a:lnTo>
                <a:lnTo>
                  <a:pt x="11498" y="5192"/>
                </a:lnTo>
                <a:lnTo>
                  <a:pt x="11494" y="5206"/>
                </a:lnTo>
                <a:lnTo>
                  <a:pt x="11494" y="5212"/>
                </a:lnTo>
                <a:lnTo>
                  <a:pt x="11494" y="5216"/>
                </a:lnTo>
                <a:lnTo>
                  <a:pt x="11498" y="5220"/>
                </a:lnTo>
                <a:lnTo>
                  <a:pt x="11502" y="5222"/>
                </a:lnTo>
                <a:lnTo>
                  <a:pt x="11516" y="5228"/>
                </a:lnTo>
                <a:lnTo>
                  <a:pt x="11522" y="5232"/>
                </a:lnTo>
                <a:lnTo>
                  <a:pt x="11530" y="5238"/>
                </a:lnTo>
                <a:lnTo>
                  <a:pt x="11540" y="5246"/>
                </a:lnTo>
                <a:lnTo>
                  <a:pt x="11548" y="5252"/>
                </a:lnTo>
                <a:lnTo>
                  <a:pt x="11556" y="5254"/>
                </a:lnTo>
                <a:lnTo>
                  <a:pt x="11562" y="5256"/>
                </a:lnTo>
                <a:lnTo>
                  <a:pt x="11578" y="5258"/>
                </a:lnTo>
                <a:lnTo>
                  <a:pt x="11586" y="5260"/>
                </a:lnTo>
                <a:lnTo>
                  <a:pt x="11596" y="5264"/>
                </a:lnTo>
                <a:lnTo>
                  <a:pt x="11612" y="5272"/>
                </a:lnTo>
                <a:lnTo>
                  <a:pt x="11624" y="5276"/>
                </a:lnTo>
                <a:lnTo>
                  <a:pt x="11636" y="5282"/>
                </a:lnTo>
                <a:lnTo>
                  <a:pt x="11650" y="5290"/>
                </a:lnTo>
                <a:lnTo>
                  <a:pt x="11658" y="5298"/>
                </a:lnTo>
                <a:lnTo>
                  <a:pt x="11664" y="5304"/>
                </a:lnTo>
                <a:lnTo>
                  <a:pt x="11676" y="5322"/>
                </a:lnTo>
                <a:lnTo>
                  <a:pt x="11684" y="5342"/>
                </a:lnTo>
                <a:lnTo>
                  <a:pt x="11694" y="5358"/>
                </a:lnTo>
                <a:lnTo>
                  <a:pt x="11698" y="5364"/>
                </a:lnTo>
                <a:lnTo>
                  <a:pt x="11700" y="5368"/>
                </a:lnTo>
                <a:lnTo>
                  <a:pt x="11700" y="5370"/>
                </a:lnTo>
                <a:lnTo>
                  <a:pt x="11698" y="5372"/>
                </a:lnTo>
                <a:lnTo>
                  <a:pt x="11692" y="5374"/>
                </a:lnTo>
                <a:lnTo>
                  <a:pt x="11692" y="5378"/>
                </a:lnTo>
                <a:lnTo>
                  <a:pt x="11692" y="5382"/>
                </a:lnTo>
                <a:lnTo>
                  <a:pt x="11694" y="5390"/>
                </a:lnTo>
                <a:lnTo>
                  <a:pt x="11698" y="5394"/>
                </a:lnTo>
                <a:lnTo>
                  <a:pt x="11706" y="5400"/>
                </a:lnTo>
                <a:lnTo>
                  <a:pt x="11710" y="5402"/>
                </a:lnTo>
                <a:lnTo>
                  <a:pt x="11714" y="5406"/>
                </a:lnTo>
                <a:lnTo>
                  <a:pt x="11714" y="5412"/>
                </a:lnTo>
                <a:lnTo>
                  <a:pt x="11712" y="5420"/>
                </a:lnTo>
                <a:lnTo>
                  <a:pt x="11706" y="5434"/>
                </a:lnTo>
                <a:lnTo>
                  <a:pt x="11706" y="5436"/>
                </a:lnTo>
                <a:lnTo>
                  <a:pt x="11708" y="5436"/>
                </a:lnTo>
                <a:lnTo>
                  <a:pt x="11714" y="5434"/>
                </a:lnTo>
                <a:lnTo>
                  <a:pt x="11718" y="5434"/>
                </a:lnTo>
                <a:lnTo>
                  <a:pt x="11720" y="5436"/>
                </a:lnTo>
                <a:lnTo>
                  <a:pt x="11722" y="5438"/>
                </a:lnTo>
                <a:lnTo>
                  <a:pt x="11724" y="5438"/>
                </a:lnTo>
                <a:lnTo>
                  <a:pt x="11730" y="5438"/>
                </a:lnTo>
                <a:lnTo>
                  <a:pt x="11740" y="5438"/>
                </a:lnTo>
                <a:lnTo>
                  <a:pt x="11744" y="5440"/>
                </a:lnTo>
                <a:lnTo>
                  <a:pt x="11752" y="5444"/>
                </a:lnTo>
                <a:lnTo>
                  <a:pt x="11750" y="5154"/>
                </a:lnTo>
                <a:lnTo>
                  <a:pt x="11740" y="5154"/>
                </a:lnTo>
                <a:lnTo>
                  <a:pt x="11730" y="5150"/>
                </a:lnTo>
                <a:lnTo>
                  <a:pt x="11708" y="5138"/>
                </a:lnTo>
                <a:lnTo>
                  <a:pt x="11672" y="5114"/>
                </a:lnTo>
                <a:close/>
                <a:moveTo>
                  <a:pt x="11698" y="5436"/>
                </a:moveTo>
                <a:lnTo>
                  <a:pt x="11698" y="5436"/>
                </a:lnTo>
                <a:lnTo>
                  <a:pt x="11702" y="5434"/>
                </a:lnTo>
                <a:lnTo>
                  <a:pt x="11704" y="5430"/>
                </a:lnTo>
                <a:lnTo>
                  <a:pt x="11706" y="5420"/>
                </a:lnTo>
                <a:lnTo>
                  <a:pt x="11710" y="5412"/>
                </a:lnTo>
                <a:lnTo>
                  <a:pt x="11710" y="5410"/>
                </a:lnTo>
                <a:lnTo>
                  <a:pt x="11708" y="5408"/>
                </a:lnTo>
                <a:lnTo>
                  <a:pt x="11704" y="5406"/>
                </a:lnTo>
                <a:lnTo>
                  <a:pt x="11702" y="5404"/>
                </a:lnTo>
                <a:lnTo>
                  <a:pt x="11702" y="5402"/>
                </a:lnTo>
                <a:lnTo>
                  <a:pt x="11700" y="5400"/>
                </a:lnTo>
                <a:lnTo>
                  <a:pt x="11694" y="5398"/>
                </a:lnTo>
                <a:lnTo>
                  <a:pt x="11690" y="5398"/>
                </a:lnTo>
                <a:lnTo>
                  <a:pt x="11678" y="5404"/>
                </a:lnTo>
                <a:lnTo>
                  <a:pt x="11668" y="5414"/>
                </a:lnTo>
                <a:lnTo>
                  <a:pt x="11664" y="5418"/>
                </a:lnTo>
                <a:lnTo>
                  <a:pt x="11664" y="5422"/>
                </a:lnTo>
                <a:lnTo>
                  <a:pt x="11662" y="5428"/>
                </a:lnTo>
                <a:lnTo>
                  <a:pt x="11658" y="5436"/>
                </a:lnTo>
                <a:lnTo>
                  <a:pt x="11656" y="5442"/>
                </a:lnTo>
                <a:lnTo>
                  <a:pt x="11654" y="5448"/>
                </a:lnTo>
                <a:lnTo>
                  <a:pt x="11654" y="5450"/>
                </a:lnTo>
                <a:lnTo>
                  <a:pt x="11658" y="5448"/>
                </a:lnTo>
                <a:lnTo>
                  <a:pt x="11666" y="5448"/>
                </a:lnTo>
                <a:lnTo>
                  <a:pt x="11672" y="5448"/>
                </a:lnTo>
                <a:lnTo>
                  <a:pt x="11678" y="5450"/>
                </a:lnTo>
                <a:lnTo>
                  <a:pt x="11682" y="5450"/>
                </a:lnTo>
                <a:lnTo>
                  <a:pt x="11686" y="5450"/>
                </a:lnTo>
                <a:lnTo>
                  <a:pt x="11690" y="5446"/>
                </a:lnTo>
                <a:lnTo>
                  <a:pt x="11694" y="5440"/>
                </a:lnTo>
                <a:lnTo>
                  <a:pt x="11698" y="5436"/>
                </a:lnTo>
                <a:close/>
                <a:moveTo>
                  <a:pt x="10850" y="5438"/>
                </a:moveTo>
                <a:lnTo>
                  <a:pt x="10850" y="5438"/>
                </a:lnTo>
                <a:lnTo>
                  <a:pt x="10850" y="5436"/>
                </a:lnTo>
                <a:lnTo>
                  <a:pt x="10846" y="5436"/>
                </a:lnTo>
                <a:lnTo>
                  <a:pt x="10842" y="5438"/>
                </a:lnTo>
                <a:lnTo>
                  <a:pt x="10842" y="5442"/>
                </a:lnTo>
                <a:lnTo>
                  <a:pt x="10844" y="5446"/>
                </a:lnTo>
                <a:lnTo>
                  <a:pt x="10846" y="5446"/>
                </a:lnTo>
                <a:lnTo>
                  <a:pt x="10850" y="5438"/>
                </a:lnTo>
                <a:close/>
                <a:moveTo>
                  <a:pt x="10926" y="5458"/>
                </a:moveTo>
                <a:lnTo>
                  <a:pt x="10926" y="5458"/>
                </a:lnTo>
                <a:lnTo>
                  <a:pt x="10928" y="5458"/>
                </a:lnTo>
                <a:lnTo>
                  <a:pt x="10928" y="5456"/>
                </a:lnTo>
                <a:lnTo>
                  <a:pt x="10928" y="5452"/>
                </a:lnTo>
                <a:lnTo>
                  <a:pt x="10926" y="5452"/>
                </a:lnTo>
                <a:lnTo>
                  <a:pt x="10922" y="5450"/>
                </a:lnTo>
                <a:lnTo>
                  <a:pt x="10920" y="5450"/>
                </a:lnTo>
                <a:lnTo>
                  <a:pt x="10920" y="5452"/>
                </a:lnTo>
                <a:lnTo>
                  <a:pt x="10920" y="5456"/>
                </a:lnTo>
                <a:lnTo>
                  <a:pt x="10920" y="5462"/>
                </a:lnTo>
                <a:lnTo>
                  <a:pt x="10920" y="5464"/>
                </a:lnTo>
                <a:lnTo>
                  <a:pt x="10922" y="5462"/>
                </a:lnTo>
                <a:lnTo>
                  <a:pt x="10924" y="5460"/>
                </a:lnTo>
                <a:lnTo>
                  <a:pt x="10926" y="5458"/>
                </a:lnTo>
                <a:close/>
                <a:moveTo>
                  <a:pt x="10930" y="5468"/>
                </a:moveTo>
                <a:lnTo>
                  <a:pt x="10930" y="5468"/>
                </a:lnTo>
                <a:lnTo>
                  <a:pt x="10932" y="5466"/>
                </a:lnTo>
                <a:lnTo>
                  <a:pt x="10934" y="5464"/>
                </a:lnTo>
                <a:lnTo>
                  <a:pt x="10934" y="5460"/>
                </a:lnTo>
                <a:lnTo>
                  <a:pt x="10930" y="5460"/>
                </a:lnTo>
                <a:lnTo>
                  <a:pt x="10928" y="5462"/>
                </a:lnTo>
                <a:lnTo>
                  <a:pt x="10928" y="5464"/>
                </a:lnTo>
                <a:lnTo>
                  <a:pt x="10928" y="5468"/>
                </a:lnTo>
                <a:lnTo>
                  <a:pt x="10930" y="5468"/>
                </a:lnTo>
                <a:close/>
                <a:moveTo>
                  <a:pt x="10910" y="5150"/>
                </a:moveTo>
                <a:lnTo>
                  <a:pt x="10910" y="5150"/>
                </a:lnTo>
                <a:lnTo>
                  <a:pt x="10908" y="5158"/>
                </a:lnTo>
                <a:lnTo>
                  <a:pt x="10906" y="5164"/>
                </a:lnTo>
                <a:lnTo>
                  <a:pt x="10902" y="5166"/>
                </a:lnTo>
                <a:lnTo>
                  <a:pt x="10900" y="5168"/>
                </a:lnTo>
                <a:lnTo>
                  <a:pt x="10894" y="5170"/>
                </a:lnTo>
                <a:lnTo>
                  <a:pt x="10894" y="5172"/>
                </a:lnTo>
                <a:lnTo>
                  <a:pt x="10896" y="5176"/>
                </a:lnTo>
                <a:lnTo>
                  <a:pt x="10898" y="5184"/>
                </a:lnTo>
                <a:lnTo>
                  <a:pt x="10896" y="5186"/>
                </a:lnTo>
                <a:lnTo>
                  <a:pt x="10894" y="5190"/>
                </a:lnTo>
                <a:lnTo>
                  <a:pt x="10896" y="5202"/>
                </a:lnTo>
                <a:lnTo>
                  <a:pt x="10900" y="5208"/>
                </a:lnTo>
                <a:lnTo>
                  <a:pt x="10902" y="5210"/>
                </a:lnTo>
                <a:lnTo>
                  <a:pt x="10906" y="5210"/>
                </a:lnTo>
                <a:lnTo>
                  <a:pt x="10908" y="5210"/>
                </a:lnTo>
                <a:lnTo>
                  <a:pt x="10912" y="5208"/>
                </a:lnTo>
                <a:lnTo>
                  <a:pt x="10916" y="5210"/>
                </a:lnTo>
                <a:lnTo>
                  <a:pt x="10920" y="5214"/>
                </a:lnTo>
                <a:lnTo>
                  <a:pt x="10924" y="5222"/>
                </a:lnTo>
                <a:lnTo>
                  <a:pt x="10928" y="5232"/>
                </a:lnTo>
                <a:lnTo>
                  <a:pt x="10928" y="5244"/>
                </a:lnTo>
                <a:lnTo>
                  <a:pt x="10926" y="5256"/>
                </a:lnTo>
                <a:lnTo>
                  <a:pt x="10924" y="5268"/>
                </a:lnTo>
                <a:lnTo>
                  <a:pt x="10920" y="5280"/>
                </a:lnTo>
                <a:lnTo>
                  <a:pt x="10918" y="5292"/>
                </a:lnTo>
                <a:lnTo>
                  <a:pt x="10920" y="5302"/>
                </a:lnTo>
                <a:lnTo>
                  <a:pt x="10922" y="5310"/>
                </a:lnTo>
                <a:lnTo>
                  <a:pt x="10926" y="5314"/>
                </a:lnTo>
                <a:lnTo>
                  <a:pt x="10930" y="5316"/>
                </a:lnTo>
                <a:lnTo>
                  <a:pt x="10934" y="5316"/>
                </a:lnTo>
                <a:lnTo>
                  <a:pt x="10938" y="5316"/>
                </a:lnTo>
                <a:lnTo>
                  <a:pt x="10946" y="5312"/>
                </a:lnTo>
                <a:lnTo>
                  <a:pt x="10956" y="5312"/>
                </a:lnTo>
                <a:lnTo>
                  <a:pt x="10960" y="5312"/>
                </a:lnTo>
                <a:lnTo>
                  <a:pt x="10962" y="5308"/>
                </a:lnTo>
                <a:lnTo>
                  <a:pt x="10960" y="5300"/>
                </a:lnTo>
                <a:lnTo>
                  <a:pt x="10956" y="5286"/>
                </a:lnTo>
                <a:lnTo>
                  <a:pt x="10956" y="5280"/>
                </a:lnTo>
                <a:lnTo>
                  <a:pt x="10958" y="5274"/>
                </a:lnTo>
                <a:lnTo>
                  <a:pt x="10962" y="5270"/>
                </a:lnTo>
                <a:lnTo>
                  <a:pt x="10962" y="5264"/>
                </a:lnTo>
                <a:lnTo>
                  <a:pt x="10962" y="5250"/>
                </a:lnTo>
                <a:lnTo>
                  <a:pt x="10960" y="5234"/>
                </a:lnTo>
                <a:lnTo>
                  <a:pt x="10962" y="5214"/>
                </a:lnTo>
                <a:lnTo>
                  <a:pt x="10962" y="5204"/>
                </a:lnTo>
                <a:lnTo>
                  <a:pt x="10962" y="5196"/>
                </a:lnTo>
                <a:lnTo>
                  <a:pt x="10956" y="5190"/>
                </a:lnTo>
                <a:lnTo>
                  <a:pt x="10956" y="5186"/>
                </a:lnTo>
                <a:lnTo>
                  <a:pt x="10956" y="5184"/>
                </a:lnTo>
                <a:lnTo>
                  <a:pt x="10964" y="5174"/>
                </a:lnTo>
                <a:lnTo>
                  <a:pt x="10972" y="5168"/>
                </a:lnTo>
                <a:lnTo>
                  <a:pt x="10978" y="5166"/>
                </a:lnTo>
                <a:lnTo>
                  <a:pt x="10982" y="5168"/>
                </a:lnTo>
                <a:lnTo>
                  <a:pt x="10986" y="5170"/>
                </a:lnTo>
                <a:lnTo>
                  <a:pt x="10988" y="5176"/>
                </a:lnTo>
                <a:lnTo>
                  <a:pt x="10988" y="5182"/>
                </a:lnTo>
                <a:lnTo>
                  <a:pt x="10986" y="5188"/>
                </a:lnTo>
                <a:lnTo>
                  <a:pt x="10982" y="5196"/>
                </a:lnTo>
                <a:lnTo>
                  <a:pt x="10980" y="5202"/>
                </a:lnTo>
                <a:lnTo>
                  <a:pt x="10978" y="5208"/>
                </a:lnTo>
                <a:lnTo>
                  <a:pt x="10980" y="5212"/>
                </a:lnTo>
                <a:lnTo>
                  <a:pt x="10982" y="5216"/>
                </a:lnTo>
                <a:lnTo>
                  <a:pt x="10990" y="5224"/>
                </a:lnTo>
                <a:lnTo>
                  <a:pt x="11000" y="5232"/>
                </a:lnTo>
                <a:lnTo>
                  <a:pt x="11004" y="5238"/>
                </a:lnTo>
                <a:lnTo>
                  <a:pt x="11004" y="5246"/>
                </a:lnTo>
                <a:lnTo>
                  <a:pt x="11002" y="5260"/>
                </a:lnTo>
                <a:lnTo>
                  <a:pt x="11002" y="5268"/>
                </a:lnTo>
                <a:lnTo>
                  <a:pt x="11004" y="5272"/>
                </a:lnTo>
                <a:lnTo>
                  <a:pt x="11010" y="5276"/>
                </a:lnTo>
                <a:lnTo>
                  <a:pt x="11018" y="5278"/>
                </a:lnTo>
                <a:lnTo>
                  <a:pt x="11024" y="5276"/>
                </a:lnTo>
                <a:lnTo>
                  <a:pt x="11028" y="5274"/>
                </a:lnTo>
                <a:lnTo>
                  <a:pt x="11028" y="5272"/>
                </a:lnTo>
                <a:lnTo>
                  <a:pt x="11028" y="5268"/>
                </a:lnTo>
                <a:lnTo>
                  <a:pt x="11028" y="5262"/>
                </a:lnTo>
                <a:lnTo>
                  <a:pt x="11032" y="5258"/>
                </a:lnTo>
                <a:lnTo>
                  <a:pt x="11036" y="5256"/>
                </a:lnTo>
                <a:lnTo>
                  <a:pt x="11040" y="5254"/>
                </a:lnTo>
                <a:lnTo>
                  <a:pt x="11046" y="5254"/>
                </a:lnTo>
                <a:lnTo>
                  <a:pt x="11052" y="5256"/>
                </a:lnTo>
                <a:lnTo>
                  <a:pt x="11054" y="5256"/>
                </a:lnTo>
                <a:lnTo>
                  <a:pt x="11056" y="5256"/>
                </a:lnTo>
                <a:lnTo>
                  <a:pt x="11060" y="5246"/>
                </a:lnTo>
                <a:lnTo>
                  <a:pt x="11060" y="5240"/>
                </a:lnTo>
                <a:lnTo>
                  <a:pt x="11058" y="5236"/>
                </a:lnTo>
                <a:lnTo>
                  <a:pt x="11052" y="5232"/>
                </a:lnTo>
                <a:lnTo>
                  <a:pt x="11046" y="5228"/>
                </a:lnTo>
                <a:lnTo>
                  <a:pt x="11042" y="5224"/>
                </a:lnTo>
                <a:lnTo>
                  <a:pt x="11036" y="5220"/>
                </a:lnTo>
                <a:lnTo>
                  <a:pt x="11036" y="5216"/>
                </a:lnTo>
                <a:lnTo>
                  <a:pt x="11038" y="5210"/>
                </a:lnTo>
                <a:lnTo>
                  <a:pt x="11040" y="5204"/>
                </a:lnTo>
                <a:lnTo>
                  <a:pt x="11040" y="5196"/>
                </a:lnTo>
                <a:lnTo>
                  <a:pt x="11038" y="5188"/>
                </a:lnTo>
                <a:lnTo>
                  <a:pt x="11036" y="5180"/>
                </a:lnTo>
                <a:lnTo>
                  <a:pt x="11024" y="5162"/>
                </a:lnTo>
                <a:lnTo>
                  <a:pt x="11012" y="5146"/>
                </a:lnTo>
                <a:lnTo>
                  <a:pt x="11006" y="5140"/>
                </a:lnTo>
                <a:lnTo>
                  <a:pt x="11006" y="5134"/>
                </a:lnTo>
                <a:lnTo>
                  <a:pt x="11010" y="5130"/>
                </a:lnTo>
                <a:lnTo>
                  <a:pt x="11018" y="5126"/>
                </a:lnTo>
                <a:lnTo>
                  <a:pt x="11034" y="5114"/>
                </a:lnTo>
                <a:lnTo>
                  <a:pt x="11042" y="5106"/>
                </a:lnTo>
                <a:lnTo>
                  <a:pt x="11050" y="5096"/>
                </a:lnTo>
                <a:lnTo>
                  <a:pt x="11056" y="5088"/>
                </a:lnTo>
                <a:lnTo>
                  <a:pt x="11060" y="5084"/>
                </a:lnTo>
                <a:lnTo>
                  <a:pt x="11066" y="5084"/>
                </a:lnTo>
                <a:lnTo>
                  <a:pt x="11068" y="5084"/>
                </a:lnTo>
                <a:lnTo>
                  <a:pt x="11076" y="5090"/>
                </a:lnTo>
                <a:lnTo>
                  <a:pt x="11078" y="5090"/>
                </a:lnTo>
                <a:lnTo>
                  <a:pt x="11080" y="5088"/>
                </a:lnTo>
                <a:lnTo>
                  <a:pt x="11084" y="5080"/>
                </a:lnTo>
                <a:lnTo>
                  <a:pt x="11084" y="5076"/>
                </a:lnTo>
                <a:lnTo>
                  <a:pt x="11084" y="5074"/>
                </a:lnTo>
                <a:lnTo>
                  <a:pt x="11080" y="5072"/>
                </a:lnTo>
                <a:lnTo>
                  <a:pt x="11076" y="5070"/>
                </a:lnTo>
                <a:lnTo>
                  <a:pt x="11058" y="5070"/>
                </a:lnTo>
                <a:lnTo>
                  <a:pt x="11048" y="5072"/>
                </a:lnTo>
                <a:lnTo>
                  <a:pt x="11042" y="5074"/>
                </a:lnTo>
                <a:lnTo>
                  <a:pt x="11032" y="5080"/>
                </a:lnTo>
                <a:lnTo>
                  <a:pt x="11024" y="5084"/>
                </a:lnTo>
                <a:lnTo>
                  <a:pt x="11020" y="5084"/>
                </a:lnTo>
                <a:lnTo>
                  <a:pt x="11012" y="5082"/>
                </a:lnTo>
                <a:lnTo>
                  <a:pt x="11006" y="5082"/>
                </a:lnTo>
                <a:lnTo>
                  <a:pt x="11000" y="5084"/>
                </a:lnTo>
                <a:lnTo>
                  <a:pt x="10998" y="5088"/>
                </a:lnTo>
                <a:lnTo>
                  <a:pt x="10994" y="5094"/>
                </a:lnTo>
                <a:lnTo>
                  <a:pt x="10992" y="5100"/>
                </a:lnTo>
                <a:lnTo>
                  <a:pt x="10988" y="5104"/>
                </a:lnTo>
                <a:lnTo>
                  <a:pt x="10984" y="5108"/>
                </a:lnTo>
                <a:lnTo>
                  <a:pt x="10976" y="5108"/>
                </a:lnTo>
                <a:lnTo>
                  <a:pt x="10970" y="5106"/>
                </a:lnTo>
                <a:lnTo>
                  <a:pt x="10966" y="5104"/>
                </a:lnTo>
                <a:lnTo>
                  <a:pt x="10966" y="5102"/>
                </a:lnTo>
                <a:lnTo>
                  <a:pt x="10966" y="5098"/>
                </a:lnTo>
                <a:lnTo>
                  <a:pt x="10964" y="5090"/>
                </a:lnTo>
                <a:lnTo>
                  <a:pt x="10962" y="5086"/>
                </a:lnTo>
                <a:lnTo>
                  <a:pt x="10956" y="5082"/>
                </a:lnTo>
                <a:lnTo>
                  <a:pt x="10952" y="5080"/>
                </a:lnTo>
                <a:lnTo>
                  <a:pt x="10950" y="5076"/>
                </a:lnTo>
                <a:lnTo>
                  <a:pt x="10946" y="5064"/>
                </a:lnTo>
                <a:lnTo>
                  <a:pt x="10946" y="5052"/>
                </a:lnTo>
                <a:lnTo>
                  <a:pt x="10950" y="5038"/>
                </a:lnTo>
                <a:lnTo>
                  <a:pt x="10954" y="5026"/>
                </a:lnTo>
                <a:lnTo>
                  <a:pt x="10960" y="5018"/>
                </a:lnTo>
                <a:lnTo>
                  <a:pt x="10962" y="5016"/>
                </a:lnTo>
                <a:lnTo>
                  <a:pt x="10966" y="5014"/>
                </a:lnTo>
                <a:lnTo>
                  <a:pt x="10970" y="5014"/>
                </a:lnTo>
                <a:lnTo>
                  <a:pt x="10974" y="5016"/>
                </a:lnTo>
                <a:lnTo>
                  <a:pt x="10980" y="5018"/>
                </a:lnTo>
                <a:lnTo>
                  <a:pt x="10984" y="5018"/>
                </a:lnTo>
                <a:lnTo>
                  <a:pt x="10994" y="5018"/>
                </a:lnTo>
                <a:lnTo>
                  <a:pt x="11004" y="5016"/>
                </a:lnTo>
                <a:lnTo>
                  <a:pt x="11010" y="5016"/>
                </a:lnTo>
                <a:lnTo>
                  <a:pt x="11014" y="5018"/>
                </a:lnTo>
                <a:lnTo>
                  <a:pt x="11020" y="5018"/>
                </a:lnTo>
                <a:lnTo>
                  <a:pt x="11028" y="5018"/>
                </a:lnTo>
                <a:lnTo>
                  <a:pt x="11046" y="5016"/>
                </a:lnTo>
                <a:lnTo>
                  <a:pt x="11062" y="5016"/>
                </a:lnTo>
                <a:lnTo>
                  <a:pt x="11068" y="5016"/>
                </a:lnTo>
                <a:lnTo>
                  <a:pt x="11070" y="5018"/>
                </a:lnTo>
                <a:lnTo>
                  <a:pt x="11074" y="5022"/>
                </a:lnTo>
                <a:lnTo>
                  <a:pt x="11080" y="5024"/>
                </a:lnTo>
                <a:lnTo>
                  <a:pt x="11088" y="5026"/>
                </a:lnTo>
                <a:lnTo>
                  <a:pt x="11096" y="5026"/>
                </a:lnTo>
                <a:lnTo>
                  <a:pt x="11106" y="5024"/>
                </a:lnTo>
                <a:lnTo>
                  <a:pt x="11114" y="5020"/>
                </a:lnTo>
                <a:lnTo>
                  <a:pt x="11122" y="5016"/>
                </a:lnTo>
                <a:lnTo>
                  <a:pt x="11128" y="5010"/>
                </a:lnTo>
                <a:lnTo>
                  <a:pt x="11148" y="4980"/>
                </a:lnTo>
                <a:lnTo>
                  <a:pt x="11150" y="4974"/>
                </a:lnTo>
                <a:lnTo>
                  <a:pt x="11152" y="4970"/>
                </a:lnTo>
                <a:lnTo>
                  <a:pt x="11152" y="4964"/>
                </a:lnTo>
                <a:lnTo>
                  <a:pt x="11150" y="4958"/>
                </a:lnTo>
                <a:lnTo>
                  <a:pt x="11146" y="4956"/>
                </a:lnTo>
                <a:lnTo>
                  <a:pt x="11142" y="4956"/>
                </a:lnTo>
                <a:lnTo>
                  <a:pt x="11138" y="4958"/>
                </a:lnTo>
                <a:lnTo>
                  <a:pt x="11134" y="4962"/>
                </a:lnTo>
                <a:lnTo>
                  <a:pt x="11124" y="4976"/>
                </a:lnTo>
                <a:lnTo>
                  <a:pt x="11116" y="4990"/>
                </a:lnTo>
                <a:lnTo>
                  <a:pt x="11110" y="4996"/>
                </a:lnTo>
                <a:lnTo>
                  <a:pt x="11104" y="4998"/>
                </a:lnTo>
                <a:lnTo>
                  <a:pt x="11096" y="4998"/>
                </a:lnTo>
                <a:lnTo>
                  <a:pt x="11086" y="4996"/>
                </a:lnTo>
                <a:lnTo>
                  <a:pt x="11072" y="4994"/>
                </a:lnTo>
                <a:lnTo>
                  <a:pt x="11066" y="4994"/>
                </a:lnTo>
                <a:lnTo>
                  <a:pt x="11062" y="4994"/>
                </a:lnTo>
                <a:lnTo>
                  <a:pt x="11060" y="4996"/>
                </a:lnTo>
                <a:lnTo>
                  <a:pt x="11056" y="4996"/>
                </a:lnTo>
                <a:lnTo>
                  <a:pt x="11048" y="4994"/>
                </a:lnTo>
                <a:lnTo>
                  <a:pt x="11034" y="4990"/>
                </a:lnTo>
                <a:lnTo>
                  <a:pt x="11028" y="4990"/>
                </a:lnTo>
                <a:lnTo>
                  <a:pt x="11018" y="4990"/>
                </a:lnTo>
                <a:lnTo>
                  <a:pt x="11010" y="4990"/>
                </a:lnTo>
                <a:lnTo>
                  <a:pt x="11006" y="4988"/>
                </a:lnTo>
                <a:lnTo>
                  <a:pt x="11004" y="4986"/>
                </a:lnTo>
                <a:lnTo>
                  <a:pt x="11004" y="4984"/>
                </a:lnTo>
                <a:lnTo>
                  <a:pt x="11004" y="4980"/>
                </a:lnTo>
                <a:lnTo>
                  <a:pt x="11002" y="4978"/>
                </a:lnTo>
                <a:lnTo>
                  <a:pt x="11000" y="4978"/>
                </a:lnTo>
                <a:lnTo>
                  <a:pt x="10992" y="4978"/>
                </a:lnTo>
                <a:lnTo>
                  <a:pt x="10986" y="4976"/>
                </a:lnTo>
                <a:lnTo>
                  <a:pt x="10980" y="4976"/>
                </a:lnTo>
                <a:lnTo>
                  <a:pt x="10978" y="4976"/>
                </a:lnTo>
                <a:lnTo>
                  <a:pt x="10976" y="4980"/>
                </a:lnTo>
                <a:lnTo>
                  <a:pt x="10974" y="4988"/>
                </a:lnTo>
                <a:lnTo>
                  <a:pt x="10968" y="4996"/>
                </a:lnTo>
                <a:lnTo>
                  <a:pt x="10966" y="4998"/>
                </a:lnTo>
                <a:lnTo>
                  <a:pt x="10962" y="5000"/>
                </a:lnTo>
                <a:lnTo>
                  <a:pt x="10960" y="4998"/>
                </a:lnTo>
                <a:lnTo>
                  <a:pt x="10958" y="4996"/>
                </a:lnTo>
                <a:lnTo>
                  <a:pt x="10954" y="4992"/>
                </a:lnTo>
                <a:lnTo>
                  <a:pt x="10952" y="4992"/>
                </a:lnTo>
                <a:lnTo>
                  <a:pt x="10950" y="4998"/>
                </a:lnTo>
                <a:lnTo>
                  <a:pt x="10946" y="5008"/>
                </a:lnTo>
                <a:lnTo>
                  <a:pt x="10940" y="5020"/>
                </a:lnTo>
                <a:lnTo>
                  <a:pt x="10936" y="5024"/>
                </a:lnTo>
                <a:lnTo>
                  <a:pt x="10936" y="5028"/>
                </a:lnTo>
                <a:lnTo>
                  <a:pt x="10936" y="5034"/>
                </a:lnTo>
                <a:lnTo>
                  <a:pt x="10936" y="5038"/>
                </a:lnTo>
                <a:lnTo>
                  <a:pt x="10936" y="5040"/>
                </a:lnTo>
                <a:lnTo>
                  <a:pt x="10932" y="5040"/>
                </a:lnTo>
                <a:lnTo>
                  <a:pt x="10928" y="5044"/>
                </a:lnTo>
                <a:lnTo>
                  <a:pt x="10930" y="5046"/>
                </a:lnTo>
                <a:lnTo>
                  <a:pt x="10932" y="5054"/>
                </a:lnTo>
                <a:lnTo>
                  <a:pt x="10932" y="5064"/>
                </a:lnTo>
                <a:lnTo>
                  <a:pt x="10928" y="5076"/>
                </a:lnTo>
                <a:lnTo>
                  <a:pt x="10922" y="5086"/>
                </a:lnTo>
                <a:lnTo>
                  <a:pt x="10918" y="5098"/>
                </a:lnTo>
                <a:lnTo>
                  <a:pt x="10918" y="5106"/>
                </a:lnTo>
                <a:lnTo>
                  <a:pt x="10918" y="5118"/>
                </a:lnTo>
                <a:lnTo>
                  <a:pt x="10918" y="5132"/>
                </a:lnTo>
                <a:lnTo>
                  <a:pt x="10916" y="5134"/>
                </a:lnTo>
                <a:lnTo>
                  <a:pt x="10916" y="5136"/>
                </a:lnTo>
                <a:lnTo>
                  <a:pt x="10914" y="5136"/>
                </a:lnTo>
                <a:lnTo>
                  <a:pt x="10912" y="5138"/>
                </a:lnTo>
                <a:lnTo>
                  <a:pt x="10910" y="5142"/>
                </a:lnTo>
                <a:lnTo>
                  <a:pt x="10910" y="5150"/>
                </a:lnTo>
                <a:close/>
                <a:moveTo>
                  <a:pt x="11186" y="5194"/>
                </a:moveTo>
                <a:lnTo>
                  <a:pt x="11186" y="5194"/>
                </a:lnTo>
                <a:lnTo>
                  <a:pt x="11188" y="5202"/>
                </a:lnTo>
                <a:lnTo>
                  <a:pt x="11192" y="5208"/>
                </a:lnTo>
                <a:lnTo>
                  <a:pt x="11200" y="5216"/>
                </a:lnTo>
                <a:lnTo>
                  <a:pt x="11210" y="5224"/>
                </a:lnTo>
                <a:lnTo>
                  <a:pt x="11214" y="5226"/>
                </a:lnTo>
                <a:lnTo>
                  <a:pt x="11220" y="5224"/>
                </a:lnTo>
                <a:lnTo>
                  <a:pt x="11226" y="5222"/>
                </a:lnTo>
                <a:lnTo>
                  <a:pt x="11230" y="5220"/>
                </a:lnTo>
                <a:lnTo>
                  <a:pt x="11232" y="5214"/>
                </a:lnTo>
                <a:lnTo>
                  <a:pt x="11234" y="5210"/>
                </a:lnTo>
                <a:lnTo>
                  <a:pt x="11234" y="5204"/>
                </a:lnTo>
                <a:lnTo>
                  <a:pt x="11230" y="5198"/>
                </a:lnTo>
                <a:lnTo>
                  <a:pt x="11226" y="5192"/>
                </a:lnTo>
                <a:lnTo>
                  <a:pt x="11218" y="5188"/>
                </a:lnTo>
                <a:lnTo>
                  <a:pt x="11212" y="5186"/>
                </a:lnTo>
                <a:lnTo>
                  <a:pt x="11204" y="5186"/>
                </a:lnTo>
                <a:lnTo>
                  <a:pt x="11198" y="5186"/>
                </a:lnTo>
                <a:lnTo>
                  <a:pt x="11192" y="5188"/>
                </a:lnTo>
                <a:lnTo>
                  <a:pt x="11188" y="5190"/>
                </a:lnTo>
                <a:lnTo>
                  <a:pt x="11186" y="5194"/>
                </a:lnTo>
                <a:close/>
                <a:moveTo>
                  <a:pt x="11302" y="5178"/>
                </a:moveTo>
                <a:lnTo>
                  <a:pt x="11302" y="5178"/>
                </a:lnTo>
                <a:lnTo>
                  <a:pt x="11294" y="5178"/>
                </a:lnTo>
                <a:lnTo>
                  <a:pt x="11284" y="5178"/>
                </a:lnTo>
                <a:lnTo>
                  <a:pt x="11278" y="5178"/>
                </a:lnTo>
                <a:lnTo>
                  <a:pt x="11272" y="5182"/>
                </a:lnTo>
                <a:lnTo>
                  <a:pt x="11268" y="5186"/>
                </a:lnTo>
                <a:lnTo>
                  <a:pt x="11264" y="5190"/>
                </a:lnTo>
                <a:lnTo>
                  <a:pt x="11262" y="5196"/>
                </a:lnTo>
                <a:lnTo>
                  <a:pt x="11262" y="5202"/>
                </a:lnTo>
                <a:lnTo>
                  <a:pt x="11264" y="5208"/>
                </a:lnTo>
                <a:lnTo>
                  <a:pt x="11266" y="5204"/>
                </a:lnTo>
                <a:lnTo>
                  <a:pt x="11270" y="5196"/>
                </a:lnTo>
                <a:lnTo>
                  <a:pt x="11272" y="5194"/>
                </a:lnTo>
                <a:lnTo>
                  <a:pt x="11272" y="5192"/>
                </a:lnTo>
                <a:lnTo>
                  <a:pt x="11274" y="5192"/>
                </a:lnTo>
                <a:lnTo>
                  <a:pt x="11276" y="5194"/>
                </a:lnTo>
                <a:lnTo>
                  <a:pt x="11282" y="5200"/>
                </a:lnTo>
                <a:lnTo>
                  <a:pt x="11284" y="5202"/>
                </a:lnTo>
                <a:lnTo>
                  <a:pt x="11288" y="5202"/>
                </a:lnTo>
                <a:lnTo>
                  <a:pt x="11292" y="5202"/>
                </a:lnTo>
                <a:lnTo>
                  <a:pt x="11296" y="5200"/>
                </a:lnTo>
                <a:lnTo>
                  <a:pt x="11302" y="5198"/>
                </a:lnTo>
                <a:lnTo>
                  <a:pt x="11306" y="5198"/>
                </a:lnTo>
                <a:lnTo>
                  <a:pt x="11316" y="5202"/>
                </a:lnTo>
                <a:lnTo>
                  <a:pt x="11324" y="5206"/>
                </a:lnTo>
                <a:lnTo>
                  <a:pt x="11328" y="5206"/>
                </a:lnTo>
                <a:lnTo>
                  <a:pt x="11330" y="5204"/>
                </a:lnTo>
                <a:lnTo>
                  <a:pt x="11332" y="5202"/>
                </a:lnTo>
                <a:lnTo>
                  <a:pt x="11334" y="5202"/>
                </a:lnTo>
                <a:lnTo>
                  <a:pt x="11344" y="5204"/>
                </a:lnTo>
                <a:lnTo>
                  <a:pt x="11356" y="5212"/>
                </a:lnTo>
                <a:lnTo>
                  <a:pt x="11370" y="5222"/>
                </a:lnTo>
                <a:lnTo>
                  <a:pt x="11376" y="5226"/>
                </a:lnTo>
                <a:lnTo>
                  <a:pt x="11380" y="5226"/>
                </a:lnTo>
                <a:lnTo>
                  <a:pt x="11384" y="5226"/>
                </a:lnTo>
                <a:lnTo>
                  <a:pt x="11384" y="5222"/>
                </a:lnTo>
                <a:lnTo>
                  <a:pt x="11382" y="5210"/>
                </a:lnTo>
                <a:lnTo>
                  <a:pt x="11372" y="5194"/>
                </a:lnTo>
                <a:lnTo>
                  <a:pt x="11368" y="5186"/>
                </a:lnTo>
                <a:lnTo>
                  <a:pt x="11364" y="5184"/>
                </a:lnTo>
                <a:lnTo>
                  <a:pt x="11360" y="5182"/>
                </a:lnTo>
                <a:lnTo>
                  <a:pt x="11358" y="5182"/>
                </a:lnTo>
                <a:lnTo>
                  <a:pt x="11352" y="5184"/>
                </a:lnTo>
                <a:lnTo>
                  <a:pt x="11346" y="5182"/>
                </a:lnTo>
                <a:lnTo>
                  <a:pt x="11340" y="5178"/>
                </a:lnTo>
                <a:lnTo>
                  <a:pt x="11328" y="5174"/>
                </a:lnTo>
                <a:lnTo>
                  <a:pt x="11326" y="5174"/>
                </a:lnTo>
                <a:lnTo>
                  <a:pt x="11324" y="5176"/>
                </a:lnTo>
                <a:lnTo>
                  <a:pt x="11318" y="5178"/>
                </a:lnTo>
                <a:lnTo>
                  <a:pt x="11312" y="5178"/>
                </a:lnTo>
                <a:lnTo>
                  <a:pt x="11302" y="5178"/>
                </a:lnTo>
                <a:close/>
                <a:moveTo>
                  <a:pt x="11158" y="5128"/>
                </a:moveTo>
                <a:lnTo>
                  <a:pt x="11158" y="5128"/>
                </a:lnTo>
                <a:lnTo>
                  <a:pt x="11156" y="5126"/>
                </a:lnTo>
                <a:lnTo>
                  <a:pt x="11152" y="5122"/>
                </a:lnTo>
                <a:lnTo>
                  <a:pt x="11138" y="5118"/>
                </a:lnTo>
                <a:lnTo>
                  <a:pt x="11132" y="5118"/>
                </a:lnTo>
                <a:lnTo>
                  <a:pt x="11126" y="5120"/>
                </a:lnTo>
                <a:lnTo>
                  <a:pt x="11120" y="5124"/>
                </a:lnTo>
                <a:lnTo>
                  <a:pt x="11118" y="5128"/>
                </a:lnTo>
                <a:lnTo>
                  <a:pt x="11120" y="5132"/>
                </a:lnTo>
                <a:lnTo>
                  <a:pt x="11124" y="5136"/>
                </a:lnTo>
                <a:lnTo>
                  <a:pt x="11132" y="5136"/>
                </a:lnTo>
                <a:lnTo>
                  <a:pt x="11138" y="5136"/>
                </a:lnTo>
                <a:lnTo>
                  <a:pt x="11152" y="5132"/>
                </a:lnTo>
                <a:lnTo>
                  <a:pt x="11156" y="5130"/>
                </a:lnTo>
                <a:lnTo>
                  <a:pt x="11158" y="5128"/>
                </a:lnTo>
                <a:close/>
                <a:moveTo>
                  <a:pt x="11162" y="5130"/>
                </a:moveTo>
                <a:lnTo>
                  <a:pt x="11162" y="5130"/>
                </a:lnTo>
                <a:lnTo>
                  <a:pt x="11162" y="5132"/>
                </a:lnTo>
                <a:lnTo>
                  <a:pt x="11166" y="5134"/>
                </a:lnTo>
                <a:lnTo>
                  <a:pt x="11176" y="5132"/>
                </a:lnTo>
                <a:lnTo>
                  <a:pt x="11200" y="5128"/>
                </a:lnTo>
                <a:lnTo>
                  <a:pt x="11200" y="5126"/>
                </a:lnTo>
                <a:lnTo>
                  <a:pt x="11198" y="5124"/>
                </a:lnTo>
                <a:lnTo>
                  <a:pt x="11184" y="5124"/>
                </a:lnTo>
                <a:lnTo>
                  <a:pt x="11170" y="5124"/>
                </a:lnTo>
                <a:lnTo>
                  <a:pt x="11164" y="5126"/>
                </a:lnTo>
                <a:lnTo>
                  <a:pt x="11162" y="5130"/>
                </a:lnTo>
                <a:close/>
                <a:moveTo>
                  <a:pt x="11242" y="5116"/>
                </a:moveTo>
                <a:lnTo>
                  <a:pt x="11242" y="5116"/>
                </a:lnTo>
                <a:lnTo>
                  <a:pt x="11242" y="5122"/>
                </a:lnTo>
                <a:lnTo>
                  <a:pt x="11246" y="5122"/>
                </a:lnTo>
                <a:lnTo>
                  <a:pt x="11254" y="5122"/>
                </a:lnTo>
                <a:lnTo>
                  <a:pt x="11270" y="5122"/>
                </a:lnTo>
                <a:lnTo>
                  <a:pt x="11272" y="5120"/>
                </a:lnTo>
                <a:lnTo>
                  <a:pt x="11268" y="5112"/>
                </a:lnTo>
                <a:lnTo>
                  <a:pt x="11262" y="5108"/>
                </a:lnTo>
                <a:lnTo>
                  <a:pt x="11258" y="5106"/>
                </a:lnTo>
                <a:lnTo>
                  <a:pt x="11254" y="5104"/>
                </a:lnTo>
                <a:lnTo>
                  <a:pt x="11250" y="5104"/>
                </a:lnTo>
                <a:lnTo>
                  <a:pt x="11246" y="5106"/>
                </a:lnTo>
                <a:lnTo>
                  <a:pt x="11244" y="5108"/>
                </a:lnTo>
                <a:lnTo>
                  <a:pt x="11242" y="5110"/>
                </a:lnTo>
                <a:lnTo>
                  <a:pt x="11242" y="5116"/>
                </a:lnTo>
                <a:close/>
                <a:moveTo>
                  <a:pt x="11340" y="5134"/>
                </a:moveTo>
                <a:lnTo>
                  <a:pt x="11340" y="5134"/>
                </a:lnTo>
                <a:lnTo>
                  <a:pt x="11344" y="5138"/>
                </a:lnTo>
                <a:lnTo>
                  <a:pt x="11352" y="5140"/>
                </a:lnTo>
                <a:lnTo>
                  <a:pt x="11358" y="5140"/>
                </a:lnTo>
                <a:lnTo>
                  <a:pt x="11360" y="5136"/>
                </a:lnTo>
                <a:lnTo>
                  <a:pt x="11362" y="5134"/>
                </a:lnTo>
                <a:lnTo>
                  <a:pt x="11362" y="5126"/>
                </a:lnTo>
                <a:lnTo>
                  <a:pt x="11360" y="5122"/>
                </a:lnTo>
                <a:lnTo>
                  <a:pt x="11354" y="5122"/>
                </a:lnTo>
                <a:lnTo>
                  <a:pt x="11346" y="5124"/>
                </a:lnTo>
                <a:lnTo>
                  <a:pt x="11336" y="5130"/>
                </a:lnTo>
                <a:lnTo>
                  <a:pt x="11336" y="5132"/>
                </a:lnTo>
                <a:lnTo>
                  <a:pt x="11340" y="5134"/>
                </a:lnTo>
                <a:close/>
                <a:moveTo>
                  <a:pt x="11380" y="5104"/>
                </a:moveTo>
                <a:lnTo>
                  <a:pt x="11380" y="5104"/>
                </a:lnTo>
                <a:lnTo>
                  <a:pt x="11382" y="5104"/>
                </a:lnTo>
                <a:lnTo>
                  <a:pt x="11384" y="5102"/>
                </a:lnTo>
                <a:lnTo>
                  <a:pt x="11386" y="5096"/>
                </a:lnTo>
                <a:lnTo>
                  <a:pt x="11386" y="5090"/>
                </a:lnTo>
                <a:lnTo>
                  <a:pt x="11386" y="5086"/>
                </a:lnTo>
                <a:lnTo>
                  <a:pt x="11386" y="5084"/>
                </a:lnTo>
                <a:lnTo>
                  <a:pt x="11380" y="5084"/>
                </a:lnTo>
                <a:lnTo>
                  <a:pt x="11374" y="5084"/>
                </a:lnTo>
                <a:lnTo>
                  <a:pt x="11370" y="5086"/>
                </a:lnTo>
                <a:lnTo>
                  <a:pt x="11370" y="5088"/>
                </a:lnTo>
                <a:lnTo>
                  <a:pt x="11370" y="5090"/>
                </a:lnTo>
                <a:lnTo>
                  <a:pt x="11374" y="5096"/>
                </a:lnTo>
                <a:lnTo>
                  <a:pt x="11380" y="5104"/>
                </a:lnTo>
                <a:close/>
                <a:moveTo>
                  <a:pt x="11362" y="5052"/>
                </a:moveTo>
                <a:lnTo>
                  <a:pt x="11362" y="5052"/>
                </a:lnTo>
                <a:lnTo>
                  <a:pt x="11368" y="5054"/>
                </a:lnTo>
                <a:lnTo>
                  <a:pt x="11372" y="5056"/>
                </a:lnTo>
                <a:lnTo>
                  <a:pt x="11378" y="5060"/>
                </a:lnTo>
                <a:lnTo>
                  <a:pt x="11384" y="5060"/>
                </a:lnTo>
                <a:lnTo>
                  <a:pt x="11386" y="5058"/>
                </a:lnTo>
                <a:lnTo>
                  <a:pt x="11382" y="5054"/>
                </a:lnTo>
                <a:lnTo>
                  <a:pt x="11380" y="5052"/>
                </a:lnTo>
                <a:lnTo>
                  <a:pt x="11380" y="5050"/>
                </a:lnTo>
                <a:lnTo>
                  <a:pt x="11384" y="5052"/>
                </a:lnTo>
                <a:lnTo>
                  <a:pt x="11388" y="5056"/>
                </a:lnTo>
                <a:lnTo>
                  <a:pt x="11394" y="5058"/>
                </a:lnTo>
                <a:lnTo>
                  <a:pt x="11398" y="5056"/>
                </a:lnTo>
                <a:lnTo>
                  <a:pt x="11400" y="5054"/>
                </a:lnTo>
                <a:lnTo>
                  <a:pt x="11400" y="5052"/>
                </a:lnTo>
                <a:lnTo>
                  <a:pt x="11394" y="5046"/>
                </a:lnTo>
                <a:lnTo>
                  <a:pt x="11384" y="5040"/>
                </a:lnTo>
                <a:lnTo>
                  <a:pt x="11378" y="5040"/>
                </a:lnTo>
                <a:lnTo>
                  <a:pt x="11372" y="5040"/>
                </a:lnTo>
                <a:lnTo>
                  <a:pt x="11364" y="5044"/>
                </a:lnTo>
                <a:lnTo>
                  <a:pt x="11358" y="5046"/>
                </a:lnTo>
                <a:lnTo>
                  <a:pt x="11358" y="5050"/>
                </a:lnTo>
                <a:lnTo>
                  <a:pt x="11362" y="5052"/>
                </a:lnTo>
                <a:close/>
                <a:moveTo>
                  <a:pt x="11246" y="4990"/>
                </a:moveTo>
                <a:lnTo>
                  <a:pt x="11246" y="4990"/>
                </a:lnTo>
                <a:lnTo>
                  <a:pt x="11248" y="4998"/>
                </a:lnTo>
                <a:lnTo>
                  <a:pt x="11246" y="5006"/>
                </a:lnTo>
                <a:lnTo>
                  <a:pt x="11246" y="5012"/>
                </a:lnTo>
                <a:lnTo>
                  <a:pt x="11248" y="5016"/>
                </a:lnTo>
                <a:lnTo>
                  <a:pt x="11250" y="5020"/>
                </a:lnTo>
                <a:lnTo>
                  <a:pt x="11252" y="5024"/>
                </a:lnTo>
                <a:lnTo>
                  <a:pt x="11254" y="5028"/>
                </a:lnTo>
                <a:lnTo>
                  <a:pt x="11252" y="5038"/>
                </a:lnTo>
                <a:lnTo>
                  <a:pt x="11252" y="5046"/>
                </a:lnTo>
                <a:lnTo>
                  <a:pt x="11254" y="5050"/>
                </a:lnTo>
                <a:lnTo>
                  <a:pt x="11256" y="5056"/>
                </a:lnTo>
                <a:lnTo>
                  <a:pt x="11270" y="5074"/>
                </a:lnTo>
                <a:lnTo>
                  <a:pt x="11276" y="5080"/>
                </a:lnTo>
                <a:lnTo>
                  <a:pt x="11278" y="5082"/>
                </a:lnTo>
                <a:lnTo>
                  <a:pt x="11282" y="5082"/>
                </a:lnTo>
                <a:lnTo>
                  <a:pt x="11284" y="5082"/>
                </a:lnTo>
                <a:lnTo>
                  <a:pt x="11282" y="5080"/>
                </a:lnTo>
                <a:lnTo>
                  <a:pt x="11278" y="5076"/>
                </a:lnTo>
                <a:lnTo>
                  <a:pt x="11272" y="5068"/>
                </a:lnTo>
                <a:lnTo>
                  <a:pt x="11268" y="5058"/>
                </a:lnTo>
                <a:lnTo>
                  <a:pt x="11264" y="5046"/>
                </a:lnTo>
                <a:lnTo>
                  <a:pt x="11262" y="5036"/>
                </a:lnTo>
                <a:lnTo>
                  <a:pt x="11262" y="5026"/>
                </a:lnTo>
                <a:lnTo>
                  <a:pt x="11266" y="5018"/>
                </a:lnTo>
                <a:lnTo>
                  <a:pt x="11268" y="5018"/>
                </a:lnTo>
                <a:lnTo>
                  <a:pt x="11270" y="5016"/>
                </a:lnTo>
                <a:lnTo>
                  <a:pt x="11278" y="5018"/>
                </a:lnTo>
                <a:lnTo>
                  <a:pt x="11290" y="5024"/>
                </a:lnTo>
                <a:lnTo>
                  <a:pt x="11294" y="5026"/>
                </a:lnTo>
                <a:lnTo>
                  <a:pt x="11298" y="5026"/>
                </a:lnTo>
                <a:lnTo>
                  <a:pt x="11298" y="5024"/>
                </a:lnTo>
                <a:lnTo>
                  <a:pt x="11298" y="5022"/>
                </a:lnTo>
                <a:lnTo>
                  <a:pt x="11294" y="5014"/>
                </a:lnTo>
                <a:lnTo>
                  <a:pt x="11288" y="5012"/>
                </a:lnTo>
                <a:lnTo>
                  <a:pt x="11282" y="5008"/>
                </a:lnTo>
                <a:lnTo>
                  <a:pt x="11278" y="5006"/>
                </a:lnTo>
                <a:lnTo>
                  <a:pt x="11276" y="5004"/>
                </a:lnTo>
                <a:lnTo>
                  <a:pt x="11274" y="5002"/>
                </a:lnTo>
                <a:lnTo>
                  <a:pt x="11276" y="5000"/>
                </a:lnTo>
                <a:lnTo>
                  <a:pt x="11282" y="4994"/>
                </a:lnTo>
                <a:lnTo>
                  <a:pt x="11290" y="4990"/>
                </a:lnTo>
                <a:lnTo>
                  <a:pt x="11292" y="4988"/>
                </a:lnTo>
                <a:lnTo>
                  <a:pt x="11294" y="4984"/>
                </a:lnTo>
                <a:lnTo>
                  <a:pt x="11296" y="4974"/>
                </a:lnTo>
                <a:lnTo>
                  <a:pt x="11294" y="4970"/>
                </a:lnTo>
                <a:lnTo>
                  <a:pt x="11292" y="4966"/>
                </a:lnTo>
                <a:lnTo>
                  <a:pt x="11290" y="4964"/>
                </a:lnTo>
                <a:lnTo>
                  <a:pt x="11284" y="4964"/>
                </a:lnTo>
                <a:lnTo>
                  <a:pt x="11278" y="4968"/>
                </a:lnTo>
                <a:lnTo>
                  <a:pt x="11274" y="4974"/>
                </a:lnTo>
                <a:lnTo>
                  <a:pt x="11266" y="4988"/>
                </a:lnTo>
                <a:lnTo>
                  <a:pt x="11262" y="4998"/>
                </a:lnTo>
                <a:lnTo>
                  <a:pt x="11260" y="5000"/>
                </a:lnTo>
                <a:lnTo>
                  <a:pt x="11258" y="4998"/>
                </a:lnTo>
                <a:lnTo>
                  <a:pt x="11256" y="4992"/>
                </a:lnTo>
                <a:lnTo>
                  <a:pt x="11258" y="4988"/>
                </a:lnTo>
                <a:lnTo>
                  <a:pt x="11262" y="4982"/>
                </a:lnTo>
                <a:lnTo>
                  <a:pt x="11266" y="4972"/>
                </a:lnTo>
                <a:lnTo>
                  <a:pt x="11268" y="4966"/>
                </a:lnTo>
                <a:lnTo>
                  <a:pt x="11268" y="4962"/>
                </a:lnTo>
                <a:lnTo>
                  <a:pt x="11264" y="4954"/>
                </a:lnTo>
                <a:lnTo>
                  <a:pt x="11262" y="4950"/>
                </a:lnTo>
                <a:lnTo>
                  <a:pt x="11262" y="4946"/>
                </a:lnTo>
                <a:lnTo>
                  <a:pt x="11262" y="4944"/>
                </a:lnTo>
                <a:lnTo>
                  <a:pt x="11266" y="4932"/>
                </a:lnTo>
                <a:lnTo>
                  <a:pt x="11258" y="4936"/>
                </a:lnTo>
                <a:lnTo>
                  <a:pt x="11254" y="4940"/>
                </a:lnTo>
                <a:lnTo>
                  <a:pt x="11250" y="4946"/>
                </a:lnTo>
                <a:lnTo>
                  <a:pt x="11246" y="4960"/>
                </a:lnTo>
                <a:lnTo>
                  <a:pt x="11244" y="4976"/>
                </a:lnTo>
                <a:lnTo>
                  <a:pt x="11244" y="4984"/>
                </a:lnTo>
                <a:lnTo>
                  <a:pt x="11246" y="4990"/>
                </a:lnTo>
                <a:close/>
                <a:moveTo>
                  <a:pt x="11276" y="4936"/>
                </a:moveTo>
                <a:lnTo>
                  <a:pt x="11276" y="4936"/>
                </a:lnTo>
                <a:lnTo>
                  <a:pt x="11276" y="4940"/>
                </a:lnTo>
                <a:lnTo>
                  <a:pt x="11280" y="4942"/>
                </a:lnTo>
                <a:lnTo>
                  <a:pt x="11284" y="4940"/>
                </a:lnTo>
                <a:lnTo>
                  <a:pt x="11288" y="4936"/>
                </a:lnTo>
                <a:lnTo>
                  <a:pt x="11290" y="4930"/>
                </a:lnTo>
                <a:lnTo>
                  <a:pt x="11292" y="4924"/>
                </a:lnTo>
                <a:lnTo>
                  <a:pt x="11294" y="4918"/>
                </a:lnTo>
                <a:lnTo>
                  <a:pt x="11292" y="4914"/>
                </a:lnTo>
                <a:lnTo>
                  <a:pt x="11288" y="4912"/>
                </a:lnTo>
                <a:lnTo>
                  <a:pt x="11286" y="4912"/>
                </a:lnTo>
                <a:lnTo>
                  <a:pt x="11282" y="4912"/>
                </a:lnTo>
                <a:lnTo>
                  <a:pt x="11280" y="4916"/>
                </a:lnTo>
                <a:lnTo>
                  <a:pt x="11276" y="4926"/>
                </a:lnTo>
                <a:lnTo>
                  <a:pt x="11276" y="4936"/>
                </a:lnTo>
                <a:close/>
                <a:moveTo>
                  <a:pt x="11022" y="5302"/>
                </a:moveTo>
                <a:lnTo>
                  <a:pt x="11022" y="5302"/>
                </a:lnTo>
                <a:lnTo>
                  <a:pt x="11024" y="5306"/>
                </a:lnTo>
                <a:lnTo>
                  <a:pt x="11026" y="5302"/>
                </a:lnTo>
                <a:lnTo>
                  <a:pt x="11026" y="5296"/>
                </a:lnTo>
                <a:lnTo>
                  <a:pt x="11022" y="5288"/>
                </a:lnTo>
                <a:lnTo>
                  <a:pt x="11020" y="5284"/>
                </a:lnTo>
                <a:lnTo>
                  <a:pt x="11018" y="5288"/>
                </a:lnTo>
                <a:lnTo>
                  <a:pt x="11018" y="5294"/>
                </a:lnTo>
                <a:lnTo>
                  <a:pt x="11022" y="5302"/>
                </a:lnTo>
                <a:close/>
                <a:moveTo>
                  <a:pt x="11040" y="5304"/>
                </a:moveTo>
                <a:lnTo>
                  <a:pt x="11040" y="5304"/>
                </a:lnTo>
                <a:lnTo>
                  <a:pt x="11048" y="5300"/>
                </a:lnTo>
                <a:lnTo>
                  <a:pt x="11050" y="5296"/>
                </a:lnTo>
                <a:lnTo>
                  <a:pt x="11050" y="5292"/>
                </a:lnTo>
                <a:lnTo>
                  <a:pt x="11050" y="5288"/>
                </a:lnTo>
                <a:lnTo>
                  <a:pt x="11050" y="5284"/>
                </a:lnTo>
                <a:lnTo>
                  <a:pt x="11052" y="5278"/>
                </a:lnTo>
                <a:lnTo>
                  <a:pt x="11054" y="5270"/>
                </a:lnTo>
                <a:lnTo>
                  <a:pt x="11054" y="5266"/>
                </a:lnTo>
                <a:lnTo>
                  <a:pt x="11052" y="5264"/>
                </a:lnTo>
                <a:lnTo>
                  <a:pt x="11048" y="5264"/>
                </a:lnTo>
                <a:lnTo>
                  <a:pt x="11046" y="5264"/>
                </a:lnTo>
                <a:lnTo>
                  <a:pt x="11040" y="5270"/>
                </a:lnTo>
                <a:lnTo>
                  <a:pt x="11038" y="5274"/>
                </a:lnTo>
                <a:lnTo>
                  <a:pt x="11038" y="5278"/>
                </a:lnTo>
                <a:lnTo>
                  <a:pt x="11038" y="5288"/>
                </a:lnTo>
                <a:lnTo>
                  <a:pt x="11036" y="5298"/>
                </a:lnTo>
                <a:lnTo>
                  <a:pt x="11036" y="5304"/>
                </a:lnTo>
                <a:lnTo>
                  <a:pt x="11038" y="5304"/>
                </a:lnTo>
                <a:lnTo>
                  <a:pt x="11040" y="5304"/>
                </a:lnTo>
                <a:close/>
                <a:moveTo>
                  <a:pt x="11052" y="5316"/>
                </a:moveTo>
                <a:lnTo>
                  <a:pt x="11052" y="5316"/>
                </a:lnTo>
                <a:lnTo>
                  <a:pt x="11056" y="5318"/>
                </a:lnTo>
                <a:lnTo>
                  <a:pt x="11058" y="5316"/>
                </a:lnTo>
                <a:lnTo>
                  <a:pt x="11060" y="5308"/>
                </a:lnTo>
                <a:lnTo>
                  <a:pt x="11062" y="5306"/>
                </a:lnTo>
                <a:lnTo>
                  <a:pt x="11066" y="5304"/>
                </a:lnTo>
                <a:lnTo>
                  <a:pt x="11072" y="5302"/>
                </a:lnTo>
                <a:lnTo>
                  <a:pt x="11074" y="5302"/>
                </a:lnTo>
                <a:lnTo>
                  <a:pt x="11074" y="5300"/>
                </a:lnTo>
                <a:lnTo>
                  <a:pt x="11068" y="5292"/>
                </a:lnTo>
                <a:lnTo>
                  <a:pt x="11064" y="5286"/>
                </a:lnTo>
                <a:lnTo>
                  <a:pt x="11064" y="5282"/>
                </a:lnTo>
                <a:lnTo>
                  <a:pt x="11064" y="5278"/>
                </a:lnTo>
                <a:lnTo>
                  <a:pt x="11068" y="5274"/>
                </a:lnTo>
                <a:lnTo>
                  <a:pt x="11072" y="5268"/>
                </a:lnTo>
                <a:lnTo>
                  <a:pt x="11072" y="5264"/>
                </a:lnTo>
                <a:lnTo>
                  <a:pt x="11070" y="5258"/>
                </a:lnTo>
                <a:lnTo>
                  <a:pt x="11068" y="5254"/>
                </a:lnTo>
                <a:lnTo>
                  <a:pt x="11066" y="5252"/>
                </a:lnTo>
                <a:lnTo>
                  <a:pt x="11064" y="5252"/>
                </a:lnTo>
                <a:lnTo>
                  <a:pt x="11062" y="5256"/>
                </a:lnTo>
                <a:lnTo>
                  <a:pt x="11058" y="5270"/>
                </a:lnTo>
                <a:lnTo>
                  <a:pt x="11056" y="5286"/>
                </a:lnTo>
                <a:lnTo>
                  <a:pt x="11056" y="5294"/>
                </a:lnTo>
                <a:lnTo>
                  <a:pt x="11052" y="5300"/>
                </a:lnTo>
                <a:lnTo>
                  <a:pt x="11048" y="5306"/>
                </a:lnTo>
                <a:lnTo>
                  <a:pt x="11046" y="5310"/>
                </a:lnTo>
                <a:lnTo>
                  <a:pt x="11046" y="5312"/>
                </a:lnTo>
                <a:lnTo>
                  <a:pt x="11052" y="5316"/>
                </a:lnTo>
                <a:close/>
                <a:moveTo>
                  <a:pt x="11240" y="5058"/>
                </a:moveTo>
                <a:lnTo>
                  <a:pt x="11240" y="5058"/>
                </a:lnTo>
                <a:lnTo>
                  <a:pt x="11240" y="5062"/>
                </a:lnTo>
                <a:lnTo>
                  <a:pt x="11242" y="5068"/>
                </a:lnTo>
                <a:lnTo>
                  <a:pt x="11246" y="5074"/>
                </a:lnTo>
                <a:lnTo>
                  <a:pt x="11250" y="5076"/>
                </a:lnTo>
                <a:lnTo>
                  <a:pt x="11252" y="5072"/>
                </a:lnTo>
                <a:lnTo>
                  <a:pt x="11252" y="5064"/>
                </a:lnTo>
                <a:lnTo>
                  <a:pt x="11250" y="5058"/>
                </a:lnTo>
                <a:lnTo>
                  <a:pt x="11248" y="5054"/>
                </a:lnTo>
                <a:lnTo>
                  <a:pt x="11244" y="5054"/>
                </a:lnTo>
                <a:lnTo>
                  <a:pt x="11240" y="5058"/>
                </a:lnTo>
                <a:close/>
                <a:moveTo>
                  <a:pt x="11412" y="5392"/>
                </a:moveTo>
                <a:lnTo>
                  <a:pt x="11412" y="5392"/>
                </a:lnTo>
                <a:lnTo>
                  <a:pt x="11412" y="5390"/>
                </a:lnTo>
                <a:lnTo>
                  <a:pt x="11410" y="5390"/>
                </a:lnTo>
                <a:lnTo>
                  <a:pt x="11406" y="5392"/>
                </a:lnTo>
                <a:lnTo>
                  <a:pt x="11402" y="5398"/>
                </a:lnTo>
                <a:lnTo>
                  <a:pt x="11398" y="5406"/>
                </a:lnTo>
                <a:lnTo>
                  <a:pt x="11394" y="5420"/>
                </a:lnTo>
                <a:lnTo>
                  <a:pt x="11394" y="5426"/>
                </a:lnTo>
                <a:lnTo>
                  <a:pt x="11396" y="5426"/>
                </a:lnTo>
                <a:lnTo>
                  <a:pt x="11406" y="5420"/>
                </a:lnTo>
                <a:lnTo>
                  <a:pt x="11412" y="5412"/>
                </a:lnTo>
                <a:lnTo>
                  <a:pt x="11414" y="5402"/>
                </a:lnTo>
                <a:lnTo>
                  <a:pt x="11412" y="5392"/>
                </a:lnTo>
                <a:close/>
                <a:moveTo>
                  <a:pt x="11514" y="5376"/>
                </a:moveTo>
                <a:lnTo>
                  <a:pt x="11514" y="5376"/>
                </a:lnTo>
                <a:lnTo>
                  <a:pt x="11522" y="5372"/>
                </a:lnTo>
                <a:lnTo>
                  <a:pt x="11526" y="5366"/>
                </a:lnTo>
                <a:lnTo>
                  <a:pt x="11526" y="5360"/>
                </a:lnTo>
                <a:lnTo>
                  <a:pt x="11520" y="5352"/>
                </a:lnTo>
                <a:lnTo>
                  <a:pt x="11516" y="5346"/>
                </a:lnTo>
                <a:lnTo>
                  <a:pt x="11512" y="5346"/>
                </a:lnTo>
                <a:lnTo>
                  <a:pt x="11510" y="5350"/>
                </a:lnTo>
                <a:lnTo>
                  <a:pt x="11510" y="5356"/>
                </a:lnTo>
                <a:lnTo>
                  <a:pt x="11510" y="5370"/>
                </a:lnTo>
                <a:lnTo>
                  <a:pt x="11512" y="5374"/>
                </a:lnTo>
                <a:lnTo>
                  <a:pt x="11514" y="5376"/>
                </a:lnTo>
                <a:close/>
                <a:moveTo>
                  <a:pt x="10442" y="5192"/>
                </a:moveTo>
                <a:lnTo>
                  <a:pt x="10442" y="5192"/>
                </a:lnTo>
                <a:lnTo>
                  <a:pt x="10446" y="5198"/>
                </a:lnTo>
                <a:lnTo>
                  <a:pt x="10448" y="5198"/>
                </a:lnTo>
                <a:lnTo>
                  <a:pt x="10450" y="5194"/>
                </a:lnTo>
                <a:lnTo>
                  <a:pt x="10452" y="5192"/>
                </a:lnTo>
                <a:lnTo>
                  <a:pt x="10454" y="5192"/>
                </a:lnTo>
                <a:lnTo>
                  <a:pt x="10458" y="5194"/>
                </a:lnTo>
                <a:lnTo>
                  <a:pt x="10462" y="5194"/>
                </a:lnTo>
                <a:lnTo>
                  <a:pt x="10468" y="5188"/>
                </a:lnTo>
                <a:lnTo>
                  <a:pt x="10470" y="5180"/>
                </a:lnTo>
                <a:lnTo>
                  <a:pt x="10470" y="5176"/>
                </a:lnTo>
                <a:lnTo>
                  <a:pt x="10470" y="5174"/>
                </a:lnTo>
                <a:lnTo>
                  <a:pt x="10464" y="5168"/>
                </a:lnTo>
                <a:lnTo>
                  <a:pt x="10456" y="5164"/>
                </a:lnTo>
                <a:lnTo>
                  <a:pt x="10450" y="5162"/>
                </a:lnTo>
                <a:lnTo>
                  <a:pt x="10448" y="5164"/>
                </a:lnTo>
                <a:lnTo>
                  <a:pt x="10444" y="5166"/>
                </a:lnTo>
                <a:lnTo>
                  <a:pt x="10442" y="5170"/>
                </a:lnTo>
                <a:lnTo>
                  <a:pt x="10440" y="5182"/>
                </a:lnTo>
                <a:lnTo>
                  <a:pt x="10440" y="5186"/>
                </a:lnTo>
                <a:lnTo>
                  <a:pt x="10442" y="5192"/>
                </a:lnTo>
                <a:close/>
                <a:moveTo>
                  <a:pt x="10396" y="5160"/>
                </a:moveTo>
                <a:lnTo>
                  <a:pt x="10396" y="5160"/>
                </a:lnTo>
                <a:lnTo>
                  <a:pt x="10392" y="5156"/>
                </a:lnTo>
                <a:lnTo>
                  <a:pt x="10388" y="5150"/>
                </a:lnTo>
                <a:lnTo>
                  <a:pt x="10386" y="5132"/>
                </a:lnTo>
                <a:lnTo>
                  <a:pt x="10382" y="5124"/>
                </a:lnTo>
                <a:lnTo>
                  <a:pt x="10380" y="5116"/>
                </a:lnTo>
                <a:lnTo>
                  <a:pt x="10372" y="5112"/>
                </a:lnTo>
                <a:lnTo>
                  <a:pt x="10364" y="5112"/>
                </a:lnTo>
                <a:lnTo>
                  <a:pt x="10356" y="5116"/>
                </a:lnTo>
                <a:lnTo>
                  <a:pt x="10352" y="5120"/>
                </a:lnTo>
                <a:lnTo>
                  <a:pt x="10352" y="5124"/>
                </a:lnTo>
                <a:lnTo>
                  <a:pt x="10352" y="5128"/>
                </a:lnTo>
                <a:lnTo>
                  <a:pt x="10348" y="5130"/>
                </a:lnTo>
                <a:lnTo>
                  <a:pt x="10344" y="5134"/>
                </a:lnTo>
                <a:lnTo>
                  <a:pt x="10342" y="5138"/>
                </a:lnTo>
                <a:lnTo>
                  <a:pt x="10344" y="5140"/>
                </a:lnTo>
                <a:lnTo>
                  <a:pt x="10346" y="5142"/>
                </a:lnTo>
                <a:lnTo>
                  <a:pt x="10354" y="5142"/>
                </a:lnTo>
                <a:lnTo>
                  <a:pt x="10362" y="5142"/>
                </a:lnTo>
                <a:lnTo>
                  <a:pt x="10366" y="5144"/>
                </a:lnTo>
                <a:lnTo>
                  <a:pt x="10368" y="5146"/>
                </a:lnTo>
                <a:lnTo>
                  <a:pt x="10372" y="5158"/>
                </a:lnTo>
                <a:lnTo>
                  <a:pt x="10376" y="5170"/>
                </a:lnTo>
                <a:lnTo>
                  <a:pt x="10378" y="5176"/>
                </a:lnTo>
                <a:lnTo>
                  <a:pt x="10384" y="5178"/>
                </a:lnTo>
                <a:lnTo>
                  <a:pt x="10392" y="5182"/>
                </a:lnTo>
                <a:lnTo>
                  <a:pt x="10396" y="5186"/>
                </a:lnTo>
                <a:lnTo>
                  <a:pt x="10400" y="5190"/>
                </a:lnTo>
                <a:lnTo>
                  <a:pt x="10404" y="5190"/>
                </a:lnTo>
                <a:lnTo>
                  <a:pt x="10406" y="5188"/>
                </a:lnTo>
                <a:lnTo>
                  <a:pt x="10408" y="5186"/>
                </a:lnTo>
                <a:lnTo>
                  <a:pt x="10406" y="5182"/>
                </a:lnTo>
                <a:lnTo>
                  <a:pt x="10404" y="5178"/>
                </a:lnTo>
                <a:lnTo>
                  <a:pt x="10404" y="5176"/>
                </a:lnTo>
                <a:lnTo>
                  <a:pt x="10404" y="5172"/>
                </a:lnTo>
                <a:lnTo>
                  <a:pt x="10406" y="5168"/>
                </a:lnTo>
                <a:lnTo>
                  <a:pt x="10406" y="5166"/>
                </a:lnTo>
                <a:lnTo>
                  <a:pt x="10402" y="5162"/>
                </a:lnTo>
                <a:lnTo>
                  <a:pt x="10396" y="5160"/>
                </a:lnTo>
                <a:close/>
                <a:moveTo>
                  <a:pt x="10682" y="5374"/>
                </a:moveTo>
                <a:lnTo>
                  <a:pt x="10682" y="5374"/>
                </a:lnTo>
                <a:lnTo>
                  <a:pt x="10670" y="5374"/>
                </a:lnTo>
                <a:lnTo>
                  <a:pt x="10658" y="5376"/>
                </a:lnTo>
                <a:lnTo>
                  <a:pt x="10652" y="5378"/>
                </a:lnTo>
                <a:lnTo>
                  <a:pt x="10652" y="5382"/>
                </a:lnTo>
                <a:lnTo>
                  <a:pt x="10652" y="5384"/>
                </a:lnTo>
                <a:lnTo>
                  <a:pt x="10656" y="5388"/>
                </a:lnTo>
                <a:lnTo>
                  <a:pt x="10668" y="5390"/>
                </a:lnTo>
                <a:lnTo>
                  <a:pt x="10680" y="5392"/>
                </a:lnTo>
                <a:lnTo>
                  <a:pt x="10684" y="5390"/>
                </a:lnTo>
                <a:lnTo>
                  <a:pt x="10686" y="5390"/>
                </a:lnTo>
                <a:lnTo>
                  <a:pt x="10692" y="5386"/>
                </a:lnTo>
                <a:lnTo>
                  <a:pt x="10700" y="5382"/>
                </a:lnTo>
                <a:lnTo>
                  <a:pt x="10706" y="5378"/>
                </a:lnTo>
                <a:lnTo>
                  <a:pt x="10706" y="5376"/>
                </a:lnTo>
                <a:lnTo>
                  <a:pt x="10702" y="5374"/>
                </a:lnTo>
                <a:lnTo>
                  <a:pt x="10700" y="5374"/>
                </a:lnTo>
                <a:lnTo>
                  <a:pt x="10694" y="5374"/>
                </a:lnTo>
                <a:lnTo>
                  <a:pt x="10682" y="5374"/>
                </a:lnTo>
                <a:close/>
                <a:moveTo>
                  <a:pt x="11090" y="5452"/>
                </a:moveTo>
                <a:lnTo>
                  <a:pt x="11090" y="5452"/>
                </a:lnTo>
                <a:lnTo>
                  <a:pt x="11092" y="5450"/>
                </a:lnTo>
                <a:lnTo>
                  <a:pt x="11094" y="5448"/>
                </a:lnTo>
                <a:lnTo>
                  <a:pt x="11096" y="5446"/>
                </a:lnTo>
                <a:lnTo>
                  <a:pt x="11098" y="5444"/>
                </a:lnTo>
                <a:lnTo>
                  <a:pt x="11102" y="5440"/>
                </a:lnTo>
                <a:lnTo>
                  <a:pt x="11100" y="5440"/>
                </a:lnTo>
                <a:lnTo>
                  <a:pt x="11096" y="5438"/>
                </a:lnTo>
                <a:lnTo>
                  <a:pt x="11086" y="5440"/>
                </a:lnTo>
                <a:lnTo>
                  <a:pt x="11082" y="5442"/>
                </a:lnTo>
                <a:lnTo>
                  <a:pt x="11082" y="5444"/>
                </a:lnTo>
                <a:lnTo>
                  <a:pt x="11082" y="5446"/>
                </a:lnTo>
                <a:lnTo>
                  <a:pt x="11082" y="5448"/>
                </a:lnTo>
                <a:lnTo>
                  <a:pt x="11076" y="5452"/>
                </a:lnTo>
                <a:lnTo>
                  <a:pt x="11074" y="5454"/>
                </a:lnTo>
                <a:lnTo>
                  <a:pt x="11074" y="5456"/>
                </a:lnTo>
                <a:lnTo>
                  <a:pt x="11086" y="5456"/>
                </a:lnTo>
                <a:lnTo>
                  <a:pt x="11088" y="5456"/>
                </a:lnTo>
                <a:lnTo>
                  <a:pt x="11088" y="5454"/>
                </a:lnTo>
                <a:lnTo>
                  <a:pt x="11088" y="5452"/>
                </a:lnTo>
                <a:lnTo>
                  <a:pt x="11090" y="5452"/>
                </a:lnTo>
                <a:close/>
                <a:moveTo>
                  <a:pt x="11138" y="5436"/>
                </a:moveTo>
                <a:lnTo>
                  <a:pt x="11138" y="5436"/>
                </a:lnTo>
                <a:lnTo>
                  <a:pt x="11130" y="5436"/>
                </a:lnTo>
                <a:lnTo>
                  <a:pt x="11126" y="5434"/>
                </a:lnTo>
                <a:lnTo>
                  <a:pt x="11124" y="5434"/>
                </a:lnTo>
                <a:lnTo>
                  <a:pt x="11122" y="5434"/>
                </a:lnTo>
                <a:lnTo>
                  <a:pt x="11120" y="5442"/>
                </a:lnTo>
                <a:lnTo>
                  <a:pt x="11118" y="5448"/>
                </a:lnTo>
                <a:lnTo>
                  <a:pt x="11120" y="5450"/>
                </a:lnTo>
                <a:lnTo>
                  <a:pt x="11122" y="5450"/>
                </a:lnTo>
                <a:lnTo>
                  <a:pt x="11132" y="5448"/>
                </a:lnTo>
                <a:lnTo>
                  <a:pt x="11146" y="5446"/>
                </a:lnTo>
                <a:lnTo>
                  <a:pt x="11148" y="5446"/>
                </a:lnTo>
                <a:lnTo>
                  <a:pt x="11152" y="5444"/>
                </a:lnTo>
                <a:lnTo>
                  <a:pt x="11152" y="5442"/>
                </a:lnTo>
                <a:lnTo>
                  <a:pt x="11152" y="5440"/>
                </a:lnTo>
                <a:lnTo>
                  <a:pt x="11146" y="5438"/>
                </a:lnTo>
                <a:lnTo>
                  <a:pt x="11142" y="5436"/>
                </a:lnTo>
                <a:lnTo>
                  <a:pt x="11138" y="5436"/>
                </a:lnTo>
                <a:close/>
                <a:moveTo>
                  <a:pt x="10372" y="5326"/>
                </a:moveTo>
                <a:lnTo>
                  <a:pt x="10372" y="5326"/>
                </a:lnTo>
                <a:lnTo>
                  <a:pt x="10374" y="5322"/>
                </a:lnTo>
                <a:lnTo>
                  <a:pt x="10374" y="5318"/>
                </a:lnTo>
                <a:lnTo>
                  <a:pt x="10376" y="5306"/>
                </a:lnTo>
                <a:lnTo>
                  <a:pt x="10376" y="5292"/>
                </a:lnTo>
                <a:lnTo>
                  <a:pt x="10376" y="5274"/>
                </a:lnTo>
                <a:lnTo>
                  <a:pt x="10376" y="5262"/>
                </a:lnTo>
                <a:lnTo>
                  <a:pt x="10374" y="5254"/>
                </a:lnTo>
                <a:lnTo>
                  <a:pt x="10374" y="5250"/>
                </a:lnTo>
                <a:lnTo>
                  <a:pt x="10376" y="5238"/>
                </a:lnTo>
                <a:lnTo>
                  <a:pt x="10376" y="5226"/>
                </a:lnTo>
                <a:lnTo>
                  <a:pt x="10376" y="5220"/>
                </a:lnTo>
                <a:lnTo>
                  <a:pt x="10376" y="5214"/>
                </a:lnTo>
                <a:lnTo>
                  <a:pt x="10380" y="5204"/>
                </a:lnTo>
                <a:lnTo>
                  <a:pt x="10382" y="5198"/>
                </a:lnTo>
                <a:lnTo>
                  <a:pt x="10384" y="5192"/>
                </a:lnTo>
                <a:lnTo>
                  <a:pt x="10382" y="5190"/>
                </a:lnTo>
                <a:lnTo>
                  <a:pt x="10380" y="5186"/>
                </a:lnTo>
                <a:lnTo>
                  <a:pt x="10374" y="5180"/>
                </a:lnTo>
                <a:lnTo>
                  <a:pt x="10372" y="5176"/>
                </a:lnTo>
                <a:lnTo>
                  <a:pt x="10368" y="5172"/>
                </a:lnTo>
                <a:lnTo>
                  <a:pt x="10364" y="5160"/>
                </a:lnTo>
                <a:lnTo>
                  <a:pt x="10360" y="5154"/>
                </a:lnTo>
                <a:lnTo>
                  <a:pt x="10356" y="5154"/>
                </a:lnTo>
                <a:lnTo>
                  <a:pt x="10348" y="5156"/>
                </a:lnTo>
                <a:lnTo>
                  <a:pt x="10344" y="5158"/>
                </a:lnTo>
                <a:lnTo>
                  <a:pt x="10342" y="5156"/>
                </a:lnTo>
                <a:lnTo>
                  <a:pt x="10338" y="5154"/>
                </a:lnTo>
                <a:lnTo>
                  <a:pt x="10334" y="5158"/>
                </a:lnTo>
                <a:lnTo>
                  <a:pt x="10330" y="5162"/>
                </a:lnTo>
                <a:lnTo>
                  <a:pt x="10328" y="5162"/>
                </a:lnTo>
                <a:lnTo>
                  <a:pt x="10330" y="5154"/>
                </a:lnTo>
                <a:lnTo>
                  <a:pt x="10334" y="5144"/>
                </a:lnTo>
                <a:lnTo>
                  <a:pt x="10334" y="5142"/>
                </a:lnTo>
                <a:lnTo>
                  <a:pt x="10330" y="5140"/>
                </a:lnTo>
                <a:lnTo>
                  <a:pt x="10326" y="5136"/>
                </a:lnTo>
                <a:lnTo>
                  <a:pt x="10324" y="5130"/>
                </a:lnTo>
                <a:lnTo>
                  <a:pt x="10320" y="5114"/>
                </a:lnTo>
                <a:lnTo>
                  <a:pt x="10316" y="5104"/>
                </a:lnTo>
                <a:lnTo>
                  <a:pt x="10314" y="5096"/>
                </a:lnTo>
                <a:lnTo>
                  <a:pt x="10310" y="5092"/>
                </a:lnTo>
                <a:lnTo>
                  <a:pt x="10308" y="5090"/>
                </a:lnTo>
                <a:lnTo>
                  <a:pt x="10304" y="5090"/>
                </a:lnTo>
                <a:lnTo>
                  <a:pt x="10298" y="5090"/>
                </a:lnTo>
                <a:lnTo>
                  <a:pt x="10292" y="5088"/>
                </a:lnTo>
                <a:lnTo>
                  <a:pt x="10282" y="5084"/>
                </a:lnTo>
                <a:lnTo>
                  <a:pt x="10278" y="5080"/>
                </a:lnTo>
                <a:lnTo>
                  <a:pt x="10276" y="5076"/>
                </a:lnTo>
                <a:lnTo>
                  <a:pt x="10276" y="5072"/>
                </a:lnTo>
                <a:lnTo>
                  <a:pt x="10278" y="5066"/>
                </a:lnTo>
                <a:lnTo>
                  <a:pt x="10280" y="5062"/>
                </a:lnTo>
                <a:lnTo>
                  <a:pt x="10280" y="5058"/>
                </a:lnTo>
                <a:lnTo>
                  <a:pt x="10278" y="5052"/>
                </a:lnTo>
                <a:lnTo>
                  <a:pt x="10278" y="5048"/>
                </a:lnTo>
                <a:lnTo>
                  <a:pt x="10280" y="5046"/>
                </a:lnTo>
                <a:lnTo>
                  <a:pt x="10284" y="5044"/>
                </a:lnTo>
                <a:lnTo>
                  <a:pt x="10288" y="5040"/>
                </a:lnTo>
                <a:lnTo>
                  <a:pt x="10290" y="5036"/>
                </a:lnTo>
                <a:lnTo>
                  <a:pt x="10290" y="5030"/>
                </a:lnTo>
                <a:lnTo>
                  <a:pt x="10288" y="5026"/>
                </a:lnTo>
                <a:lnTo>
                  <a:pt x="10284" y="5020"/>
                </a:lnTo>
                <a:lnTo>
                  <a:pt x="10280" y="5018"/>
                </a:lnTo>
                <a:lnTo>
                  <a:pt x="10274" y="5016"/>
                </a:lnTo>
                <a:lnTo>
                  <a:pt x="10270" y="5018"/>
                </a:lnTo>
                <a:lnTo>
                  <a:pt x="10264" y="5020"/>
                </a:lnTo>
                <a:lnTo>
                  <a:pt x="10262" y="5018"/>
                </a:lnTo>
                <a:lnTo>
                  <a:pt x="10262" y="5014"/>
                </a:lnTo>
                <a:lnTo>
                  <a:pt x="10260" y="5010"/>
                </a:lnTo>
                <a:lnTo>
                  <a:pt x="10258" y="5008"/>
                </a:lnTo>
                <a:lnTo>
                  <a:pt x="10252" y="5004"/>
                </a:lnTo>
                <a:lnTo>
                  <a:pt x="10244" y="5004"/>
                </a:lnTo>
                <a:lnTo>
                  <a:pt x="10236" y="5000"/>
                </a:lnTo>
                <a:lnTo>
                  <a:pt x="10232" y="4996"/>
                </a:lnTo>
                <a:lnTo>
                  <a:pt x="10228" y="4990"/>
                </a:lnTo>
                <a:lnTo>
                  <a:pt x="10226" y="4982"/>
                </a:lnTo>
                <a:lnTo>
                  <a:pt x="10224" y="4974"/>
                </a:lnTo>
                <a:lnTo>
                  <a:pt x="10220" y="4968"/>
                </a:lnTo>
                <a:lnTo>
                  <a:pt x="10212" y="4962"/>
                </a:lnTo>
                <a:lnTo>
                  <a:pt x="10202" y="4958"/>
                </a:lnTo>
                <a:lnTo>
                  <a:pt x="10196" y="4956"/>
                </a:lnTo>
                <a:lnTo>
                  <a:pt x="10194" y="4952"/>
                </a:lnTo>
                <a:lnTo>
                  <a:pt x="10190" y="4948"/>
                </a:lnTo>
                <a:lnTo>
                  <a:pt x="10190" y="4940"/>
                </a:lnTo>
                <a:lnTo>
                  <a:pt x="10188" y="4936"/>
                </a:lnTo>
                <a:lnTo>
                  <a:pt x="10184" y="4932"/>
                </a:lnTo>
                <a:lnTo>
                  <a:pt x="10176" y="4928"/>
                </a:lnTo>
                <a:lnTo>
                  <a:pt x="10172" y="4926"/>
                </a:lnTo>
                <a:lnTo>
                  <a:pt x="10172" y="4928"/>
                </a:lnTo>
                <a:lnTo>
                  <a:pt x="10170" y="4932"/>
                </a:lnTo>
                <a:lnTo>
                  <a:pt x="10172" y="4940"/>
                </a:lnTo>
                <a:lnTo>
                  <a:pt x="10170" y="4940"/>
                </a:lnTo>
                <a:lnTo>
                  <a:pt x="10168" y="4938"/>
                </a:lnTo>
                <a:lnTo>
                  <a:pt x="10162" y="4934"/>
                </a:lnTo>
                <a:lnTo>
                  <a:pt x="10158" y="4932"/>
                </a:lnTo>
                <a:lnTo>
                  <a:pt x="10154" y="4928"/>
                </a:lnTo>
                <a:lnTo>
                  <a:pt x="10150" y="4918"/>
                </a:lnTo>
                <a:lnTo>
                  <a:pt x="10146" y="4908"/>
                </a:lnTo>
                <a:lnTo>
                  <a:pt x="10144" y="4908"/>
                </a:lnTo>
                <a:lnTo>
                  <a:pt x="10140" y="4908"/>
                </a:lnTo>
                <a:lnTo>
                  <a:pt x="10138" y="4902"/>
                </a:lnTo>
                <a:lnTo>
                  <a:pt x="10132" y="4892"/>
                </a:lnTo>
                <a:lnTo>
                  <a:pt x="10122" y="4880"/>
                </a:lnTo>
                <a:lnTo>
                  <a:pt x="10110" y="4868"/>
                </a:lnTo>
                <a:lnTo>
                  <a:pt x="10104" y="4866"/>
                </a:lnTo>
                <a:lnTo>
                  <a:pt x="10098" y="4862"/>
                </a:lnTo>
                <a:lnTo>
                  <a:pt x="10092" y="4860"/>
                </a:lnTo>
                <a:lnTo>
                  <a:pt x="10088" y="4858"/>
                </a:lnTo>
                <a:lnTo>
                  <a:pt x="10084" y="4852"/>
                </a:lnTo>
                <a:lnTo>
                  <a:pt x="10080" y="4844"/>
                </a:lnTo>
                <a:lnTo>
                  <a:pt x="10078" y="4842"/>
                </a:lnTo>
                <a:lnTo>
                  <a:pt x="10074" y="4842"/>
                </a:lnTo>
                <a:lnTo>
                  <a:pt x="10070" y="4840"/>
                </a:lnTo>
                <a:lnTo>
                  <a:pt x="10068" y="4838"/>
                </a:lnTo>
                <a:lnTo>
                  <a:pt x="10068" y="4832"/>
                </a:lnTo>
                <a:lnTo>
                  <a:pt x="10068" y="4826"/>
                </a:lnTo>
                <a:lnTo>
                  <a:pt x="10066" y="4824"/>
                </a:lnTo>
                <a:lnTo>
                  <a:pt x="10062" y="4822"/>
                </a:lnTo>
                <a:lnTo>
                  <a:pt x="10058" y="4820"/>
                </a:lnTo>
                <a:lnTo>
                  <a:pt x="10056" y="4818"/>
                </a:lnTo>
                <a:lnTo>
                  <a:pt x="10056" y="4812"/>
                </a:lnTo>
                <a:lnTo>
                  <a:pt x="10054" y="4804"/>
                </a:lnTo>
                <a:lnTo>
                  <a:pt x="10050" y="4798"/>
                </a:lnTo>
                <a:lnTo>
                  <a:pt x="10046" y="4790"/>
                </a:lnTo>
                <a:lnTo>
                  <a:pt x="10038" y="4782"/>
                </a:lnTo>
                <a:lnTo>
                  <a:pt x="10036" y="4782"/>
                </a:lnTo>
                <a:lnTo>
                  <a:pt x="10034" y="4782"/>
                </a:lnTo>
                <a:lnTo>
                  <a:pt x="10030" y="4786"/>
                </a:lnTo>
                <a:lnTo>
                  <a:pt x="10028" y="4786"/>
                </a:lnTo>
                <a:lnTo>
                  <a:pt x="10024" y="4784"/>
                </a:lnTo>
                <a:lnTo>
                  <a:pt x="10020" y="4780"/>
                </a:lnTo>
                <a:lnTo>
                  <a:pt x="10016" y="4780"/>
                </a:lnTo>
                <a:lnTo>
                  <a:pt x="10010" y="4782"/>
                </a:lnTo>
                <a:lnTo>
                  <a:pt x="10002" y="4784"/>
                </a:lnTo>
                <a:lnTo>
                  <a:pt x="9996" y="4784"/>
                </a:lnTo>
                <a:lnTo>
                  <a:pt x="9988" y="4784"/>
                </a:lnTo>
                <a:lnTo>
                  <a:pt x="9976" y="4780"/>
                </a:lnTo>
                <a:lnTo>
                  <a:pt x="9974" y="4778"/>
                </a:lnTo>
                <a:lnTo>
                  <a:pt x="9972" y="4776"/>
                </a:lnTo>
                <a:lnTo>
                  <a:pt x="9970" y="4770"/>
                </a:lnTo>
                <a:lnTo>
                  <a:pt x="9966" y="4768"/>
                </a:lnTo>
                <a:lnTo>
                  <a:pt x="9960" y="4764"/>
                </a:lnTo>
                <a:lnTo>
                  <a:pt x="9952" y="4764"/>
                </a:lnTo>
                <a:lnTo>
                  <a:pt x="9946" y="4764"/>
                </a:lnTo>
                <a:lnTo>
                  <a:pt x="9944" y="4770"/>
                </a:lnTo>
                <a:lnTo>
                  <a:pt x="9944" y="4776"/>
                </a:lnTo>
                <a:lnTo>
                  <a:pt x="9946" y="4784"/>
                </a:lnTo>
                <a:lnTo>
                  <a:pt x="9950" y="4792"/>
                </a:lnTo>
                <a:lnTo>
                  <a:pt x="9958" y="4812"/>
                </a:lnTo>
                <a:lnTo>
                  <a:pt x="9968" y="4826"/>
                </a:lnTo>
                <a:lnTo>
                  <a:pt x="9976" y="4834"/>
                </a:lnTo>
                <a:lnTo>
                  <a:pt x="9982" y="4840"/>
                </a:lnTo>
                <a:lnTo>
                  <a:pt x="9990" y="4850"/>
                </a:lnTo>
                <a:lnTo>
                  <a:pt x="9994" y="4854"/>
                </a:lnTo>
                <a:lnTo>
                  <a:pt x="9996" y="4856"/>
                </a:lnTo>
                <a:lnTo>
                  <a:pt x="10002" y="4856"/>
                </a:lnTo>
                <a:lnTo>
                  <a:pt x="10004" y="4858"/>
                </a:lnTo>
                <a:lnTo>
                  <a:pt x="10008" y="4860"/>
                </a:lnTo>
                <a:lnTo>
                  <a:pt x="10012" y="4864"/>
                </a:lnTo>
                <a:lnTo>
                  <a:pt x="10018" y="4872"/>
                </a:lnTo>
                <a:lnTo>
                  <a:pt x="10026" y="4884"/>
                </a:lnTo>
                <a:lnTo>
                  <a:pt x="10026" y="4890"/>
                </a:lnTo>
                <a:lnTo>
                  <a:pt x="10028" y="4892"/>
                </a:lnTo>
                <a:lnTo>
                  <a:pt x="10034" y="4896"/>
                </a:lnTo>
                <a:lnTo>
                  <a:pt x="10040" y="4902"/>
                </a:lnTo>
                <a:lnTo>
                  <a:pt x="10042" y="4906"/>
                </a:lnTo>
                <a:lnTo>
                  <a:pt x="10042" y="4914"/>
                </a:lnTo>
                <a:lnTo>
                  <a:pt x="10044" y="4920"/>
                </a:lnTo>
                <a:lnTo>
                  <a:pt x="10046" y="4924"/>
                </a:lnTo>
                <a:lnTo>
                  <a:pt x="10050" y="4930"/>
                </a:lnTo>
                <a:lnTo>
                  <a:pt x="10060" y="4934"/>
                </a:lnTo>
                <a:lnTo>
                  <a:pt x="10070" y="4940"/>
                </a:lnTo>
                <a:lnTo>
                  <a:pt x="10080" y="4948"/>
                </a:lnTo>
                <a:lnTo>
                  <a:pt x="10086" y="4954"/>
                </a:lnTo>
                <a:lnTo>
                  <a:pt x="10088" y="4958"/>
                </a:lnTo>
                <a:lnTo>
                  <a:pt x="10088" y="4962"/>
                </a:lnTo>
                <a:lnTo>
                  <a:pt x="10086" y="4966"/>
                </a:lnTo>
                <a:lnTo>
                  <a:pt x="10088" y="4970"/>
                </a:lnTo>
                <a:lnTo>
                  <a:pt x="10096" y="4994"/>
                </a:lnTo>
                <a:lnTo>
                  <a:pt x="10102" y="5020"/>
                </a:lnTo>
                <a:lnTo>
                  <a:pt x="10106" y="5026"/>
                </a:lnTo>
                <a:lnTo>
                  <a:pt x="10116" y="5032"/>
                </a:lnTo>
                <a:lnTo>
                  <a:pt x="10122" y="5038"/>
                </a:lnTo>
                <a:lnTo>
                  <a:pt x="10124" y="5044"/>
                </a:lnTo>
                <a:lnTo>
                  <a:pt x="10130" y="5054"/>
                </a:lnTo>
                <a:lnTo>
                  <a:pt x="10144" y="5070"/>
                </a:lnTo>
                <a:lnTo>
                  <a:pt x="10148" y="5076"/>
                </a:lnTo>
                <a:lnTo>
                  <a:pt x="10152" y="5080"/>
                </a:lnTo>
                <a:lnTo>
                  <a:pt x="10152" y="5086"/>
                </a:lnTo>
                <a:lnTo>
                  <a:pt x="10152" y="5090"/>
                </a:lnTo>
                <a:lnTo>
                  <a:pt x="10150" y="5096"/>
                </a:lnTo>
                <a:lnTo>
                  <a:pt x="10152" y="5100"/>
                </a:lnTo>
                <a:lnTo>
                  <a:pt x="10154" y="5104"/>
                </a:lnTo>
                <a:lnTo>
                  <a:pt x="10162" y="5112"/>
                </a:lnTo>
                <a:lnTo>
                  <a:pt x="10166" y="5122"/>
                </a:lnTo>
                <a:lnTo>
                  <a:pt x="10170" y="5132"/>
                </a:lnTo>
                <a:lnTo>
                  <a:pt x="10174" y="5146"/>
                </a:lnTo>
                <a:lnTo>
                  <a:pt x="10178" y="5160"/>
                </a:lnTo>
                <a:lnTo>
                  <a:pt x="10188" y="5176"/>
                </a:lnTo>
                <a:lnTo>
                  <a:pt x="10200" y="5192"/>
                </a:lnTo>
                <a:lnTo>
                  <a:pt x="10214" y="5206"/>
                </a:lnTo>
                <a:lnTo>
                  <a:pt x="10224" y="5218"/>
                </a:lnTo>
                <a:lnTo>
                  <a:pt x="10230" y="5226"/>
                </a:lnTo>
                <a:lnTo>
                  <a:pt x="10238" y="5238"/>
                </a:lnTo>
                <a:lnTo>
                  <a:pt x="10252" y="5254"/>
                </a:lnTo>
                <a:lnTo>
                  <a:pt x="10270" y="5272"/>
                </a:lnTo>
                <a:lnTo>
                  <a:pt x="10282" y="5284"/>
                </a:lnTo>
                <a:lnTo>
                  <a:pt x="10294" y="5294"/>
                </a:lnTo>
                <a:lnTo>
                  <a:pt x="10304" y="5306"/>
                </a:lnTo>
                <a:lnTo>
                  <a:pt x="10314" y="5322"/>
                </a:lnTo>
                <a:lnTo>
                  <a:pt x="10322" y="5332"/>
                </a:lnTo>
                <a:lnTo>
                  <a:pt x="10326" y="5334"/>
                </a:lnTo>
                <a:lnTo>
                  <a:pt x="10326" y="5332"/>
                </a:lnTo>
                <a:lnTo>
                  <a:pt x="10324" y="5320"/>
                </a:lnTo>
                <a:lnTo>
                  <a:pt x="10322" y="5312"/>
                </a:lnTo>
                <a:lnTo>
                  <a:pt x="10322" y="5310"/>
                </a:lnTo>
                <a:lnTo>
                  <a:pt x="10326" y="5310"/>
                </a:lnTo>
                <a:lnTo>
                  <a:pt x="10332" y="5314"/>
                </a:lnTo>
                <a:lnTo>
                  <a:pt x="10338" y="5316"/>
                </a:lnTo>
                <a:lnTo>
                  <a:pt x="10342" y="5318"/>
                </a:lnTo>
                <a:lnTo>
                  <a:pt x="10348" y="5318"/>
                </a:lnTo>
                <a:lnTo>
                  <a:pt x="10348" y="5312"/>
                </a:lnTo>
                <a:lnTo>
                  <a:pt x="10350" y="5308"/>
                </a:lnTo>
                <a:lnTo>
                  <a:pt x="10352" y="5308"/>
                </a:lnTo>
                <a:lnTo>
                  <a:pt x="10358" y="5314"/>
                </a:lnTo>
                <a:lnTo>
                  <a:pt x="10366" y="5324"/>
                </a:lnTo>
                <a:lnTo>
                  <a:pt x="10368" y="5328"/>
                </a:lnTo>
                <a:lnTo>
                  <a:pt x="10372" y="5326"/>
                </a:lnTo>
                <a:close/>
                <a:moveTo>
                  <a:pt x="10716" y="5464"/>
                </a:moveTo>
                <a:lnTo>
                  <a:pt x="10716" y="5464"/>
                </a:lnTo>
                <a:lnTo>
                  <a:pt x="10722" y="5468"/>
                </a:lnTo>
                <a:lnTo>
                  <a:pt x="10724" y="5466"/>
                </a:lnTo>
                <a:lnTo>
                  <a:pt x="10726" y="5466"/>
                </a:lnTo>
                <a:lnTo>
                  <a:pt x="10724" y="5462"/>
                </a:lnTo>
                <a:lnTo>
                  <a:pt x="10722" y="5458"/>
                </a:lnTo>
                <a:lnTo>
                  <a:pt x="10718" y="5454"/>
                </a:lnTo>
                <a:lnTo>
                  <a:pt x="10716" y="5448"/>
                </a:lnTo>
                <a:lnTo>
                  <a:pt x="10720" y="5432"/>
                </a:lnTo>
                <a:lnTo>
                  <a:pt x="10720" y="5426"/>
                </a:lnTo>
                <a:lnTo>
                  <a:pt x="10720" y="5418"/>
                </a:lnTo>
                <a:lnTo>
                  <a:pt x="10716" y="5414"/>
                </a:lnTo>
                <a:lnTo>
                  <a:pt x="10708" y="5410"/>
                </a:lnTo>
                <a:lnTo>
                  <a:pt x="10696" y="5412"/>
                </a:lnTo>
                <a:lnTo>
                  <a:pt x="10686" y="5414"/>
                </a:lnTo>
                <a:lnTo>
                  <a:pt x="10676" y="5416"/>
                </a:lnTo>
                <a:lnTo>
                  <a:pt x="10668" y="5414"/>
                </a:lnTo>
                <a:lnTo>
                  <a:pt x="10660" y="5412"/>
                </a:lnTo>
                <a:lnTo>
                  <a:pt x="10650" y="5406"/>
                </a:lnTo>
                <a:lnTo>
                  <a:pt x="10650" y="5404"/>
                </a:lnTo>
                <a:lnTo>
                  <a:pt x="10650" y="5402"/>
                </a:lnTo>
                <a:lnTo>
                  <a:pt x="10652" y="5396"/>
                </a:lnTo>
                <a:lnTo>
                  <a:pt x="10650" y="5390"/>
                </a:lnTo>
                <a:lnTo>
                  <a:pt x="10648" y="5382"/>
                </a:lnTo>
                <a:lnTo>
                  <a:pt x="10644" y="5376"/>
                </a:lnTo>
                <a:lnTo>
                  <a:pt x="10640" y="5374"/>
                </a:lnTo>
                <a:lnTo>
                  <a:pt x="10636" y="5374"/>
                </a:lnTo>
                <a:lnTo>
                  <a:pt x="10634" y="5374"/>
                </a:lnTo>
                <a:lnTo>
                  <a:pt x="10630" y="5378"/>
                </a:lnTo>
                <a:lnTo>
                  <a:pt x="10626" y="5376"/>
                </a:lnTo>
                <a:lnTo>
                  <a:pt x="10624" y="5374"/>
                </a:lnTo>
                <a:lnTo>
                  <a:pt x="10618" y="5368"/>
                </a:lnTo>
                <a:lnTo>
                  <a:pt x="10616" y="5368"/>
                </a:lnTo>
                <a:lnTo>
                  <a:pt x="10614" y="5370"/>
                </a:lnTo>
                <a:lnTo>
                  <a:pt x="10608" y="5366"/>
                </a:lnTo>
                <a:lnTo>
                  <a:pt x="10606" y="5362"/>
                </a:lnTo>
                <a:lnTo>
                  <a:pt x="10602" y="5362"/>
                </a:lnTo>
                <a:lnTo>
                  <a:pt x="10596" y="5364"/>
                </a:lnTo>
                <a:lnTo>
                  <a:pt x="10592" y="5366"/>
                </a:lnTo>
                <a:lnTo>
                  <a:pt x="10590" y="5366"/>
                </a:lnTo>
                <a:lnTo>
                  <a:pt x="10588" y="5362"/>
                </a:lnTo>
                <a:lnTo>
                  <a:pt x="10582" y="5352"/>
                </a:lnTo>
                <a:lnTo>
                  <a:pt x="10580" y="5350"/>
                </a:lnTo>
                <a:lnTo>
                  <a:pt x="10578" y="5348"/>
                </a:lnTo>
                <a:lnTo>
                  <a:pt x="10574" y="5348"/>
                </a:lnTo>
                <a:lnTo>
                  <a:pt x="10572" y="5352"/>
                </a:lnTo>
                <a:lnTo>
                  <a:pt x="10568" y="5356"/>
                </a:lnTo>
                <a:lnTo>
                  <a:pt x="10564" y="5364"/>
                </a:lnTo>
                <a:lnTo>
                  <a:pt x="10560" y="5378"/>
                </a:lnTo>
                <a:lnTo>
                  <a:pt x="10556" y="5380"/>
                </a:lnTo>
                <a:lnTo>
                  <a:pt x="10554" y="5380"/>
                </a:lnTo>
                <a:lnTo>
                  <a:pt x="10548" y="5376"/>
                </a:lnTo>
                <a:lnTo>
                  <a:pt x="10542" y="5374"/>
                </a:lnTo>
                <a:lnTo>
                  <a:pt x="10536" y="5372"/>
                </a:lnTo>
                <a:lnTo>
                  <a:pt x="10524" y="5372"/>
                </a:lnTo>
                <a:lnTo>
                  <a:pt x="10518" y="5374"/>
                </a:lnTo>
                <a:lnTo>
                  <a:pt x="10514" y="5374"/>
                </a:lnTo>
                <a:lnTo>
                  <a:pt x="10508" y="5374"/>
                </a:lnTo>
                <a:lnTo>
                  <a:pt x="10500" y="5372"/>
                </a:lnTo>
                <a:lnTo>
                  <a:pt x="10492" y="5372"/>
                </a:lnTo>
                <a:lnTo>
                  <a:pt x="10488" y="5370"/>
                </a:lnTo>
                <a:lnTo>
                  <a:pt x="10484" y="5366"/>
                </a:lnTo>
                <a:lnTo>
                  <a:pt x="10482" y="5362"/>
                </a:lnTo>
                <a:lnTo>
                  <a:pt x="10478" y="5352"/>
                </a:lnTo>
                <a:lnTo>
                  <a:pt x="10476" y="5346"/>
                </a:lnTo>
                <a:lnTo>
                  <a:pt x="10474" y="5344"/>
                </a:lnTo>
                <a:lnTo>
                  <a:pt x="10472" y="5342"/>
                </a:lnTo>
                <a:lnTo>
                  <a:pt x="10470" y="5342"/>
                </a:lnTo>
                <a:lnTo>
                  <a:pt x="10464" y="5344"/>
                </a:lnTo>
                <a:lnTo>
                  <a:pt x="10462" y="5344"/>
                </a:lnTo>
                <a:lnTo>
                  <a:pt x="10458" y="5342"/>
                </a:lnTo>
                <a:lnTo>
                  <a:pt x="10454" y="5340"/>
                </a:lnTo>
                <a:lnTo>
                  <a:pt x="10452" y="5338"/>
                </a:lnTo>
                <a:lnTo>
                  <a:pt x="10446" y="5340"/>
                </a:lnTo>
                <a:lnTo>
                  <a:pt x="10442" y="5340"/>
                </a:lnTo>
                <a:lnTo>
                  <a:pt x="10440" y="5340"/>
                </a:lnTo>
                <a:lnTo>
                  <a:pt x="10438" y="5336"/>
                </a:lnTo>
                <a:lnTo>
                  <a:pt x="10432" y="5330"/>
                </a:lnTo>
                <a:lnTo>
                  <a:pt x="10426" y="5326"/>
                </a:lnTo>
                <a:lnTo>
                  <a:pt x="10420" y="5326"/>
                </a:lnTo>
                <a:lnTo>
                  <a:pt x="10418" y="5328"/>
                </a:lnTo>
                <a:lnTo>
                  <a:pt x="10418" y="5332"/>
                </a:lnTo>
                <a:lnTo>
                  <a:pt x="10416" y="5334"/>
                </a:lnTo>
                <a:lnTo>
                  <a:pt x="10414" y="5336"/>
                </a:lnTo>
                <a:lnTo>
                  <a:pt x="10410" y="5334"/>
                </a:lnTo>
                <a:lnTo>
                  <a:pt x="10400" y="5332"/>
                </a:lnTo>
                <a:lnTo>
                  <a:pt x="10386" y="5328"/>
                </a:lnTo>
                <a:lnTo>
                  <a:pt x="10380" y="5328"/>
                </a:lnTo>
                <a:lnTo>
                  <a:pt x="10376" y="5330"/>
                </a:lnTo>
                <a:lnTo>
                  <a:pt x="10374" y="5334"/>
                </a:lnTo>
                <a:lnTo>
                  <a:pt x="10372" y="5340"/>
                </a:lnTo>
                <a:lnTo>
                  <a:pt x="10370" y="5348"/>
                </a:lnTo>
                <a:lnTo>
                  <a:pt x="10368" y="5352"/>
                </a:lnTo>
                <a:lnTo>
                  <a:pt x="10366" y="5354"/>
                </a:lnTo>
                <a:lnTo>
                  <a:pt x="10362" y="5356"/>
                </a:lnTo>
                <a:lnTo>
                  <a:pt x="10362" y="5360"/>
                </a:lnTo>
                <a:lnTo>
                  <a:pt x="10360" y="5362"/>
                </a:lnTo>
                <a:lnTo>
                  <a:pt x="10354" y="5364"/>
                </a:lnTo>
                <a:lnTo>
                  <a:pt x="10350" y="5366"/>
                </a:lnTo>
                <a:lnTo>
                  <a:pt x="10348" y="5368"/>
                </a:lnTo>
                <a:lnTo>
                  <a:pt x="10348" y="5370"/>
                </a:lnTo>
                <a:lnTo>
                  <a:pt x="10354" y="5374"/>
                </a:lnTo>
                <a:lnTo>
                  <a:pt x="10362" y="5374"/>
                </a:lnTo>
                <a:lnTo>
                  <a:pt x="10370" y="5372"/>
                </a:lnTo>
                <a:lnTo>
                  <a:pt x="10378" y="5372"/>
                </a:lnTo>
                <a:lnTo>
                  <a:pt x="10382" y="5374"/>
                </a:lnTo>
                <a:lnTo>
                  <a:pt x="10386" y="5376"/>
                </a:lnTo>
                <a:lnTo>
                  <a:pt x="10388" y="5380"/>
                </a:lnTo>
                <a:lnTo>
                  <a:pt x="10392" y="5380"/>
                </a:lnTo>
                <a:lnTo>
                  <a:pt x="10398" y="5378"/>
                </a:lnTo>
                <a:lnTo>
                  <a:pt x="10400" y="5378"/>
                </a:lnTo>
                <a:lnTo>
                  <a:pt x="10400" y="5380"/>
                </a:lnTo>
                <a:lnTo>
                  <a:pt x="10398" y="5388"/>
                </a:lnTo>
                <a:lnTo>
                  <a:pt x="10396" y="5394"/>
                </a:lnTo>
                <a:lnTo>
                  <a:pt x="10396" y="5396"/>
                </a:lnTo>
                <a:lnTo>
                  <a:pt x="10398" y="5398"/>
                </a:lnTo>
                <a:lnTo>
                  <a:pt x="10404" y="5400"/>
                </a:lnTo>
                <a:lnTo>
                  <a:pt x="10424" y="5404"/>
                </a:lnTo>
                <a:lnTo>
                  <a:pt x="10440" y="5408"/>
                </a:lnTo>
                <a:lnTo>
                  <a:pt x="10458" y="5416"/>
                </a:lnTo>
                <a:lnTo>
                  <a:pt x="10464" y="5420"/>
                </a:lnTo>
                <a:lnTo>
                  <a:pt x="10472" y="5420"/>
                </a:lnTo>
                <a:lnTo>
                  <a:pt x="10478" y="5418"/>
                </a:lnTo>
                <a:lnTo>
                  <a:pt x="10482" y="5416"/>
                </a:lnTo>
                <a:lnTo>
                  <a:pt x="10490" y="5412"/>
                </a:lnTo>
                <a:lnTo>
                  <a:pt x="10494" y="5412"/>
                </a:lnTo>
                <a:lnTo>
                  <a:pt x="10496" y="5414"/>
                </a:lnTo>
                <a:lnTo>
                  <a:pt x="10502" y="5416"/>
                </a:lnTo>
                <a:lnTo>
                  <a:pt x="10508" y="5416"/>
                </a:lnTo>
                <a:lnTo>
                  <a:pt x="10516" y="5416"/>
                </a:lnTo>
                <a:lnTo>
                  <a:pt x="10530" y="5418"/>
                </a:lnTo>
                <a:lnTo>
                  <a:pt x="10536" y="5420"/>
                </a:lnTo>
                <a:lnTo>
                  <a:pt x="10542" y="5422"/>
                </a:lnTo>
                <a:lnTo>
                  <a:pt x="10550" y="5430"/>
                </a:lnTo>
                <a:lnTo>
                  <a:pt x="10556" y="5434"/>
                </a:lnTo>
                <a:lnTo>
                  <a:pt x="10566" y="5438"/>
                </a:lnTo>
                <a:lnTo>
                  <a:pt x="10578" y="5440"/>
                </a:lnTo>
                <a:lnTo>
                  <a:pt x="10594" y="5444"/>
                </a:lnTo>
                <a:lnTo>
                  <a:pt x="10610" y="5446"/>
                </a:lnTo>
                <a:lnTo>
                  <a:pt x="10614" y="5444"/>
                </a:lnTo>
                <a:lnTo>
                  <a:pt x="10616" y="5444"/>
                </a:lnTo>
                <a:lnTo>
                  <a:pt x="10620" y="5444"/>
                </a:lnTo>
                <a:lnTo>
                  <a:pt x="10640" y="5446"/>
                </a:lnTo>
                <a:lnTo>
                  <a:pt x="10652" y="5448"/>
                </a:lnTo>
                <a:lnTo>
                  <a:pt x="10658" y="5448"/>
                </a:lnTo>
                <a:lnTo>
                  <a:pt x="10662" y="5446"/>
                </a:lnTo>
                <a:lnTo>
                  <a:pt x="10662" y="5444"/>
                </a:lnTo>
                <a:lnTo>
                  <a:pt x="10662" y="5442"/>
                </a:lnTo>
                <a:lnTo>
                  <a:pt x="10664" y="5442"/>
                </a:lnTo>
                <a:lnTo>
                  <a:pt x="10682" y="5450"/>
                </a:lnTo>
                <a:lnTo>
                  <a:pt x="10694" y="5456"/>
                </a:lnTo>
                <a:lnTo>
                  <a:pt x="10702" y="5458"/>
                </a:lnTo>
                <a:lnTo>
                  <a:pt x="10708" y="5460"/>
                </a:lnTo>
                <a:lnTo>
                  <a:pt x="10716" y="5464"/>
                </a:lnTo>
                <a:close/>
                <a:moveTo>
                  <a:pt x="10750" y="5470"/>
                </a:moveTo>
                <a:lnTo>
                  <a:pt x="10750" y="5470"/>
                </a:lnTo>
                <a:lnTo>
                  <a:pt x="10754" y="5468"/>
                </a:lnTo>
                <a:lnTo>
                  <a:pt x="10756" y="5464"/>
                </a:lnTo>
                <a:lnTo>
                  <a:pt x="10760" y="5460"/>
                </a:lnTo>
                <a:lnTo>
                  <a:pt x="10766" y="5454"/>
                </a:lnTo>
                <a:lnTo>
                  <a:pt x="10770" y="5448"/>
                </a:lnTo>
                <a:lnTo>
                  <a:pt x="10770" y="5446"/>
                </a:lnTo>
                <a:lnTo>
                  <a:pt x="10770" y="5444"/>
                </a:lnTo>
                <a:lnTo>
                  <a:pt x="10764" y="5440"/>
                </a:lnTo>
                <a:lnTo>
                  <a:pt x="10758" y="5434"/>
                </a:lnTo>
                <a:lnTo>
                  <a:pt x="10754" y="5432"/>
                </a:lnTo>
                <a:lnTo>
                  <a:pt x="10752" y="5432"/>
                </a:lnTo>
                <a:lnTo>
                  <a:pt x="10748" y="5434"/>
                </a:lnTo>
                <a:lnTo>
                  <a:pt x="10742" y="5436"/>
                </a:lnTo>
                <a:lnTo>
                  <a:pt x="10738" y="5436"/>
                </a:lnTo>
                <a:lnTo>
                  <a:pt x="10734" y="5436"/>
                </a:lnTo>
                <a:lnTo>
                  <a:pt x="10726" y="5432"/>
                </a:lnTo>
                <a:lnTo>
                  <a:pt x="10724" y="5434"/>
                </a:lnTo>
                <a:lnTo>
                  <a:pt x="10722" y="5434"/>
                </a:lnTo>
                <a:lnTo>
                  <a:pt x="10724" y="5440"/>
                </a:lnTo>
                <a:lnTo>
                  <a:pt x="10726" y="5446"/>
                </a:lnTo>
                <a:lnTo>
                  <a:pt x="10728" y="5448"/>
                </a:lnTo>
                <a:lnTo>
                  <a:pt x="10732" y="5448"/>
                </a:lnTo>
                <a:lnTo>
                  <a:pt x="10738" y="5450"/>
                </a:lnTo>
                <a:lnTo>
                  <a:pt x="10744" y="5456"/>
                </a:lnTo>
                <a:lnTo>
                  <a:pt x="10748" y="5462"/>
                </a:lnTo>
                <a:lnTo>
                  <a:pt x="10748" y="5466"/>
                </a:lnTo>
                <a:lnTo>
                  <a:pt x="10748" y="5468"/>
                </a:lnTo>
                <a:lnTo>
                  <a:pt x="10750" y="5470"/>
                </a:lnTo>
                <a:close/>
                <a:moveTo>
                  <a:pt x="10784" y="5464"/>
                </a:moveTo>
                <a:lnTo>
                  <a:pt x="10784" y="5464"/>
                </a:lnTo>
                <a:lnTo>
                  <a:pt x="10778" y="5466"/>
                </a:lnTo>
                <a:lnTo>
                  <a:pt x="10778" y="5468"/>
                </a:lnTo>
                <a:lnTo>
                  <a:pt x="10782" y="5472"/>
                </a:lnTo>
                <a:lnTo>
                  <a:pt x="10792" y="5474"/>
                </a:lnTo>
                <a:lnTo>
                  <a:pt x="10802" y="5474"/>
                </a:lnTo>
                <a:lnTo>
                  <a:pt x="10804" y="5472"/>
                </a:lnTo>
                <a:lnTo>
                  <a:pt x="10806" y="5470"/>
                </a:lnTo>
                <a:lnTo>
                  <a:pt x="10806" y="5466"/>
                </a:lnTo>
                <a:lnTo>
                  <a:pt x="10810" y="5456"/>
                </a:lnTo>
                <a:lnTo>
                  <a:pt x="10812" y="5448"/>
                </a:lnTo>
                <a:lnTo>
                  <a:pt x="10814" y="5444"/>
                </a:lnTo>
                <a:lnTo>
                  <a:pt x="10810" y="5442"/>
                </a:lnTo>
                <a:lnTo>
                  <a:pt x="10804" y="5440"/>
                </a:lnTo>
                <a:lnTo>
                  <a:pt x="10800" y="5440"/>
                </a:lnTo>
                <a:lnTo>
                  <a:pt x="10796" y="5440"/>
                </a:lnTo>
                <a:lnTo>
                  <a:pt x="10790" y="5442"/>
                </a:lnTo>
                <a:lnTo>
                  <a:pt x="10786" y="5448"/>
                </a:lnTo>
                <a:lnTo>
                  <a:pt x="10784" y="5452"/>
                </a:lnTo>
                <a:lnTo>
                  <a:pt x="10786" y="5460"/>
                </a:lnTo>
                <a:lnTo>
                  <a:pt x="10784" y="5464"/>
                </a:lnTo>
                <a:close/>
                <a:moveTo>
                  <a:pt x="10826" y="5482"/>
                </a:moveTo>
                <a:lnTo>
                  <a:pt x="10826" y="5482"/>
                </a:lnTo>
                <a:lnTo>
                  <a:pt x="10836" y="5480"/>
                </a:lnTo>
                <a:lnTo>
                  <a:pt x="10848" y="5476"/>
                </a:lnTo>
                <a:lnTo>
                  <a:pt x="10860" y="5472"/>
                </a:lnTo>
                <a:lnTo>
                  <a:pt x="10866" y="5472"/>
                </a:lnTo>
                <a:lnTo>
                  <a:pt x="10872" y="5470"/>
                </a:lnTo>
                <a:lnTo>
                  <a:pt x="10874" y="5468"/>
                </a:lnTo>
                <a:lnTo>
                  <a:pt x="10878" y="5466"/>
                </a:lnTo>
                <a:lnTo>
                  <a:pt x="10878" y="5468"/>
                </a:lnTo>
                <a:lnTo>
                  <a:pt x="10880" y="5470"/>
                </a:lnTo>
                <a:lnTo>
                  <a:pt x="10884" y="5470"/>
                </a:lnTo>
                <a:lnTo>
                  <a:pt x="10888" y="5468"/>
                </a:lnTo>
                <a:lnTo>
                  <a:pt x="10892" y="5470"/>
                </a:lnTo>
                <a:lnTo>
                  <a:pt x="10902" y="5472"/>
                </a:lnTo>
                <a:lnTo>
                  <a:pt x="10904" y="5470"/>
                </a:lnTo>
                <a:lnTo>
                  <a:pt x="10902" y="5468"/>
                </a:lnTo>
                <a:lnTo>
                  <a:pt x="10896" y="5466"/>
                </a:lnTo>
                <a:lnTo>
                  <a:pt x="10894" y="5464"/>
                </a:lnTo>
                <a:lnTo>
                  <a:pt x="10896" y="5462"/>
                </a:lnTo>
                <a:lnTo>
                  <a:pt x="10900" y="5462"/>
                </a:lnTo>
                <a:lnTo>
                  <a:pt x="10908" y="5466"/>
                </a:lnTo>
                <a:lnTo>
                  <a:pt x="10910" y="5464"/>
                </a:lnTo>
                <a:lnTo>
                  <a:pt x="10912" y="5462"/>
                </a:lnTo>
                <a:lnTo>
                  <a:pt x="10910" y="5458"/>
                </a:lnTo>
                <a:lnTo>
                  <a:pt x="10908" y="5450"/>
                </a:lnTo>
                <a:lnTo>
                  <a:pt x="10902" y="5444"/>
                </a:lnTo>
                <a:lnTo>
                  <a:pt x="10900" y="5442"/>
                </a:lnTo>
                <a:lnTo>
                  <a:pt x="10896" y="5444"/>
                </a:lnTo>
                <a:lnTo>
                  <a:pt x="10894" y="5444"/>
                </a:lnTo>
                <a:lnTo>
                  <a:pt x="10892" y="5444"/>
                </a:lnTo>
                <a:lnTo>
                  <a:pt x="10888" y="5442"/>
                </a:lnTo>
                <a:lnTo>
                  <a:pt x="10886" y="5440"/>
                </a:lnTo>
                <a:lnTo>
                  <a:pt x="10884" y="5440"/>
                </a:lnTo>
                <a:lnTo>
                  <a:pt x="10880" y="5442"/>
                </a:lnTo>
                <a:lnTo>
                  <a:pt x="10878" y="5444"/>
                </a:lnTo>
                <a:lnTo>
                  <a:pt x="10874" y="5444"/>
                </a:lnTo>
                <a:lnTo>
                  <a:pt x="10870" y="5440"/>
                </a:lnTo>
                <a:lnTo>
                  <a:pt x="10866" y="5434"/>
                </a:lnTo>
                <a:lnTo>
                  <a:pt x="10862" y="5434"/>
                </a:lnTo>
                <a:lnTo>
                  <a:pt x="10858" y="5434"/>
                </a:lnTo>
                <a:lnTo>
                  <a:pt x="10854" y="5434"/>
                </a:lnTo>
                <a:lnTo>
                  <a:pt x="10852" y="5436"/>
                </a:lnTo>
                <a:lnTo>
                  <a:pt x="10852" y="5440"/>
                </a:lnTo>
                <a:lnTo>
                  <a:pt x="10854" y="5444"/>
                </a:lnTo>
                <a:lnTo>
                  <a:pt x="10858" y="5450"/>
                </a:lnTo>
                <a:lnTo>
                  <a:pt x="10862" y="5450"/>
                </a:lnTo>
                <a:lnTo>
                  <a:pt x="10866" y="5452"/>
                </a:lnTo>
                <a:lnTo>
                  <a:pt x="10872" y="5454"/>
                </a:lnTo>
                <a:lnTo>
                  <a:pt x="10874" y="5458"/>
                </a:lnTo>
                <a:lnTo>
                  <a:pt x="10874" y="5460"/>
                </a:lnTo>
                <a:lnTo>
                  <a:pt x="10870" y="5460"/>
                </a:lnTo>
                <a:lnTo>
                  <a:pt x="10864" y="5460"/>
                </a:lnTo>
                <a:lnTo>
                  <a:pt x="10862" y="5462"/>
                </a:lnTo>
                <a:lnTo>
                  <a:pt x="10858" y="5464"/>
                </a:lnTo>
                <a:lnTo>
                  <a:pt x="10854" y="5460"/>
                </a:lnTo>
                <a:lnTo>
                  <a:pt x="10848" y="5452"/>
                </a:lnTo>
                <a:lnTo>
                  <a:pt x="10846" y="5450"/>
                </a:lnTo>
                <a:lnTo>
                  <a:pt x="10842" y="5450"/>
                </a:lnTo>
                <a:lnTo>
                  <a:pt x="10838" y="5450"/>
                </a:lnTo>
                <a:lnTo>
                  <a:pt x="10832" y="5448"/>
                </a:lnTo>
                <a:lnTo>
                  <a:pt x="10828" y="5446"/>
                </a:lnTo>
                <a:lnTo>
                  <a:pt x="10826" y="5446"/>
                </a:lnTo>
                <a:lnTo>
                  <a:pt x="10824" y="5448"/>
                </a:lnTo>
                <a:lnTo>
                  <a:pt x="10820" y="5452"/>
                </a:lnTo>
                <a:lnTo>
                  <a:pt x="10818" y="5456"/>
                </a:lnTo>
                <a:lnTo>
                  <a:pt x="10814" y="5458"/>
                </a:lnTo>
                <a:lnTo>
                  <a:pt x="10814" y="5464"/>
                </a:lnTo>
                <a:lnTo>
                  <a:pt x="10814" y="5470"/>
                </a:lnTo>
                <a:lnTo>
                  <a:pt x="10814" y="5474"/>
                </a:lnTo>
                <a:lnTo>
                  <a:pt x="10814" y="5476"/>
                </a:lnTo>
                <a:lnTo>
                  <a:pt x="10816" y="5480"/>
                </a:lnTo>
                <a:lnTo>
                  <a:pt x="10826" y="5482"/>
                </a:lnTo>
                <a:close/>
                <a:moveTo>
                  <a:pt x="10994" y="5474"/>
                </a:moveTo>
                <a:lnTo>
                  <a:pt x="10994" y="5474"/>
                </a:lnTo>
                <a:lnTo>
                  <a:pt x="10996" y="5474"/>
                </a:lnTo>
                <a:lnTo>
                  <a:pt x="10998" y="5472"/>
                </a:lnTo>
                <a:lnTo>
                  <a:pt x="11000" y="5470"/>
                </a:lnTo>
                <a:lnTo>
                  <a:pt x="11008" y="5470"/>
                </a:lnTo>
                <a:lnTo>
                  <a:pt x="11012" y="5472"/>
                </a:lnTo>
                <a:lnTo>
                  <a:pt x="11016" y="5472"/>
                </a:lnTo>
                <a:lnTo>
                  <a:pt x="11022" y="5470"/>
                </a:lnTo>
                <a:lnTo>
                  <a:pt x="11028" y="5466"/>
                </a:lnTo>
                <a:lnTo>
                  <a:pt x="11032" y="5466"/>
                </a:lnTo>
                <a:lnTo>
                  <a:pt x="11038" y="5466"/>
                </a:lnTo>
                <a:lnTo>
                  <a:pt x="11046" y="5462"/>
                </a:lnTo>
                <a:lnTo>
                  <a:pt x="11054" y="5458"/>
                </a:lnTo>
                <a:lnTo>
                  <a:pt x="11058" y="5456"/>
                </a:lnTo>
                <a:lnTo>
                  <a:pt x="11058" y="5454"/>
                </a:lnTo>
                <a:lnTo>
                  <a:pt x="11058" y="5450"/>
                </a:lnTo>
                <a:lnTo>
                  <a:pt x="11062" y="5448"/>
                </a:lnTo>
                <a:lnTo>
                  <a:pt x="11064" y="5444"/>
                </a:lnTo>
                <a:lnTo>
                  <a:pt x="11064" y="5436"/>
                </a:lnTo>
                <a:lnTo>
                  <a:pt x="11062" y="5434"/>
                </a:lnTo>
                <a:lnTo>
                  <a:pt x="11060" y="5432"/>
                </a:lnTo>
                <a:lnTo>
                  <a:pt x="11056" y="5434"/>
                </a:lnTo>
                <a:lnTo>
                  <a:pt x="11054" y="5438"/>
                </a:lnTo>
                <a:lnTo>
                  <a:pt x="11056" y="5440"/>
                </a:lnTo>
                <a:lnTo>
                  <a:pt x="11058" y="5440"/>
                </a:lnTo>
                <a:lnTo>
                  <a:pt x="11058" y="5442"/>
                </a:lnTo>
                <a:lnTo>
                  <a:pt x="11056" y="5444"/>
                </a:lnTo>
                <a:lnTo>
                  <a:pt x="11050" y="5448"/>
                </a:lnTo>
                <a:lnTo>
                  <a:pt x="11044" y="5452"/>
                </a:lnTo>
                <a:lnTo>
                  <a:pt x="11044" y="5454"/>
                </a:lnTo>
                <a:lnTo>
                  <a:pt x="11044" y="5456"/>
                </a:lnTo>
                <a:lnTo>
                  <a:pt x="11040" y="5460"/>
                </a:lnTo>
                <a:lnTo>
                  <a:pt x="11036" y="5460"/>
                </a:lnTo>
                <a:lnTo>
                  <a:pt x="11034" y="5458"/>
                </a:lnTo>
                <a:lnTo>
                  <a:pt x="11030" y="5454"/>
                </a:lnTo>
                <a:lnTo>
                  <a:pt x="11026" y="5450"/>
                </a:lnTo>
                <a:lnTo>
                  <a:pt x="11024" y="5450"/>
                </a:lnTo>
                <a:lnTo>
                  <a:pt x="11020" y="5450"/>
                </a:lnTo>
                <a:lnTo>
                  <a:pt x="11016" y="5454"/>
                </a:lnTo>
                <a:lnTo>
                  <a:pt x="11012" y="5454"/>
                </a:lnTo>
                <a:lnTo>
                  <a:pt x="11010" y="5454"/>
                </a:lnTo>
                <a:lnTo>
                  <a:pt x="11006" y="5456"/>
                </a:lnTo>
                <a:lnTo>
                  <a:pt x="11002" y="5456"/>
                </a:lnTo>
                <a:lnTo>
                  <a:pt x="11000" y="5456"/>
                </a:lnTo>
                <a:lnTo>
                  <a:pt x="10994" y="5452"/>
                </a:lnTo>
                <a:lnTo>
                  <a:pt x="10988" y="5448"/>
                </a:lnTo>
                <a:lnTo>
                  <a:pt x="10980" y="5446"/>
                </a:lnTo>
                <a:lnTo>
                  <a:pt x="10966" y="5440"/>
                </a:lnTo>
                <a:lnTo>
                  <a:pt x="10956" y="5440"/>
                </a:lnTo>
                <a:lnTo>
                  <a:pt x="10952" y="5442"/>
                </a:lnTo>
                <a:lnTo>
                  <a:pt x="10948" y="5446"/>
                </a:lnTo>
                <a:lnTo>
                  <a:pt x="10944" y="5448"/>
                </a:lnTo>
                <a:lnTo>
                  <a:pt x="10940" y="5452"/>
                </a:lnTo>
                <a:lnTo>
                  <a:pt x="10936" y="5454"/>
                </a:lnTo>
                <a:lnTo>
                  <a:pt x="10936" y="5462"/>
                </a:lnTo>
                <a:lnTo>
                  <a:pt x="10938" y="5470"/>
                </a:lnTo>
                <a:lnTo>
                  <a:pt x="10940" y="5470"/>
                </a:lnTo>
                <a:lnTo>
                  <a:pt x="10944" y="5468"/>
                </a:lnTo>
                <a:lnTo>
                  <a:pt x="10950" y="5468"/>
                </a:lnTo>
                <a:lnTo>
                  <a:pt x="10966" y="5470"/>
                </a:lnTo>
                <a:lnTo>
                  <a:pt x="10974" y="5470"/>
                </a:lnTo>
                <a:lnTo>
                  <a:pt x="10980" y="5474"/>
                </a:lnTo>
                <a:lnTo>
                  <a:pt x="10984" y="5476"/>
                </a:lnTo>
                <a:lnTo>
                  <a:pt x="10988" y="5476"/>
                </a:lnTo>
                <a:lnTo>
                  <a:pt x="10990" y="5474"/>
                </a:lnTo>
                <a:lnTo>
                  <a:pt x="10994" y="5474"/>
                </a:lnTo>
                <a:close/>
                <a:moveTo>
                  <a:pt x="10934" y="5522"/>
                </a:moveTo>
                <a:lnTo>
                  <a:pt x="10934" y="5522"/>
                </a:lnTo>
                <a:lnTo>
                  <a:pt x="10942" y="5528"/>
                </a:lnTo>
                <a:lnTo>
                  <a:pt x="10946" y="5534"/>
                </a:lnTo>
                <a:lnTo>
                  <a:pt x="10950" y="5538"/>
                </a:lnTo>
                <a:lnTo>
                  <a:pt x="10952" y="5538"/>
                </a:lnTo>
                <a:lnTo>
                  <a:pt x="10956" y="5540"/>
                </a:lnTo>
                <a:lnTo>
                  <a:pt x="10958" y="5540"/>
                </a:lnTo>
                <a:lnTo>
                  <a:pt x="10962" y="5542"/>
                </a:lnTo>
                <a:lnTo>
                  <a:pt x="10964" y="5540"/>
                </a:lnTo>
                <a:lnTo>
                  <a:pt x="10966" y="5538"/>
                </a:lnTo>
                <a:lnTo>
                  <a:pt x="10968" y="5536"/>
                </a:lnTo>
                <a:lnTo>
                  <a:pt x="10970" y="5536"/>
                </a:lnTo>
                <a:lnTo>
                  <a:pt x="10974" y="5532"/>
                </a:lnTo>
                <a:lnTo>
                  <a:pt x="10974" y="5530"/>
                </a:lnTo>
                <a:lnTo>
                  <a:pt x="10974" y="5526"/>
                </a:lnTo>
                <a:lnTo>
                  <a:pt x="10970" y="5518"/>
                </a:lnTo>
                <a:lnTo>
                  <a:pt x="10964" y="5512"/>
                </a:lnTo>
                <a:lnTo>
                  <a:pt x="10958" y="5508"/>
                </a:lnTo>
                <a:lnTo>
                  <a:pt x="10956" y="5508"/>
                </a:lnTo>
                <a:lnTo>
                  <a:pt x="10954" y="5506"/>
                </a:lnTo>
                <a:lnTo>
                  <a:pt x="10952" y="5502"/>
                </a:lnTo>
                <a:lnTo>
                  <a:pt x="10948" y="5498"/>
                </a:lnTo>
                <a:lnTo>
                  <a:pt x="10942" y="5494"/>
                </a:lnTo>
                <a:lnTo>
                  <a:pt x="10938" y="5494"/>
                </a:lnTo>
                <a:lnTo>
                  <a:pt x="10934" y="5494"/>
                </a:lnTo>
                <a:lnTo>
                  <a:pt x="10930" y="5494"/>
                </a:lnTo>
                <a:lnTo>
                  <a:pt x="10924" y="5494"/>
                </a:lnTo>
                <a:lnTo>
                  <a:pt x="10914" y="5494"/>
                </a:lnTo>
                <a:lnTo>
                  <a:pt x="10910" y="5496"/>
                </a:lnTo>
                <a:lnTo>
                  <a:pt x="10906" y="5498"/>
                </a:lnTo>
                <a:lnTo>
                  <a:pt x="10902" y="5500"/>
                </a:lnTo>
                <a:lnTo>
                  <a:pt x="10902" y="5506"/>
                </a:lnTo>
                <a:lnTo>
                  <a:pt x="10902" y="5508"/>
                </a:lnTo>
                <a:lnTo>
                  <a:pt x="10906" y="5512"/>
                </a:lnTo>
                <a:lnTo>
                  <a:pt x="10914" y="5514"/>
                </a:lnTo>
                <a:lnTo>
                  <a:pt x="10924" y="5518"/>
                </a:lnTo>
                <a:lnTo>
                  <a:pt x="10934" y="5522"/>
                </a:lnTo>
                <a:close/>
                <a:moveTo>
                  <a:pt x="11090" y="5546"/>
                </a:moveTo>
                <a:lnTo>
                  <a:pt x="11090" y="5546"/>
                </a:lnTo>
                <a:lnTo>
                  <a:pt x="11094" y="5544"/>
                </a:lnTo>
                <a:lnTo>
                  <a:pt x="11098" y="5544"/>
                </a:lnTo>
                <a:lnTo>
                  <a:pt x="11104" y="5540"/>
                </a:lnTo>
                <a:lnTo>
                  <a:pt x="11108" y="5536"/>
                </a:lnTo>
                <a:lnTo>
                  <a:pt x="11112" y="5534"/>
                </a:lnTo>
                <a:lnTo>
                  <a:pt x="11114" y="5534"/>
                </a:lnTo>
                <a:lnTo>
                  <a:pt x="11118" y="5536"/>
                </a:lnTo>
                <a:lnTo>
                  <a:pt x="11122" y="5534"/>
                </a:lnTo>
                <a:lnTo>
                  <a:pt x="11134" y="5520"/>
                </a:lnTo>
                <a:lnTo>
                  <a:pt x="11140" y="5512"/>
                </a:lnTo>
                <a:lnTo>
                  <a:pt x="11144" y="5506"/>
                </a:lnTo>
                <a:lnTo>
                  <a:pt x="11148" y="5500"/>
                </a:lnTo>
                <a:lnTo>
                  <a:pt x="11156" y="5494"/>
                </a:lnTo>
                <a:lnTo>
                  <a:pt x="11168" y="5488"/>
                </a:lnTo>
                <a:lnTo>
                  <a:pt x="11176" y="5484"/>
                </a:lnTo>
                <a:lnTo>
                  <a:pt x="11182" y="5484"/>
                </a:lnTo>
                <a:lnTo>
                  <a:pt x="11188" y="5480"/>
                </a:lnTo>
                <a:lnTo>
                  <a:pt x="11192" y="5476"/>
                </a:lnTo>
                <a:lnTo>
                  <a:pt x="11196" y="5476"/>
                </a:lnTo>
                <a:lnTo>
                  <a:pt x="11202" y="5476"/>
                </a:lnTo>
                <a:lnTo>
                  <a:pt x="11206" y="5470"/>
                </a:lnTo>
                <a:lnTo>
                  <a:pt x="11212" y="5466"/>
                </a:lnTo>
                <a:lnTo>
                  <a:pt x="11218" y="5464"/>
                </a:lnTo>
                <a:lnTo>
                  <a:pt x="11222" y="5464"/>
                </a:lnTo>
                <a:lnTo>
                  <a:pt x="11228" y="5460"/>
                </a:lnTo>
                <a:lnTo>
                  <a:pt x="11236" y="5450"/>
                </a:lnTo>
                <a:lnTo>
                  <a:pt x="11238" y="5448"/>
                </a:lnTo>
                <a:lnTo>
                  <a:pt x="11232" y="5444"/>
                </a:lnTo>
                <a:lnTo>
                  <a:pt x="11230" y="5444"/>
                </a:lnTo>
                <a:lnTo>
                  <a:pt x="11226" y="5444"/>
                </a:lnTo>
                <a:lnTo>
                  <a:pt x="11218" y="5446"/>
                </a:lnTo>
                <a:lnTo>
                  <a:pt x="11210" y="5450"/>
                </a:lnTo>
                <a:lnTo>
                  <a:pt x="11204" y="5450"/>
                </a:lnTo>
                <a:lnTo>
                  <a:pt x="11200" y="5450"/>
                </a:lnTo>
                <a:lnTo>
                  <a:pt x="11194" y="5452"/>
                </a:lnTo>
                <a:lnTo>
                  <a:pt x="11188" y="5454"/>
                </a:lnTo>
                <a:lnTo>
                  <a:pt x="11184" y="5454"/>
                </a:lnTo>
                <a:lnTo>
                  <a:pt x="11180" y="5452"/>
                </a:lnTo>
                <a:lnTo>
                  <a:pt x="11176" y="5452"/>
                </a:lnTo>
                <a:lnTo>
                  <a:pt x="11158" y="5458"/>
                </a:lnTo>
                <a:lnTo>
                  <a:pt x="11150" y="5460"/>
                </a:lnTo>
                <a:lnTo>
                  <a:pt x="11146" y="5466"/>
                </a:lnTo>
                <a:lnTo>
                  <a:pt x="11144" y="5470"/>
                </a:lnTo>
                <a:lnTo>
                  <a:pt x="11138" y="5478"/>
                </a:lnTo>
                <a:lnTo>
                  <a:pt x="11128" y="5484"/>
                </a:lnTo>
                <a:lnTo>
                  <a:pt x="11122" y="5486"/>
                </a:lnTo>
                <a:lnTo>
                  <a:pt x="11114" y="5488"/>
                </a:lnTo>
                <a:lnTo>
                  <a:pt x="11104" y="5496"/>
                </a:lnTo>
                <a:lnTo>
                  <a:pt x="11094" y="5504"/>
                </a:lnTo>
                <a:lnTo>
                  <a:pt x="11090" y="5510"/>
                </a:lnTo>
                <a:lnTo>
                  <a:pt x="11088" y="5522"/>
                </a:lnTo>
                <a:lnTo>
                  <a:pt x="11088" y="5524"/>
                </a:lnTo>
                <a:lnTo>
                  <a:pt x="11088" y="5526"/>
                </a:lnTo>
                <a:lnTo>
                  <a:pt x="11092" y="5528"/>
                </a:lnTo>
                <a:lnTo>
                  <a:pt x="11094" y="5530"/>
                </a:lnTo>
                <a:lnTo>
                  <a:pt x="11092" y="5532"/>
                </a:lnTo>
                <a:lnTo>
                  <a:pt x="11086" y="5536"/>
                </a:lnTo>
                <a:lnTo>
                  <a:pt x="11082" y="5540"/>
                </a:lnTo>
                <a:lnTo>
                  <a:pt x="11082" y="5542"/>
                </a:lnTo>
                <a:lnTo>
                  <a:pt x="11090" y="5546"/>
                </a:lnTo>
                <a:close/>
                <a:moveTo>
                  <a:pt x="11218" y="5414"/>
                </a:moveTo>
                <a:lnTo>
                  <a:pt x="11218" y="5414"/>
                </a:lnTo>
                <a:lnTo>
                  <a:pt x="11218" y="5412"/>
                </a:lnTo>
                <a:lnTo>
                  <a:pt x="11214" y="5410"/>
                </a:lnTo>
                <a:lnTo>
                  <a:pt x="11202" y="5410"/>
                </a:lnTo>
                <a:lnTo>
                  <a:pt x="11190" y="5414"/>
                </a:lnTo>
                <a:lnTo>
                  <a:pt x="11184" y="5416"/>
                </a:lnTo>
                <a:lnTo>
                  <a:pt x="11180" y="5420"/>
                </a:lnTo>
                <a:lnTo>
                  <a:pt x="11178" y="5422"/>
                </a:lnTo>
                <a:lnTo>
                  <a:pt x="11180" y="5424"/>
                </a:lnTo>
                <a:lnTo>
                  <a:pt x="11194" y="5424"/>
                </a:lnTo>
                <a:lnTo>
                  <a:pt x="11210" y="5418"/>
                </a:lnTo>
                <a:lnTo>
                  <a:pt x="11216" y="5416"/>
                </a:lnTo>
                <a:lnTo>
                  <a:pt x="11218" y="5414"/>
                </a:lnTo>
                <a:close/>
                <a:moveTo>
                  <a:pt x="9966" y="4902"/>
                </a:moveTo>
                <a:lnTo>
                  <a:pt x="9966" y="4902"/>
                </a:lnTo>
                <a:lnTo>
                  <a:pt x="9966" y="4906"/>
                </a:lnTo>
                <a:lnTo>
                  <a:pt x="9968" y="4910"/>
                </a:lnTo>
                <a:lnTo>
                  <a:pt x="9972" y="4914"/>
                </a:lnTo>
                <a:lnTo>
                  <a:pt x="9980" y="4918"/>
                </a:lnTo>
                <a:lnTo>
                  <a:pt x="9990" y="4928"/>
                </a:lnTo>
                <a:lnTo>
                  <a:pt x="9994" y="4928"/>
                </a:lnTo>
                <a:lnTo>
                  <a:pt x="9994" y="4926"/>
                </a:lnTo>
                <a:lnTo>
                  <a:pt x="9990" y="4916"/>
                </a:lnTo>
                <a:lnTo>
                  <a:pt x="9982" y="4906"/>
                </a:lnTo>
                <a:lnTo>
                  <a:pt x="9972" y="4900"/>
                </a:lnTo>
                <a:lnTo>
                  <a:pt x="9970" y="4900"/>
                </a:lnTo>
                <a:lnTo>
                  <a:pt x="9966" y="4902"/>
                </a:lnTo>
                <a:close/>
                <a:moveTo>
                  <a:pt x="10026" y="4966"/>
                </a:moveTo>
                <a:lnTo>
                  <a:pt x="10026" y="4966"/>
                </a:lnTo>
                <a:lnTo>
                  <a:pt x="10022" y="4968"/>
                </a:lnTo>
                <a:lnTo>
                  <a:pt x="10022" y="4970"/>
                </a:lnTo>
                <a:lnTo>
                  <a:pt x="10026" y="4980"/>
                </a:lnTo>
                <a:lnTo>
                  <a:pt x="10044" y="5006"/>
                </a:lnTo>
                <a:lnTo>
                  <a:pt x="10046" y="5010"/>
                </a:lnTo>
                <a:lnTo>
                  <a:pt x="10050" y="5012"/>
                </a:lnTo>
                <a:lnTo>
                  <a:pt x="10052" y="5008"/>
                </a:lnTo>
                <a:lnTo>
                  <a:pt x="10054" y="5004"/>
                </a:lnTo>
                <a:lnTo>
                  <a:pt x="10054" y="4994"/>
                </a:lnTo>
                <a:lnTo>
                  <a:pt x="10052" y="4988"/>
                </a:lnTo>
                <a:lnTo>
                  <a:pt x="10050" y="4984"/>
                </a:lnTo>
                <a:lnTo>
                  <a:pt x="10044" y="4978"/>
                </a:lnTo>
                <a:lnTo>
                  <a:pt x="10038" y="4972"/>
                </a:lnTo>
                <a:lnTo>
                  <a:pt x="10032" y="4966"/>
                </a:lnTo>
                <a:lnTo>
                  <a:pt x="10030" y="4966"/>
                </a:lnTo>
                <a:lnTo>
                  <a:pt x="10026" y="4966"/>
                </a:lnTo>
                <a:close/>
                <a:moveTo>
                  <a:pt x="10084" y="5086"/>
                </a:moveTo>
                <a:lnTo>
                  <a:pt x="10084" y="5086"/>
                </a:lnTo>
                <a:lnTo>
                  <a:pt x="10080" y="5090"/>
                </a:lnTo>
                <a:lnTo>
                  <a:pt x="10080" y="5096"/>
                </a:lnTo>
                <a:lnTo>
                  <a:pt x="10082" y="5102"/>
                </a:lnTo>
                <a:lnTo>
                  <a:pt x="10086" y="5110"/>
                </a:lnTo>
                <a:lnTo>
                  <a:pt x="10098" y="5120"/>
                </a:lnTo>
                <a:lnTo>
                  <a:pt x="10102" y="5122"/>
                </a:lnTo>
                <a:lnTo>
                  <a:pt x="10106" y="5122"/>
                </a:lnTo>
                <a:lnTo>
                  <a:pt x="10108" y="5120"/>
                </a:lnTo>
                <a:lnTo>
                  <a:pt x="10108" y="5114"/>
                </a:lnTo>
                <a:lnTo>
                  <a:pt x="10102" y="5100"/>
                </a:lnTo>
                <a:lnTo>
                  <a:pt x="10098" y="5092"/>
                </a:lnTo>
                <a:lnTo>
                  <a:pt x="10092" y="5088"/>
                </a:lnTo>
                <a:lnTo>
                  <a:pt x="10088" y="5084"/>
                </a:lnTo>
                <a:lnTo>
                  <a:pt x="10084" y="5086"/>
                </a:lnTo>
                <a:close/>
                <a:moveTo>
                  <a:pt x="10070" y="5066"/>
                </a:moveTo>
                <a:lnTo>
                  <a:pt x="10070" y="5066"/>
                </a:lnTo>
                <a:lnTo>
                  <a:pt x="10072" y="5066"/>
                </a:lnTo>
                <a:lnTo>
                  <a:pt x="10074" y="5066"/>
                </a:lnTo>
                <a:lnTo>
                  <a:pt x="10076" y="5060"/>
                </a:lnTo>
                <a:lnTo>
                  <a:pt x="10076" y="5054"/>
                </a:lnTo>
                <a:lnTo>
                  <a:pt x="10074" y="5050"/>
                </a:lnTo>
                <a:lnTo>
                  <a:pt x="10072" y="5048"/>
                </a:lnTo>
                <a:lnTo>
                  <a:pt x="10070" y="5048"/>
                </a:lnTo>
                <a:lnTo>
                  <a:pt x="10068" y="5054"/>
                </a:lnTo>
                <a:lnTo>
                  <a:pt x="10068" y="5060"/>
                </a:lnTo>
                <a:lnTo>
                  <a:pt x="10068" y="5062"/>
                </a:lnTo>
                <a:lnTo>
                  <a:pt x="10070" y="5066"/>
                </a:lnTo>
                <a:close/>
                <a:moveTo>
                  <a:pt x="11590" y="5128"/>
                </a:moveTo>
                <a:lnTo>
                  <a:pt x="11590" y="5128"/>
                </a:lnTo>
                <a:lnTo>
                  <a:pt x="11592" y="5130"/>
                </a:lnTo>
                <a:lnTo>
                  <a:pt x="11598" y="5130"/>
                </a:lnTo>
                <a:lnTo>
                  <a:pt x="11618" y="5128"/>
                </a:lnTo>
                <a:lnTo>
                  <a:pt x="11628" y="5124"/>
                </a:lnTo>
                <a:lnTo>
                  <a:pt x="11628" y="5122"/>
                </a:lnTo>
                <a:lnTo>
                  <a:pt x="11624" y="5122"/>
                </a:lnTo>
                <a:lnTo>
                  <a:pt x="11590" y="5118"/>
                </a:lnTo>
                <a:lnTo>
                  <a:pt x="11576" y="5116"/>
                </a:lnTo>
                <a:lnTo>
                  <a:pt x="11572" y="5116"/>
                </a:lnTo>
                <a:lnTo>
                  <a:pt x="11578" y="5120"/>
                </a:lnTo>
                <a:lnTo>
                  <a:pt x="11590" y="5128"/>
                </a:lnTo>
                <a:close/>
                <a:moveTo>
                  <a:pt x="11600" y="5086"/>
                </a:moveTo>
                <a:lnTo>
                  <a:pt x="11600" y="5086"/>
                </a:lnTo>
                <a:lnTo>
                  <a:pt x="11594" y="5082"/>
                </a:lnTo>
                <a:lnTo>
                  <a:pt x="11592" y="5078"/>
                </a:lnTo>
                <a:lnTo>
                  <a:pt x="11586" y="5074"/>
                </a:lnTo>
                <a:lnTo>
                  <a:pt x="11576" y="5070"/>
                </a:lnTo>
                <a:lnTo>
                  <a:pt x="11566" y="5068"/>
                </a:lnTo>
                <a:lnTo>
                  <a:pt x="11566" y="5070"/>
                </a:lnTo>
                <a:lnTo>
                  <a:pt x="11566" y="5072"/>
                </a:lnTo>
                <a:lnTo>
                  <a:pt x="11572" y="5078"/>
                </a:lnTo>
                <a:lnTo>
                  <a:pt x="11580" y="5082"/>
                </a:lnTo>
                <a:lnTo>
                  <a:pt x="11582" y="5084"/>
                </a:lnTo>
                <a:lnTo>
                  <a:pt x="11584" y="5088"/>
                </a:lnTo>
                <a:lnTo>
                  <a:pt x="11584" y="5092"/>
                </a:lnTo>
                <a:lnTo>
                  <a:pt x="11586" y="5094"/>
                </a:lnTo>
                <a:lnTo>
                  <a:pt x="11588" y="5096"/>
                </a:lnTo>
                <a:lnTo>
                  <a:pt x="11592" y="5096"/>
                </a:lnTo>
                <a:lnTo>
                  <a:pt x="11600" y="5096"/>
                </a:lnTo>
                <a:lnTo>
                  <a:pt x="11606" y="5094"/>
                </a:lnTo>
                <a:lnTo>
                  <a:pt x="11608" y="5092"/>
                </a:lnTo>
                <a:lnTo>
                  <a:pt x="11606" y="5090"/>
                </a:lnTo>
                <a:lnTo>
                  <a:pt x="11600" y="5086"/>
                </a:lnTo>
                <a:close/>
                <a:moveTo>
                  <a:pt x="11538" y="5324"/>
                </a:moveTo>
                <a:lnTo>
                  <a:pt x="11538" y="5324"/>
                </a:lnTo>
                <a:lnTo>
                  <a:pt x="11536" y="5310"/>
                </a:lnTo>
                <a:lnTo>
                  <a:pt x="11532" y="5304"/>
                </a:lnTo>
                <a:lnTo>
                  <a:pt x="11530" y="5304"/>
                </a:lnTo>
                <a:lnTo>
                  <a:pt x="11528" y="5304"/>
                </a:lnTo>
                <a:lnTo>
                  <a:pt x="11526" y="5310"/>
                </a:lnTo>
                <a:lnTo>
                  <a:pt x="11524" y="5316"/>
                </a:lnTo>
                <a:lnTo>
                  <a:pt x="11520" y="5316"/>
                </a:lnTo>
                <a:lnTo>
                  <a:pt x="11518" y="5316"/>
                </a:lnTo>
                <a:lnTo>
                  <a:pt x="11518" y="5318"/>
                </a:lnTo>
                <a:lnTo>
                  <a:pt x="11518" y="5320"/>
                </a:lnTo>
                <a:lnTo>
                  <a:pt x="11520" y="5320"/>
                </a:lnTo>
                <a:lnTo>
                  <a:pt x="11520" y="5322"/>
                </a:lnTo>
                <a:lnTo>
                  <a:pt x="11520" y="5328"/>
                </a:lnTo>
                <a:lnTo>
                  <a:pt x="11520" y="5334"/>
                </a:lnTo>
                <a:lnTo>
                  <a:pt x="11522" y="5340"/>
                </a:lnTo>
                <a:lnTo>
                  <a:pt x="11530" y="5348"/>
                </a:lnTo>
                <a:lnTo>
                  <a:pt x="11534" y="5348"/>
                </a:lnTo>
                <a:lnTo>
                  <a:pt x="11536" y="5344"/>
                </a:lnTo>
                <a:lnTo>
                  <a:pt x="11538" y="5336"/>
                </a:lnTo>
                <a:lnTo>
                  <a:pt x="11538" y="5324"/>
                </a:lnTo>
                <a:close/>
                <a:moveTo>
                  <a:pt x="11188" y="5150"/>
                </a:moveTo>
                <a:lnTo>
                  <a:pt x="11188" y="5150"/>
                </a:lnTo>
                <a:lnTo>
                  <a:pt x="11186" y="5144"/>
                </a:lnTo>
                <a:lnTo>
                  <a:pt x="11186" y="5138"/>
                </a:lnTo>
                <a:lnTo>
                  <a:pt x="11184" y="5136"/>
                </a:lnTo>
                <a:lnTo>
                  <a:pt x="11182" y="5136"/>
                </a:lnTo>
                <a:lnTo>
                  <a:pt x="11180" y="5138"/>
                </a:lnTo>
                <a:lnTo>
                  <a:pt x="11180" y="5142"/>
                </a:lnTo>
                <a:lnTo>
                  <a:pt x="11184" y="5154"/>
                </a:lnTo>
                <a:lnTo>
                  <a:pt x="11186" y="5160"/>
                </a:lnTo>
                <a:lnTo>
                  <a:pt x="11188" y="5160"/>
                </a:lnTo>
                <a:lnTo>
                  <a:pt x="11188" y="5156"/>
                </a:lnTo>
                <a:lnTo>
                  <a:pt x="11188" y="5150"/>
                </a:lnTo>
                <a:close/>
                <a:moveTo>
                  <a:pt x="11232" y="5052"/>
                </a:moveTo>
                <a:lnTo>
                  <a:pt x="11232" y="5052"/>
                </a:lnTo>
                <a:lnTo>
                  <a:pt x="11232" y="5054"/>
                </a:lnTo>
                <a:lnTo>
                  <a:pt x="11230" y="5060"/>
                </a:lnTo>
                <a:lnTo>
                  <a:pt x="11232" y="5064"/>
                </a:lnTo>
                <a:lnTo>
                  <a:pt x="11234" y="5064"/>
                </a:lnTo>
                <a:lnTo>
                  <a:pt x="11236" y="5062"/>
                </a:lnTo>
                <a:lnTo>
                  <a:pt x="11238" y="5056"/>
                </a:lnTo>
                <a:lnTo>
                  <a:pt x="11236" y="5052"/>
                </a:lnTo>
                <a:lnTo>
                  <a:pt x="11234" y="5052"/>
                </a:lnTo>
                <a:lnTo>
                  <a:pt x="11232" y="5052"/>
                </a:lnTo>
                <a:close/>
                <a:moveTo>
                  <a:pt x="11262" y="5078"/>
                </a:moveTo>
                <a:lnTo>
                  <a:pt x="11262" y="5078"/>
                </a:lnTo>
                <a:lnTo>
                  <a:pt x="11262" y="5076"/>
                </a:lnTo>
                <a:lnTo>
                  <a:pt x="11260" y="5072"/>
                </a:lnTo>
                <a:lnTo>
                  <a:pt x="11256" y="5072"/>
                </a:lnTo>
                <a:lnTo>
                  <a:pt x="11254" y="5076"/>
                </a:lnTo>
                <a:lnTo>
                  <a:pt x="11254" y="5078"/>
                </a:lnTo>
                <a:lnTo>
                  <a:pt x="11256" y="5080"/>
                </a:lnTo>
                <a:lnTo>
                  <a:pt x="11258" y="5080"/>
                </a:lnTo>
                <a:lnTo>
                  <a:pt x="11262" y="5078"/>
                </a:lnTo>
                <a:close/>
                <a:moveTo>
                  <a:pt x="11280" y="5212"/>
                </a:moveTo>
                <a:lnTo>
                  <a:pt x="11280" y="5212"/>
                </a:lnTo>
                <a:lnTo>
                  <a:pt x="11278" y="5210"/>
                </a:lnTo>
                <a:lnTo>
                  <a:pt x="11276" y="5210"/>
                </a:lnTo>
                <a:lnTo>
                  <a:pt x="11270" y="5212"/>
                </a:lnTo>
                <a:lnTo>
                  <a:pt x="11264" y="5218"/>
                </a:lnTo>
                <a:lnTo>
                  <a:pt x="11262" y="5220"/>
                </a:lnTo>
                <a:lnTo>
                  <a:pt x="11264" y="5222"/>
                </a:lnTo>
                <a:lnTo>
                  <a:pt x="11266" y="5222"/>
                </a:lnTo>
                <a:lnTo>
                  <a:pt x="11272" y="5222"/>
                </a:lnTo>
                <a:lnTo>
                  <a:pt x="11276" y="5218"/>
                </a:lnTo>
                <a:lnTo>
                  <a:pt x="11280" y="5212"/>
                </a:lnTo>
                <a:close/>
                <a:moveTo>
                  <a:pt x="11234" y="5078"/>
                </a:moveTo>
                <a:lnTo>
                  <a:pt x="11234" y="5078"/>
                </a:lnTo>
                <a:lnTo>
                  <a:pt x="11238" y="5078"/>
                </a:lnTo>
                <a:lnTo>
                  <a:pt x="11240" y="5076"/>
                </a:lnTo>
                <a:lnTo>
                  <a:pt x="11238" y="5074"/>
                </a:lnTo>
                <a:lnTo>
                  <a:pt x="11236" y="5072"/>
                </a:lnTo>
                <a:lnTo>
                  <a:pt x="11234" y="5070"/>
                </a:lnTo>
                <a:lnTo>
                  <a:pt x="11232" y="5072"/>
                </a:lnTo>
                <a:lnTo>
                  <a:pt x="11232" y="5076"/>
                </a:lnTo>
                <a:lnTo>
                  <a:pt x="11234" y="5078"/>
                </a:lnTo>
                <a:close/>
                <a:moveTo>
                  <a:pt x="11378" y="5078"/>
                </a:moveTo>
                <a:lnTo>
                  <a:pt x="11378" y="5078"/>
                </a:lnTo>
                <a:lnTo>
                  <a:pt x="11366" y="5078"/>
                </a:lnTo>
                <a:lnTo>
                  <a:pt x="11360" y="5080"/>
                </a:lnTo>
                <a:lnTo>
                  <a:pt x="11360" y="5082"/>
                </a:lnTo>
                <a:lnTo>
                  <a:pt x="11362" y="5084"/>
                </a:lnTo>
                <a:lnTo>
                  <a:pt x="11364" y="5084"/>
                </a:lnTo>
                <a:lnTo>
                  <a:pt x="11372" y="5082"/>
                </a:lnTo>
                <a:lnTo>
                  <a:pt x="11378" y="5078"/>
                </a:lnTo>
                <a:close/>
                <a:moveTo>
                  <a:pt x="11216" y="4816"/>
                </a:moveTo>
                <a:lnTo>
                  <a:pt x="11216" y="4816"/>
                </a:lnTo>
                <a:lnTo>
                  <a:pt x="11214" y="4820"/>
                </a:lnTo>
                <a:lnTo>
                  <a:pt x="11214" y="4828"/>
                </a:lnTo>
                <a:lnTo>
                  <a:pt x="11214" y="4830"/>
                </a:lnTo>
                <a:lnTo>
                  <a:pt x="11216" y="4830"/>
                </a:lnTo>
                <a:lnTo>
                  <a:pt x="11216" y="4834"/>
                </a:lnTo>
                <a:lnTo>
                  <a:pt x="11214" y="4838"/>
                </a:lnTo>
                <a:lnTo>
                  <a:pt x="11212" y="4842"/>
                </a:lnTo>
                <a:lnTo>
                  <a:pt x="11214" y="4844"/>
                </a:lnTo>
                <a:lnTo>
                  <a:pt x="11218" y="4842"/>
                </a:lnTo>
                <a:lnTo>
                  <a:pt x="11220" y="4838"/>
                </a:lnTo>
                <a:lnTo>
                  <a:pt x="11220" y="4836"/>
                </a:lnTo>
                <a:lnTo>
                  <a:pt x="11222" y="4832"/>
                </a:lnTo>
                <a:lnTo>
                  <a:pt x="11222" y="4830"/>
                </a:lnTo>
                <a:lnTo>
                  <a:pt x="11222" y="4826"/>
                </a:lnTo>
                <a:lnTo>
                  <a:pt x="11220" y="4824"/>
                </a:lnTo>
                <a:lnTo>
                  <a:pt x="11220" y="4820"/>
                </a:lnTo>
                <a:lnTo>
                  <a:pt x="11220" y="4816"/>
                </a:lnTo>
                <a:lnTo>
                  <a:pt x="11216" y="4816"/>
                </a:lnTo>
                <a:close/>
                <a:moveTo>
                  <a:pt x="13306" y="5908"/>
                </a:moveTo>
                <a:lnTo>
                  <a:pt x="13306" y="5908"/>
                </a:lnTo>
                <a:lnTo>
                  <a:pt x="13306" y="5902"/>
                </a:lnTo>
                <a:lnTo>
                  <a:pt x="13304" y="5898"/>
                </a:lnTo>
                <a:lnTo>
                  <a:pt x="13302" y="5896"/>
                </a:lnTo>
                <a:lnTo>
                  <a:pt x="13296" y="5892"/>
                </a:lnTo>
                <a:lnTo>
                  <a:pt x="13286" y="5890"/>
                </a:lnTo>
                <a:lnTo>
                  <a:pt x="13278" y="5890"/>
                </a:lnTo>
                <a:lnTo>
                  <a:pt x="13266" y="5898"/>
                </a:lnTo>
                <a:lnTo>
                  <a:pt x="13260" y="5904"/>
                </a:lnTo>
                <a:lnTo>
                  <a:pt x="13254" y="5910"/>
                </a:lnTo>
                <a:lnTo>
                  <a:pt x="13250" y="5916"/>
                </a:lnTo>
                <a:lnTo>
                  <a:pt x="13250" y="5918"/>
                </a:lnTo>
                <a:lnTo>
                  <a:pt x="13250" y="5922"/>
                </a:lnTo>
                <a:lnTo>
                  <a:pt x="13252" y="5924"/>
                </a:lnTo>
                <a:lnTo>
                  <a:pt x="13256" y="5928"/>
                </a:lnTo>
                <a:lnTo>
                  <a:pt x="13270" y="5932"/>
                </a:lnTo>
                <a:lnTo>
                  <a:pt x="13280" y="5934"/>
                </a:lnTo>
                <a:lnTo>
                  <a:pt x="13286" y="5934"/>
                </a:lnTo>
                <a:lnTo>
                  <a:pt x="13292" y="5930"/>
                </a:lnTo>
                <a:lnTo>
                  <a:pt x="13294" y="5926"/>
                </a:lnTo>
                <a:lnTo>
                  <a:pt x="13296" y="5926"/>
                </a:lnTo>
                <a:lnTo>
                  <a:pt x="13302" y="5926"/>
                </a:lnTo>
                <a:lnTo>
                  <a:pt x="13306" y="5930"/>
                </a:lnTo>
                <a:lnTo>
                  <a:pt x="13308" y="5930"/>
                </a:lnTo>
                <a:lnTo>
                  <a:pt x="13312" y="5928"/>
                </a:lnTo>
                <a:lnTo>
                  <a:pt x="13312" y="5926"/>
                </a:lnTo>
                <a:lnTo>
                  <a:pt x="13312" y="5924"/>
                </a:lnTo>
                <a:lnTo>
                  <a:pt x="13310" y="5920"/>
                </a:lnTo>
                <a:lnTo>
                  <a:pt x="13308" y="5914"/>
                </a:lnTo>
                <a:lnTo>
                  <a:pt x="13306" y="5912"/>
                </a:lnTo>
                <a:lnTo>
                  <a:pt x="13306" y="5908"/>
                </a:lnTo>
                <a:close/>
                <a:moveTo>
                  <a:pt x="13336" y="5840"/>
                </a:moveTo>
                <a:lnTo>
                  <a:pt x="13336" y="5840"/>
                </a:lnTo>
                <a:lnTo>
                  <a:pt x="13328" y="5844"/>
                </a:lnTo>
                <a:lnTo>
                  <a:pt x="13322" y="5844"/>
                </a:lnTo>
                <a:lnTo>
                  <a:pt x="13318" y="5846"/>
                </a:lnTo>
                <a:lnTo>
                  <a:pt x="13316" y="5850"/>
                </a:lnTo>
                <a:lnTo>
                  <a:pt x="13314" y="5854"/>
                </a:lnTo>
                <a:lnTo>
                  <a:pt x="13312" y="5854"/>
                </a:lnTo>
                <a:lnTo>
                  <a:pt x="13306" y="5854"/>
                </a:lnTo>
                <a:lnTo>
                  <a:pt x="13304" y="5854"/>
                </a:lnTo>
                <a:lnTo>
                  <a:pt x="13306" y="5864"/>
                </a:lnTo>
                <a:lnTo>
                  <a:pt x="13310" y="5870"/>
                </a:lnTo>
                <a:lnTo>
                  <a:pt x="13312" y="5872"/>
                </a:lnTo>
                <a:lnTo>
                  <a:pt x="13326" y="5862"/>
                </a:lnTo>
                <a:lnTo>
                  <a:pt x="13330" y="5860"/>
                </a:lnTo>
                <a:lnTo>
                  <a:pt x="13334" y="5858"/>
                </a:lnTo>
                <a:lnTo>
                  <a:pt x="13336" y="5860"/>
                </a:lnTo>
                <a:lnTo>
                  <a:pt x="13338" y="5864"/>
                </a:lnTo>
                <a:lnTo>
                  <a:pt x="13340" y="5862"/>
                </a:lnTo>
                <a:lnTo>
                  <a:pt x="13348" y="5860"/>
                </a:lnTo>
                <a:lnTo>
                  <a:pt x="13354" y="5858"/>
                </a:lnTo>
                <a:lnTo>
                  <a:pt x="13360" y="5860"/>
                </a:lnTo>
                <a:lnTo>
                  <a:pt x="13360" y="5858"/>
                </a:lnTo>
                <a:lnTo>
                  <a:pt x="13358" y="5854"/>
                </a:lnTo>
                <a:lnTo>
                  <a:pt x="13360" y="5848"/>
                </a:lnTo>
                <a:lnTo>
                  <a:pt x="13358" y="5846"/>
                </a:lnTo>
                <a:lnTo>
                  <a:pt x="13354" y="5848"/>
                </a:lnTo>
                <a:lnTo>
                  <a:pt x="13350" y="5850"/>
                </a:lnTo>
                <a:lnTo>
                  <a:pt x="13350" y="5848"/>
                </a:lnTo>
                <a:lnTo>
                  <a:pt x="13352" y="5842"/>
                </a:lnTo>
                <a:lnTo>
                  <a:pt x="13358" y="5834"/>
                </a:lnTo>
                <a:lnTo>
                  <a:pt x="13360" y="5830"/>
                </a:lnTo>
                <a:lnTo>
                  <a:pt x="13360" y="5828"/>
                </a:lnTo>
                <a:lnTo>
                  <a:pt x="13358" y="5828"/>
                </a:lnTo>
                <a:lnTo>
                  <a:pt x="13356" y="5828"/>
                </a:lnTo>
                <a:lnTo>
                  <a:pt x="13346" y="5832"/>
                </a:lnTo>
                <a:lnTo>
                  <a:pt x="13336" y="5840"/>
                </a:lnTo>
                <a:close/>
                <a:moveTo>
                  <a:pt x="12084" y="5310"/>
                </a:moveTo>
                <a:lnTo>
                  <a:pt x="12084" y="5310"/>
                </a:lnTo>
                <a:lnTo>
                  <a:pt x="12086" y="5316"/>
                </a:lnTo>
                <a:lnTo>
                  <a:pt x="12090" y="5320"/>
                </a:lnTo>
                <a:lnTo>
                  <a:pt x="12098" y="5324"/>
                </a:lnTo>
                <a:lnTo>
                  <a:pt x="12106" y="5330"/>
                </a:lnTo>
                <a:lnTo>
                  <a:pt x="12112" y="5336"/>
                </a:lnTo>
                <a:lnTo>
                  <a:pt x="12116" y="5338"/>
                </a:lnTo>
                <a:lnTo>
                  <a:pt x="12120" y="5338"/>
                </a:lnTo>
                <a:lnTo>
                  <a:pt x="12122" y="5336"/>
                </a:lnTo>
                <a:lnTo>
                  <a:pt x="12124" y="5336"/>
                </a:lnTo>
                <a:lnTo>
                  <a:pt x="12126" y="5336"/>
                </a:lnTo>
                <a:lnTo>
                  <a:pt x="12128" y="5336"/>
                </a:lnTo>
                <a:lnTo>
                  <a:pt x="12132" y="5342"/>
                </a:lnTo>
                <a:lnTo>
                  <a:pt x="12140" y="5346"/>
                </a:lnTo>
                <a:lnTo>
                  <a:pt x="12148" y="5346"/>
                </a:lnTo>
                <a:lnTo>
                  <a:pt x="12160" y="5346"/>
                </a:lnTo>
                <a:lnTo>
                  <a:pt x="12172" y="5342"/>
                </a:lnTo>
                <a:lnTo>
                  <a:pt x="12184" y="5336"/>
                </a:lnTo>
                <a:lnTo>
                  <a:pt x="12196" y="5330"/>
                </a:lnTo>
                <a:lnTo>
                  <a:pt x="12204" y="5324"/>
                </a:lnTo>
                <a:lnTo>
                  <a:pt x="12208" y="5318"/>
                </a:lnTo>
                <a:lnTo>
                  <a:pt x="12212" y="5312"/>
                </a:lnTo>
                <a:lnTo>
                  <a:pt x="12214" y="5310"/>
                </a:lnTo>
                <a:lnTo>
                  <a:pt x="12218" y="5308"/>
                </a:lnTo>
                <a:lnTo>
                  <a:pt x="12220" y="5310"/>
                </a:lnTo>
                <a:lnTo>
                  <a:pt x="12228" y="5310"/>
                </a:lnTo>
                <a:lnTo>
                  <a:pt x="12232" y="5310"/>
                </a:lnTo>
                <a:lnTo>
                  <a:pt x="12236" y="5306"/>
                </a:lnTo>
                <a:lnTo>
                  <a:pt x="12238" y="5302"/>
                </a:lnTo>
                <a:lnTo>
                  <a:pt x="12240" y="5298"/>
                </a:lnTo>
                <a:lnTo>
                  <a:pt x="12236" y="5290"/>
                </a:lnTo>
                <a:lnTo>
                  <a:pt x="12234" y="5284"/>
                </a:lnTo>
                <a:lnTo>
                  <a:pt x="12234" y="5282"/>
                </a:lnTo>
                <a:lnTo>
                  <a:pt x="12238" y="5282"/>
                </a:lnTo>
                <a:lnTo>
                  <a:pt x="12242" y="5280"/>
                </a:lnTo>
                <a:lnTo>
                  <a:pt x="12246" y="5276"/>
                </a:lnTo>
                <a:lnTo>
                  <a:pt x="12250" y="5266"/>
                </a:lnTo>
                <a:lnTo>
                  <a:pt x="12250" y="5256"/>
                </a:lnTo>
                <a:lnTo>
                  <a:pt x="12250" y="5250"/>
                </a:lnTo>
                <a:lnTo>
                  <a:pt x="12246" y="5246"/>
                </a:lnTo>
                <a:lnTo>
                  <a:pt x="12242" y="5242"/>
                </a:lnTo>
                <a:lnTo>
                  <a:pt x="12236" y="5240"/>
                </a:lnTo>
                <a:lnTo>
                  <a:pt x="12218" y="5242"/>
                </a:lnTo>
                <a:lnTo>
                  <a:pt x="12216" y="5242"/>
                </a:lnTo>
                <a:lnTo>
                  <a:pt x="12214" y="5244"/>
                </a:lnTo>
                <a:lnTo>
                  <a:pt x="12212" y="5250"/>
                </a:lnTo>
                <a:lnTo>
                  <a:pt x="12216" y="5264"/>
                </a:lnTo>
                <a:lnTo>
                  <a:pt x="12220" y="5276"/>
                </a:lnTo>
                <a:lnTo>
                  <a:pt x="12218" y="5280"/>
                </a:lnTo>
                <a:lnTo>
                  <a:pt x="12214" y="5278"/>
                </a:lnTo>
                <a:lnTo>
                  <a:pt x="12206" y="5278"/>
                </a:lnTo>
                <a:lnTo>
                  <a:pt x="12202" y="5282"/>
                </a:lnTo>
                <a:lnTo>
                  <a:pt x="12196" y="5286"/>
                </a:lnTo>
                <a:lnTo>
                  <a:pt x="12194" y="5294"/>
                </a:lnTo>
                <a:lnTo>
                  <a:pt x="12190" y="5300"/>
                </a:lnTo>
                <a:lnTo>
                  <a:pt x="12186" y="5306"/>
                </a:lnTo>
                <a:lnTo>
                  <a:pt x="12180" y="5308"/>
                </a:lnTo>
                <a:lnTo>
                  <a:pt x="12174" y="5306"/>
                </a:lnTo>
                <a:lnTo>
                  <a:pt x="12170" y="5304"/>
                </a:lnTo>
                <a:lnTo>
                  <a:pt x="12168" y="5304"/>
                </a:lnTo>
                <a:lnTo>
                  <a:pt x="12164" y="5306"/>
                </a:lnTo>
                <a:lnTo>
                  <a:pt x="12162" y="5308"/>
                </a:lnTo>
                <a:lnTo>
                  <a:pt x="12158" y="5302"/>
                </a:lnTo>
                <a:lnTo>
                  <a:pt x="12156" y="5294"/>
                </a:lnTo>
                <a:lnTo>
                  <a:pt x="12158" y="5290"/>
                </a:lnTo>
                <a:lnTo>
                  <a:pt x="12160" y="5288"/>
                </a:lnTo>
                <a:lnTo>
                  <a:pt x="12160" y="5284"/>
                </a:lnTo>
                <a:lnTo>
                  <a:pt x="12160" y="5282"/>
                </a:lnTo>
                <a:lnTo>
                  <a:pt x="12158" y="5282"/>
                </a:lnTo>
                <a:lnTo>
                  <a:pt x="12154" y="5284"/>
                </a:lnTo>
                <a:lnTo>
                  <a:pt x="12150" y="5290"/>
                </a:lnTo>
                <a:lnTo>
                  <a:pt x="12150" y="5302"/>
                </a:lnTo>
                <a:lnTo>
                  <a:pt x="12150" y="5304"/>
                </a:lnTo>
                <a:lnTo>
                  <a:pt x="12148" y="5306"/>
                </a:lnTo>
                <a:lnTo>
                  <a:pt x="12140" y="5308"/>
                </a:lnTo>
                <a:lnTo>
                  <a:pt x="12130" y="5308"/>
                </a:lnTo>
                <a:lnTo>
                  <a:pt x="12118" y="5306"/>
                </a:lnTo>
                <a:lnTo>
                  <a:pt x="12106" y="5304"/>
                </a:lnTo>
                <a:lnTo>
                  <a:pt x="12094" y="5304"/>
                </a:lnTo>
                <a:lnTo>
                  <a:pt x="12088" y="5306"/>
                </a:lnTo>
                <a:lnTo>
                  <a:pt x="12086" y="5308"/>
                </a:lnTo>
                <a:lnTo>
                  <a:pt x="12084" y="5310"/>
                </a:lnTo>
                <a:close/>
                <a:moveTo>
                  <a:pt x="12010" y="5142"/>
                </a:moveTo>
                <a:lnTo>
                  <a:pt x="12010" y="5142"/>
                </a:lnTo>
                <a:lnTo>
                  <a:pt x="12010" y="5148"/>
                </a:lnTo>
                <a:lnTo>
                  <a:pt x="12014" y="5148"/>
                </a:lnTo>
                <a:lnTo>
                  <a:pt x="12022" y="5146"/>
                </a:lnTo>
                <a:lnTo>
                  <a:pt x="12032" y="5146"/>
                </a:lnTo>
                <a:lnTo>
                  <a:pt x="12040" y="5146"/>
                </a:lnTo>
                <a:lnTo>
                  <a:pt x="12046" y="5142"/>
                </a:lnTo>
                <a:lnTo>
                  <a:pt x="12046" y="5140"/>
                </a:lnTo>
                <a:lnTo>
                  <a:pt x="12046" y="5138"/>
                </a:lnTo>
                <a:lnTo>
                  <a:pt x="12044" y="5136"/>
                </a:lnTo>
                <a:lnTo>
                  <a:pt x="12042" y="5136"/>
                </a:lnTo>
                <a:lnTo>
                  <a:pt x="12032" y="5134"/>
                </a:lnTo>
                <a:lnTo>
                  <a:pt x="12022" y="5134"/>
                </a:lnTo>
                <a:lnTo>
                  <a:pt x="12014" y="5136"/>
                </a:lnTo>
                <a:lnTo>
                  <a:pt x="12012" y="5138"/>
                </a:lnTo>
                <a:lnTo>
                  <a:pt x="12010" y="5142"/>
                </a:lnTo>
                <a:close/>
                <a:moveTo>
                  <a:pt x="12154" y="5158"/>
                </a:moveTo>
                <a:lnTo>
                  <a:pt x="12154" y="5158"/>
                </a:lnTo>
                <a:lnTo>
                  <a:pt x="12154" y="5160"/>
                </a:lnTo>
                <a:lnTo>
                  <a:pt x="12154" y="5164"/>
                </a:lnTo>
                <a:lnTo>
                  <a:pt x="12158" y="5168"/>
                </a:lnTo>
                <a:lnTo>
                  <a:pt x="12166" y="5170"/>
                </a:lnTo>
                <a:lnTo>
                  <a:pt x="12168" y="5168"/>
                </a:lnTo>
                <a:lnTo>
                  <a:pt x="12170" y="5168"/>
                </a:lnTo>
                <a:lnTo>
                  <a:pt x="12172" y="5164"/>
                </a:lnTo>
                <a:lnTo>
                  <a:pt x="12172" y="5162"/>
                </a:lnTo>
                <a:lnTo>
                  <a:pt x="12166" y="5156"/>
                </a:lnTo>
                <a:lnTo>
                  <a:pt x="12164" y="5154"/>
                </a:lnTo>
                <a:lnTo>
                  <a:pt x="12160" y="5152"/>
                </a:lnTo>
                <a:lnTo>
                  <a:pt x="12156" y="5154"/>
                </a:lnTo>
                <a:lnTo>
                  <a:pt x="12154" y="5158"/>
                </a:lnTo>
                <a:close/>
                <a:moveTo>
                  <a:pt x="12228" y="5192"/>
                </a:moveTo>
                <a:lnTo>
                  <a:pt x="12228" y="5192"/>
                </a:lnTo>
                <a:lnTo>
                  <a:pt x="12208" y="5182"/>
                </a:lnTo>
                <a:lnTo>
                  <a:pt x="12196" y="5172"/>
                </a:lnTo>
                <a:lnTo>
                  <a:pt x="12190" y="5166"/>
                </a:lnTo>
                <a:lnTo>
                  <a:pt x="12186" y="5166"/>
                </a:lnTo>
                <a:lnTo>
                  <a:pt x="12186" y="5168"/>
                </a:lnTo>
                <a:lnTo>
                  <a:pt x="12180" y="5170"/>
                </a:lnTo>
                <a:lnTo>
                  <a:pt x="12178" y="5172"/>
                </a:lnTo>
                <a:lnTo>
                  <a:pt x="12182" y="5174"/>
                </a:lnTo>
                <a:lnTo>
                  <a:pt x="12186" y="5178"/>
                </a:lnTo>
                <a:lnTo>
                  <a:pt x="12200" y="5184"/>
                </a:lnTo>
                <a:lnTo>
                  <a:pt x="12208" y="5190"/>
                </a:lnTo>
                <a:lnTo>
                  <a:pt x="12216" y="5196"/>
                </a:lnTo>
                <a:lnTo>
                  <a:pt x="12222" y="5202"/>
                </a:lnTo>
                <a:lnTo>
                  <a:pt x="12232" y="5210"/>
                </a:lnTo>
                <a:lnTo>
                  <a:pt x="12242" y="5218"/>
                </a:lnTo>
                <a:lnTo>
                  <a:pt x="12254" y="5230"/>
                </a:lnTo>
                <a:lnTo>
                  <a:pt x="12258" y="5236"/>
                </a:lnTo>
                <a:lnTo>
                  <a:pt x="12260" y="5242"/>
                </a:lnTo>
                <a:lnTo>
                  <a:pt x="12260" y="5250"/>
                </a:lnTo>
                <a:lnTo>
                  <a:pt x="12260" y="5258"/>
                </a:lnTo>
                <a:lnTo>
                  <a:pt x="12262" y="5264"/>
                </a:lnTo>
                <a:lnTo>
                  <a:pt x="12264" y="5272"/>
                </a:lnTo>
                <a:lnTo>
                  <a:pt x="12268" y="5274"/>
                </a:lnTo>
                <a:lnTo>
                  <a:pt x="12272" y="5274"/>
                </a:lnTo>
                <a:lnTo>
                  <a:pt x="12276" y="5270"/>
                </a:lnTo>
                <a:lnTo>
                  <a:pt x="12278" y="5262"/>
                </a:lnTo>
                <a:lnTo>
                  <a:pt x="12278" y="5254"/>
                </a:lnTo>
                <a:lnTo>
                  <a:pt x="12278" y="5244"/>
                </a:lnTo>
                <a:lnTo>
                  <a:pt x="12274" y="5236"/>
                </a:lnTo>
                <a:lnTo>
                  <a:pt x="12266" y="5230"/>
                </a:lnTo>
                <a:lnTo>
                  <a:pt x="12252" y="5218"/>
                </a:lnTo>
                <a:lnTo>
                  <a:pt x="12244" y="5208"/>
                </a:lnTo>
                <a:lnTo>
                  <a:pt x="12236" y="5200"/>
                </a:lnTo>
                <a:lnTo>
                  <a:pt x="12228" y="5192"/>
                </a:lnTo>
                <a:close/>
                <a:moveTo>
                  <a:pt x="12134" y="5108"/>
                </a:moveTo>
                <a:lnTo>
                  <a:pt x="12134" y="5108"/>
                </a:lnTo>
                <a:lnTo>
                  <a:pt x="12134" y="5112"/>
                </a:lnTo>
                <a:lnTo>
                  <a:pt x="12136" y="5116"/>
                </a:lnTo>
                <a:lnTo>
                  <a:pt x="12138" y="5118"/>
                </a:lnTo>
                <a:lnTo>
                  <a:pt x="12144" y="5120"/>
                </a:lnTo>
                <a:lnTo>
                  <a:pt x="12146" y="5118"/>
                </a:lnTo>
                <a:lnTo>
                  <a:pt x="12144" y="5112"/>
                </a:lnTo>
                <a:lnTo>
                  <a:pt x="12140" y="5108"/>
                </a:lnTo>
                <a:lnTo>
                  <a:pt x="12136" y="5106"/>
                </a:lnTo>
                <a:lnTo>
                  <a:pt x="12134" y="5108"/>
                </a:lnTo>
                <a:close/>
                <a:moveTo>
                  <a:pt x="12378" y="5340"/>
                </a:moveTo>
                <a:lnTo>
                  <a:pt x="12378" y="5340"/>
                </a:lnTo>
                <a:lnTo>
                  <a:pt x="12374" y="5338"/>
                </a:lnTo>
                <a:lnTo>
                  <a:pt x="12370" y="5334"/>
                </a:lnTo>
                <a:lnTo>
                  <a:pt x="12364" y="5324"/>
                </a:lnTo>
                <a:lnTo>
                  <a:pt x="12360" y="5314"/>
                </a:lnTo>
                <a:lnTo>
                  <a:pt x="12356" y="5310"/>
                </a:lnTo>
                <a:lnTo>
                  <a:pt x="12352" y="5308"/>
                </a:lnTo>
                <a:lnTo>
                  <a:pt x="12348" y="5306"/>
                </a:lnTo>
                <a:lnTo>
                  <a:pt x="12346" y="5302"/>
                </a:lnTo>
                <a:lnTo>
                  <a:pt x="12342" y="5290"/>
                </a:lnTo>
                <a:lnTo>
                  <a:pt x="12340" y="5284"/>
                </a:lnTo>
                <a:lnTo>
                  <a:pt x="12338" y="5282"/>
                </a:lnTo>
                <a:lnTo>
                  <a:pt x="12334" y="5284"/>
                </a:lnTo>
                <a:lnTo>
                  <a:pt x="12334" y="5288"/>
                </a:lnTo>
                <a:lnTo>
                  <a:pt x="12334" y="5290"/>
                </a:lnTo>
                <a:lnTo>
                  <a:pt x="12336" y="5296"/>
                </a:lnTo>
                <a:lnTo>
                  <a:pt x="12342" y="5304"/>
                </a:lnTo>
                <a:lnTo>
                  <a:pt x="12342" y="5308"/>
                </a:lnTo>
                <a:lnTo>
                  <a:pt x="12342" y="5314"/>
                </a:lnTo>
                <a:lnTo>
                  <a:pt x="12342" y="5322"/>
                </a:lnTo>
                <a:lnTo>
                  <a:pt x="12344" y="5328"/>
                </a:lnTo>
                <a:lnTo>
                  <a:pt x="12350" y="5336"/>
                </a:lnTo>
                <a:lnTo>
                  <a:pt x="12358" y="5346"/>
                </a:lnTo>
                <a:lnTo>
                  <a:pt x="12362" y="5350"/>
                </a:lnTo>
                <a:lnTo>
                  <a:pt x="12362" y="5354"/>
                </a:lnTo>
                <a:lnTo>
                  <a:pt x="12364" y="5364"/>
                </a:lnTo>
                <a:lnTo>
                  <a:pt x="12370" y="5368"/>
                </a:lnTo>
                <a:lnTo>
                  <a:pt x="12378" y="5370"/>
                </a:lnTo>
                <a:lnTo>
                  <a:pt x="12388" y="5370"/>
                </a:lnTo>
                <a:lnTo>
                  <a:pt x="12390" y="5368"/>
                </a:lnTo>
                <a:lnTo>
                  <a:pt x="12392" y="5364"/>
                </a:lnTo>
                <a:lnTo>
                  <a:pt x="12392" y="5360"/>
                </a:lnTo>
                <a:lnTo>
                  <a:pt x="12392" y="5356"/>
                </a:lnTo>
                <a:lnTo>
                  <a:pt x="12386" y="5346"/>
                </a:lnTo>
                <a:lnTo>
                  <a:pt x="12382" y="5342"/>
                </a:lnTo>
                <a:lnTo>
                  <a:pt x="12378" y="5340"/>
                </a:lnTo>
                <a:close/>
                <a:moveTo>
                  <a:pt x="12070" y="5308"/>
                </a:moveTo>
                <a:lnTo>
                  <a:pt x="12070" y="5308"/>
                </a:lnTo>
                <a:lnTo>
                  <a:pt x="12064" y="5304"/>
                </a:lnTo>
                <a:lnTo>
                  <a:pt x="12062" y="5304"/>
                </a:lnTo>
                <a:lnTo>
                  <a:pt x="12062" y="5306"/>
                </a:lnTo>
                <a:lnTo>
                  <a:pt x="12062" y="5310"/>
                </a:lnTo>
                <a:lnTo>
                  <a:pt x="12066" y="5320"/>
                </a:lnTo>
                <a:lnTo>
                  <a:pt x="12068" y="5322"/>
                </a:lnTo>
                <a:lnTo>
                  <a:pt x="12070" y="5322"/>
                </a:lnTo>
                <a:lnTo>
                  <a:pt x="12072" y="5322"/>
                </a:lnTo>
                <a:lnTo>
                  <a:pt x="12074" y="5320"/>
                </a:lnTo>
                <a:lnTo>
                  <a:pt x="12074" y="5314"/>
                </a:lnTo>
                <a:lnTo>
                  <a:pt x="12074" y="5310"/>
                </a:lnTo>
                <a:lnTo>
                  <a:pt x="12070" y="5308"/>
                </a:lnTo>
                <a:close/>
                <a:moveTo>
                  <a:pt x="12042" y="5304"/>
                </a:moveTo>
                <a:lnTo>
                  <a:pt x="12042" y="5304"/>
                </a:lnTo>
                <a:lnTo>
                  <a:pt x="12044" y="5302"/>
                </a:lnTo>
                <a:lnTo>
                  <a:pt x="12044" y="5300"/>
                </a:lnTo>
                <a:lnTo>
                  <a:pt x="12040" y="5294"/>
                </a:lnTo>
                <a:lnTo>
                  <a:pt x="12036" y="5290"/>
                </a:lnTo>
                <a:lnTo>
                  <a:pt x="12034" y="5292"/>
                </a:lnTo>
                <a:lnTo>
                  <a:pt x="12032" y="5292"/>
                </a:lnTo>
                <a:lnTo>
                  <a:pt x="12030" y="5296"/>
                </a:lnTo>
                <a:lnTo>
                  <a:pt x="12030" y="5298"/>
                </a:lnTo>
                <a:lnTo>
                  <a:pt x="12032" y="5304"/>
                </a:lnTo>
                <a:lnTo>
                  <a:pt x="12038" y="5306"/>
                </a:lnTo>
                <a:lnTo>
                  <a:pt x="12042" y="5304"/>
                </a:lnTo>
                <a:close/>
                <a:moveTo>
                  <a:pt x="11990" y="5256"/>
                </a:moveTo>
                <a:lnTo>
                  <a:pt x="11990" y="5256"/>
                </a:lnTo>
                <a:lnTo>
                  <a:pt x="11988" y="5256"/>
                </a:lnTo>
                <a:lnTo>
                  <a:pt x="11986" y="5256"/>
                </a:lnTo>
                <a:lnTo>
                  <a:pt x="11984" y="5260"/>
                </a:lnTo>
                <a:lnTo>
                  <a:pt x="11984" y="5266"/>
                </a:lnTo>
                <a:lnTo>
                  <a:pt x="11986" y="5270"/>
                </a:lnTo>
                <a:lnTo>
                  <a:pt x="11988" y="5272"/>
                </a:lnTo>
                <a:lnTo>
                  <a:pt x="11990" y="5272"/>
                </a:lnTo>
                <a:lnTo>
                  <a:pt x="11994" y="5268"/>
                </a:lnTo>
                <a:lnTo>
                  <a:pt x="11994" y="5262"/>
                </a:lnTo>
                <a:lnTo>
                  <a:pt x="11994" y="5260"/>
                </a:lnTo>
                <a:lnTo>
                  <a:pt x="11990" y="5256"/>
                </a:lnTo>
                <a:close/>
                <a:moveTo>
                  <a:pt x="12272" y="5478"/>
                </a:moveTo>
                <a:lnTo>
                  <a:pt x="12272" y="5478"/>
                </a:lnTo>
                <a:lnTo>
                  <a:pt x="12264" y="5474"/>
                </a:lnTo>
                <a:lnTo>
                  <a:pt x="12258" y="5474"/>
                </a:lnTo>
                <a:lnTo>
                  <a:pt x="12256" y="5476"/>
                </a:lnTo>
                <a:lnTo>
                  <a:pt x="12258" y="5478"/>
                </a:lnTo>
                <a:lnTo>
                  <a:pt x="12260" y="5480"/>
                </a:lnTo>
                <a:lnTo>
                  <a:pt x="12260" y="5482"/>
                </a:lnTo>
                <a:lnTo>
                  <a:pt x="12262" y="5486"/>
                </a:lnTo>
                <a:lnTo>
                  <a:pt x="12266" y="5486"/>
                </a:lnTo>
                <a:lnTo>
                  <a:pt x="12270" y="5488"/>
                </a:lnTo>
                <a:lnTo>
                  <a:pt x="12274" y="5486"/>
                </a:lnTo>
                <a:lnTo>
                  <a:pt x="12276" y="5482"/>
                </a:lnTo>
                <a:lnTo>
                  <a:pt x="12272" y="5478"/>
                </a:lnTo>
                <a:close/>
                <a:moveTo>
                  <a:pt x="12280" y="5594"/>
                </a:moveTo>
                <a:lnTo>
                  <a:pt x="12280" y="5594"/>
                </a:lnTo>
                <a:lnTo>
                  <a:pt x="12286" y="5598"/>
                </a:lnTo>
                <a:lnTo>
                  <a:pt x="12296" y="5602"/>
                </a:lnTo>
                <a:lnTo>
                  <a:pt x="12302" y="5604"/>
                </a:lnTo>
                <a:lnTo>
                  <a:pt x="12304" y="5604"/>
                </a:lnTo>
                <a:lnTo>
                  <a:pt x="12304" y="5602"/>
                </a:lnTo>
                <a:lnTo>
                  <a:pt x="12298" y="5596"/>
                </a:lnTo>
                <a:lnTo>
                  <a:pt x="12288" y="5592"/>
                </a:lnTo>
                <a:lnTo>
                  <a:pt x="12280" y="5590"/>
                </a:lnTo>
                <a:lnTo>
                  <a:pt x="12280" y="5594"/>
                </a:lnTo>
                <a:close/>
                <a:moveTo>
                  <a:pt x="12164" y="5488"/>
                </a:moveTo>
                <a:lnTo>
                  <a:pt x="12164" y="5488"/>
                </a:lnTo>
                <a:lnTo>
                  <a:pt x="12160" y="5486"/>
                </a:lnTo>
                <a:lnTo>
                  <a:pt x="12158" y="5486"/>
                </a:lnTo>
                <a:lnTo>
                  <a:pt x="12156" y="5492"/>
                </a:lnTo>
                <a:lnTo>
                  <a:pt x="12160" y="5498"/>
                </a:lnTo>
                <a:lnTo>
                  <a:pt x="12164" y="5502"/>
                </a:lnTo>
                <a:lnTo>
                  <a:pt x="12166" y="5502"/>
                </a:lnTo>
                <a:lnTo>
                  <a:pt x="12168" y="5500"/>
                </a:lnTo>
                <a:lnTo>
                  <a:pt x="12168" y="5494"/>
                </a:lnTo>
                <a:lnTo>
                  <a:pt x="12164" y="5488"/>
                </a:lnTo>
                <a:close/>
                <a:moveTo>
                  <a:pt x="12190" y="5504"/>
                </a:moveTo>
                <a:lnTo>
                  <a:pt x="12190" y="5504"/>
                </a:lnTo>
                <a:lnTo>
                  <a:pt x="12188" y="5498"/>
                </a:lnTo>
                <a:lnTo>
                  <a:pt x="12182" y="5494"/>
                </a:lnTo>
                <a:lnTo>
                  <a:pt x="12178" y="5494"/>
                </a:lnTo>
                <a:lnTo>
                  <a:pt x="12176" y="5494"/>
                </a:lnTo>
                <a:lnTo>
                  <a:pt x="12174" y="5496"/>
                </a:lnTo>
                <a:lnTo>
                  <a:pt x="12172" y="5500"/>
                </a:lnTo>
                <a:lnTo>
                  <a:pt x="12170" y="5506"/>
                </a:lnTo>
                <a:lnTo>
                  <a:pt x="12170" y="5508"/>
                </a:lnTo>
                <a:lnTo>
                  <a:pt x="12174" y="5510"/>
                </a:lnTo>
                <a:lnTo>
                  <a:pt x="12186" y="5510"/>
                </a:lnTo>
                <a:lnTo>
                  <a:pt x="12188" y="5510"/>
                </a:lnTo>
                <a:lnTo>
                  <a:pt x="12190" y="5504"/>
                </a:lnTo>
                <a:close/>
                <a:moveTo>
                  <a:pt x="12204" y="5532"/>
                </a:moveTo>
                <a:lnTo>
                  <a:pt x="12204" y="5532"/>
                </a:lnTo>
                <a:lnTo>
                  <a:pt x="12206" y="5526"/>
                </a:lnTo>
                <a:lnTo>
                  <a:pt x="12204" y="5522"/>
                </a:lnTo>
                <a:lnTo>
                  <a:pt x="12202" y="5520"/>
                </a:lnTo>
                <a:lnTo>
                  <a:pt x="12200" y="5522"/>
                </a:lnTo>
                <a:lnTo>
                  <a:pt x="12198" y="5524"/>
                </a:lnTo>
                <a:lnTo>
                  <a:pt x="12196" y="5524"/>
                </a:lnTo>
                <a:lnTo>
                  <a:pt x="12192" y="5520"/>
                </a:lnTo>
                <a:lnTo>
                  <a:pt x="12188" y="5516"/>
                </a:lnTo>
                <a:lnTo>
                  <a:pt x="12186" y="5518"/>
                </a:lnTo>
                <a:lnTo>
                  <a:pt x="12188" y="5526"/>
                </a:lnTo>
                <a:lnTo>
                  <a:pt x="12194" y="5532"/>
                </a:lnTo>
                <a:lnTo>
                  <a:pt x="12198" y="5536"/>
                </a:lnTo>
                <a:lnTo>
                  <a:pt x="12202" y="5534"/>
                </a:lnTo>
                <a:lnTo>
                  <a:pt x="12204" y="5532"/>
                </a:lnTo>
                <a:close/>
                <a:moveTo>
                  <a:pt x="12424" y="5380"/>
                </a:moveTo>
                <a:lnTo>
                  <a:pt x="12424" y="5380"/>
                </a:lnTo>
                <a:lnTo>
                  <a:pt x="12430" y="5386"/>
                </a:lnTo>
                <a:lnTo>
                  <a:pt x="12436" y="5394"/>
                </a:lnTo>
                <a:lnTo>
                  <a:pt x="12446" y="5398"/>
                </a:lnTo>
                <a:lnTo>
                  <a:pt x="12450" y="5400"/>
                </a:lnTo>
                <a:lnTo>
                  <a:pt x="12454" y="5400"/>
                </a:lnTo>
                <a:lnTo>
                  <a:pt x="12458" y="5398"/>
                </a:lnTo>
                <a:lnTo>
                  <a:pt x="12454" y="5394"/>
                </a:lnTo>
                <a:lnTo>
                  <a:pt x="12446" y="5390"/>
                </a:lnTo>
                <a:lnTo>
                  <a:pt x="12444" y="5388"/>
                </a:lnTo>
                <a:lnTo>
                  <a:pt x="12442" y="5384"/>
                </a:lnTo>
                <a:lnTo>
                  <a:pt x="12438" y="5376"/>
                </a:lnTo>
                <a:lnTo>
                  <a:pt x="12434" y="5372"/>
                </a:lnTo>
                <a:lnTo>
                  <a:pt x="12416" y="5360"/>
                </a:lnTo>
                <a:lnTo>
                  <a:pt x="12412" y="5358"/>
                </a:lnTo>
                <a:lnTo>
                  <a:pt x="12410" y="5358"/>
                </a:lnTo>
                <a:lnTo>
                  <a:pt x="12412" y="5366"/>
                </a:lnTo>
                <a:lnTo>
                  <a:pt x="12414" y="5370"/>
                </a:lnTo>
                <a:lnTo>
                  <a:pt x="12418" y="5372"/>
                </a:lnTo>
                <a:lnTo>
                  <a:pt x="12422" y="5376"/>
                </a:lnTo>
                <a:lnTo>
                  <a:pt x="12424" y="5380"/>
                </a:lnTo>
                <a:close/>
                <a:moveTo>
                  <a:pt x="12528" y="5426"/>
                </a:moveTo>
                <a:lnTo>
                  <a:pt x="12528" y="5426"/>
                </a:lnTo>
                <a:lnTo>
                  <a:pt x="12520" y="5420"/>
                </a:lnTo>
                <a:lnTo>
                  <a:pt x="12516" y="5416"/>
                </a:lnTo>
                <a:lnTo>
                  <a:pt x="12512" y="5412"/>
                </a:lnTo>
                <a:lnTo>
                  <a:pt x="12502" y="5408"/>
                </a:lnTo>
                <a:lnTo>
                  <a:pt x="12498" y="5406"/>
                </a:lnTo>
                <a:lnTo>
                  <a:pt x="12496" y="5406"/>
                </a:lnTo>
                <a:lnTo>
                  <a:pt x="12498" y="5416"/>
                </a:lnTo>
                <a:lnTo>
                  <a:pt x="12500" y="5422"/>
                </a:lnTo>
                <a:lnTo>
                  <a:pt x="12504" y="5426"/>
                </a:lnTo>
                <a:lnTo>
                  <a:pt x="12518" y="5434"/>
                </a:lnTo>
                <a:lnTo>
                  <a:pt x="12534" y="5444"/>
                </a:lnTo>
                <a:lnTo>
                  <a:pt x="12548" y="5452"/>
                </a:lnTo>
                <a:lnTo>
                  <a:pt x="12552" y="5456"/>
                </a:lnTo>
                <a:lnTo>
                  <a:pt x="12552" y="5454"/>
                </a:lnTo>
                <a:lnTo>
                  <a:pt x="12550" y="5446"/>
                </a:lnTo>
                <a:lnTo>
                  <a:pt x="12540" y="5434"/>
                </a:lnTo>
                <a:lnTo>
                  <a:pt x="12534" y="5430"/>
                </a:lnTo>
                <a:lnTo>
                  <a:pt x="12528" y="5426"/>
                </a:lnTo>
                <a:close/>
                <a:moveTo>
                  <a:pt x="12608" y="5498"/>
                </a:moveTo>
                <a:lnTo>
                  <a:pt x="12608" y="5498"/>
                </a:lnTo>
                <a:lnTo>
                  <a:pt x="12608" y="5492"/>
                </a:lnTo>
                <a:lnTo>
                  <a:pt x="12608" y="5488"/>
                </a:lnTo>
                <a:lnTo>
                  <a:pt x="12606" y="5482"/>
                </a:lnTo>
                <a:lnTo>
                  <a:pt x="12602" y="5476"/>
                </a:lnTo>
                <a:lnTo>
                  <a:pt x="12598" y="5472"/>
                </a:lnTo>
                <a:lnTo>
                  <a:pt x="12596" y="5468"/>
                </a:lnTo>
                <a:lnTo>
                  <a:pt x="12594" y="5458"/>
                </a:lnTo>
                <a:lnTo>
                  <a:pt x="12590" y="5450"/>
                </a:lnTo>
                <a:lnTo>
                  <a:pt x="12586" y="5446"/>
                </a:lnTo>
                <a:lnTo>
                  <a:pt x="12582" y="5444"/>
                </a:lnTo>
                <a:lnTo>
                  <a:pt x="12578" y="5444"/>
                </a:lnTo>
                <a:lnTo>
                  <a:pt x="12576" y="5444"/>
                </a:lnTo>
                <a:lnTo>
                  <a:pt x="12578" y="5450"/>
                </a:lnTo>
                <a:lnTo>
                  <a:pt x="12582" y="5462"/>
                </a:lnTo>
                <a:lnTo>
                  <a:pt x="12586" y="5480"/>
                </a:lnTo>
                <a:lnTo>
                  <a:pt x="12588" y="5484"/>
                </a:lnTo>
                <a:lnTo>
                  <a:pt x="12592" y="5488"/>
                </a:lnTo>
                <a:lnTo>
                  <a:pt x="12596" y="5492"/>
                </a:lnTo>
                <a:lnTo>
                  <a:pt x="12600" y="5498"/>
                </a:lnTo>
                <a:lnTo>
                  <a:pt x="12606" y="5504"/>
                </a:lnTo>
                <a:lnTo>
                  <a:pt x="12610" y="5508"/>
                </a:lnTo>
                <a:lnTo>
                  <a:pt x="12612" y="5508"/>
                </a:lnTo>
                <a:lnTo>
                  <a:pt x="12612" y="5506"/>
                </a:lnTo>
                <a:lnTo>
                  <a:pt x="12608" y="5498"/>
                </a:lnTo>
                <a:close/>
                <a:moveTo>
                  <a:pt x="12552" y="5494"/>
                </a:moveTo>
                <a:lnTo>
                  <a:pt x="12552" y="5494"/>
                </a:lnTo>
                <a:lnTo>
                  <a:pt x="12548" y="5490"/>
                </a:lnTo>
                <a:lnTo>
                  <a:pt x="12544" y="5490"/>
                </a:lnTo>
                <a:lnTo>
                  <a:pt x="12540" y="5492"/>
                </a:lnTo>
                <a:lnTo>
                  <a:pt x="12540" y="5502"/>
                </a:lnTo>
                <a:lnTo>
                  <a:pt x="12542" y="5508"/>
                </a:lnTo>
                <a:lnTo>
                  <a:pt x="12546" y="5512"/>
                </a:lnTo>
                <a:lnTo>
                  <a:pt x="12554" y="5516"/>
                </a:lnTo>
                <a:lnTo>
                  <a:pt x="12562" y="5516"/>
                </a:lnTo>
                <a:lnTo>
                  <a:pt x="12570" y="5516"/>
                </a:lnTo>
                <a:lnTo>
                  <a:pt x="12572" y="5518"/>
                </a:lnTo>
                <a:lnTo>
                  <a:pt x="12574" y="5520"/>
                </a:lnTo>
                <a:lnTo>
                  <a:pt x="12582" y="5522"/>
                </a:lnTo>
                <a:lnTo>
                  <a:pt x="12586" y="5522"/>
                </a:lnTo>
                <a:lnTo>
                  <a:pt x="12590" y="5520"/>
                </a:lnTo>
                <a:lnTo>
                  <a:pt x="12590" y="5518"/>
                </a:lnTo>
                <a:lnTo>
                  <a:pt x="12590" y="5516"/>
                </a:lnTo>
                <a:lnTo>
                  <a:pt x="12584" y="5508"/>
                </a:lnTo>
                <a:lnTo>
                  <a:pt x="12576" y="5500"/>
                </a:lnTo>
                <a:lnTo>
                  <a:pt x="12574" y="5496"/>
                </a:lnTo>
                <a:lnTo>
                  <a:pt x="12570" y="5496"/>
                </a:lnTo>
                <a:lnTo>
                  <a:pt x="12562" y="5496"/>
                </a:lnTo>
                <a:lnTo>
                  <a:pt x="12556" y="5496"/>
                </a:lnTo>
                <a:lnTo>
                  <a:pt x="12554" y="5496"/>
                </a:lnTo>
                <a:lnTo>
                  <a:pt x="12552" y="5494"/>
                </a:lnTo>
                <a:close/>
                <a:moveTo>
                  <a:pt x="12636" y="5548"/>
                </a:moveTo>
                <a:lnTo>
                  <a:pt x="12636" y="5548"/>
                </a:lnTo>
                <a:lnTo>
                  <a:pt x="12628" y="5546"/>
                </a:lnTo>
                <a:lnTo>
                  <a:pt x="12620" y="5540"/>
                </a:lnTo>
                <a:lnTo>
                  <a:pt x="12612" y="5538"/>
                </a:lnTo>
                <a:lnTo>
                  <a:pt x="12608" y="5538"/>
                </a:lnTo>
                <a:lnTo>
                  <a:pt x="12606" y="5538"/>
                </a:lnTo>
                <a:lnTo>
                  <a:pt x="12604" y="5540"/>
                </a:lnTo>
                <a:lnTo>
                  <a:pt x="12606" y="5542"/>
                </a:lnTo>
                <a:lnTo>
                  <a:pt x="12608" y="5544"/>
                </a:lnTo>
                <a:lnTo>
                  <a:pt x="12612" y="5546"/>
                </a:lnTo>
                <a:lnTo>
                  <a:pt x="12614" y="5548"/>
                </a:lnTo>
                <a:lnTo>
                  <a:pt x="12614" y="5552"/>
                </a:lnTo>
                <a:lnTo>
                  <a:pt x="12616" y="5554"/>
                </a:lnTo>
                <a:lnTo>
                  <a:pt x="12618" y="5558"/>
                </a:lnTo>
                <a:lnTo>
                  <a:pt x="12628" y="5564"/>
                </a:lnTo>
                <a:lnTo>
                  <a:pt x="12638" y="5566"/>
                </a:lnTo>
                <a:lnTo>
                  <a:pt x="12646" y="5568"/>
                </a:lnTo>
                <a:lnTo>
                  <a:pt x="12648" y="5568"/>
                </a:lnTo>
                <a:lnTo>
                  <a:pt x="12648" y="5564"/>
                </a:lnTo>
                <a:lnTo>
                  <a:pt x="12646" y="5558"/>
                </a:lnTo>
                <a:lnTo>
                  <a:pt x="12642" y="5552"/>
                </a:lnTo>
                <a:lnTo>
                  <a:pt x="12640" y="5548"/>
                </a:lnTo>
                <a:lnTo>
                  <a:pt x="12636" y="5548"/>
                </a:lnTo>
                <a:close/>
                <a:moveTo>
                  <a:pt x="12554" y="5600"/>
                </a:moveTo>
                <a:lnTo>
                  <a:pt x="12554" y="5600"/>
                </a:lnTo>
                <a:lnTo>
                  <a:pt x="12558" y="5604"/>
                </a:lnTo>
                <a:lnTo>
                  <a:pt x="12564" y="5610"/>
                </a:lnTo>
                <a:lnTo>
                  <a:pt x="12574" y="5614"/>
                </a:lnTo>
                <a:lnTo>
                  <a:pt x="12576" y="5616"/>
                </a:lnTo>
                <a:lnTo>
                  <a:pt x="12580" y="5614"/>
                </a:lnTo>
                <a:lnTo>
                  <a:pt x="12580" y="5612"/>
                </a:lnTo>
                <a:lnTo>
                  <a:pt x="12578" y="5610"/>
                </a:lnTo>
                <a:lnTo>
                  <a:pt x="12570" y="5602"/>
                </a:lnTo>
                <a:lnTo>
                  <a:pt x="12560" y="5598"/>
                </a:lnTo>
                <a:lnTo>
                  <a:pt x="12556" y="5598"/>
                </a:lnTo>
                <a:lnTo>
                  <a:pt x="12554" y="5600"/>
                </a:lnTo>
                <a:close/>
                <a:moveTo>
                  <a:pt x="12456" y="5426"/>
                </a:moveTo>
                <a:lnTo>
                  <a:pt x="12456" y="5426"/>
                </a:lnTo>
                <a:lnTo>
                  <a:pt x="12454" y="5426"/>
                </a:lnTo>
                <a:lnTo>
                  <a:pt x="12450" y="5428"/>
                </a:lnTo>
                <a:lnTo>
                  <a:pt x="12446" y="5434"/>
                </a:lnTo>
                <a:lnTo>
                  <a:pt x="12446" y="5442"/>
                </a:lnTo>
                <a:lnTo>
                  <a:pt x="12448" y="5444"/>
                </a:lnTo>
                <a:lnTo>
                  <a:pt x="12450" y="5444"/>
                </a:lnTo>
                <a:lnTo>
                  <a:pt x="12456" y="5442"/>
                </a:lnTo>
                <a:lnTo>
                  <a:pt x="12458" y="5444"/>
                </a:lnTo>
                <a:lnTo>
                  <a:pt x="12460" y="5448"/>
                </a:lnTo>
                <a:lnTo>
                  <a:pt x="12464" y="5454"/>
                </a:lnTo>
                <a:lnTo>
                  <a:pt x="12468" y="5454"/>
                </a:lnTo>
                <a:lnTo>
                  <a:pt x="12470" y="5452"/>
                </a:lnTo>
                <a:lnTo>
                  <a:pt x="12468" y="5446"/>
                </a:lnTo>
                <a:lnTo>
                  <a:pt x="12464" y="5440"/>
                </a:lnTo>
                <a:lnTo>
                  <a:pt x="12460" y="5436"/>
                </a:lnTo>
                <a:lnTo>
                  <a:pt x="12460" y="5432"/>
                </a:lnTo>
                <a:lnTo>
                  <a:pt x="12460" y="5428"/>
                </a:lnTo>
                <a:lnTo>
                  <a:pt x="12456" y="5426"/>
                </a:lnTo>
                <a:close/>
                <a:moveTo>
                  <a:pt x="12432" y="5420"/>
                </a:moveTo>
                <a:lnTo>
                  <a:pt x="12432" y="5420"/>
                </a:lnTo>
                <a:lnTo>
                  <a:pt x="12432" y="5426"/>
                </a:lnTo>
                <a:lnTo>
                  <a:pt x="12436" y="5432"/>
                </a:lnTo>
                <a:lnTo>
                  <a:pt x="12438" y="5434"/>
                </a:lnTo>
                <a:lnTo>
                  <a:pt x="12440" y="5434"/>
                </a:lnTo>
                <a:lnTo>
                  <a:pt x="12442" y="5432"/>
                </a:lnTo>
                <a:lnTo>
                  <a:pt x="12444" y="5428"/>
                </a:lnTo>
                <a:lnTo>
                  <a:pt x="12444" y="5426"/>
                </a:lnTo>
                <a:lnTo>
                  <a:pt x="12440" y="5420"/>
                </a:lnTo>
                <a:lnTo>
                  <a:pt x="12436" y="5418"/>
                </a:lnTo>
                <a:lnTo>
                  <a:pt x="12434" y="5418"/>
                </a:lnTo>
                <a:lnTo>
                  <a:pt x="12432" y="5420"/>
                </a:lnTo>
                <a:close/>
                <a:moveTo>
                  <a:pt x="12414" y="5408"/>
                </a:moveTo>
                <a:lnTo>
                  <a:pt x="12414" y="5408"/>
                </a:lnTo>
                <a:lnTo>
                  <a:pt x="12416" y="5412"/>
                </a:lnTo>
                <a:lnTo>
                  <a:pt x="12418" y="5418"/>
                </a:lnTo>
                <a:lnTo>
                  <a:pt x="12422" y="5420"/>
                </a:lnTo>
                <a:lnTo>
                  <a:pt x="12424" y="5420"/>
                </a:lnTo>
                <a:lnTo>
                  <a:pt x="12428" y="5418"/>
                </a:lnTo>
                <a:lnTo>
                  <a:pt x="12428" y="5416"/>
                </a:lnTo>
                <a:lnTo>
                  <a:pt x="12428" y="5414"/>
                </a:lnTo>
                <a:lnTo>
                  <a:pt x="12424" y="5408"/>
                </a:lnTo>
                <a:lnTo>
                  <a:pt x="12418" y="5406"/>
                </a:lnTo>
                <a:lnTo>
                  <a:pt x="12416" y="5406"/>
                </a:lnTo>
                <a:lnTo>
                  <a:pt x="12414" y="5408"/>
                </a:lnTo>
                <a:close/>
                <a:moveTo>
                  <a:pt x="12472" y="5456"/>
                </a:moveTo>
                <a:lnTo>
                  <a:pt x="12472" y="5456"/>
                </a:lnTo>
                <a:lnTo>
                  <a:pt x="12470" y="5460"/>
                </a:lnTo>
                <a:lnTo>
                  <a:pt x="12472" y="5464"/>
                </a:lnTo>
                <a:lnTo>
                  <a:pt x="12474" y="5464"/>
                </a:lnTo>
                <a:lnTo>
                  <a:pt x="12480" y="5464"/>
                </a:lnTo>
                <a:lnTo>
                  <a:pt x="12482" y="5462"/>
                </a:lnTo>
                <a:lnTo>
                  <a:pt x="12482" y="5460"/>
                </a:lnTo>
                <a:lnTo>
                  <a:pt x="12480" y="5456"/>
                </a:lnTo>
                <a:lnTo>
                  <a:pt x="12476" y="5454"/>
                </a:lnTo>
                <a:lnTo>
                  <a:pt x="12474" y="5454"/>
                </a:lnTo>
                <a:lnTo>
                  <a:pt x="12472" y="5456"/>
                </a:lnTo>
                <a:close/>
                <a:moveTo>
                  <a:pt x="12382" y="5382"/>
                </a:moveTo>
                <a:lnTo>
                  <a:pt x="12382" y="5382"/>
                </a:lnTo>
                <a:lnTo>
                  <a:pt x="12382" y="5384"/>
                </a:lnTo>
                <a:lnTo>
                  <a:pt x="12386" y="5386"/>
                </a:lnTo>
                <a:lnTo>
                  <a:pt x="12388" y="5386"/>
                </a:lnTo>
                <a:lnTo>
                  <a:pt x="12390" y="5384"/>
                </a:lnTo>
                <a:lnTo>
                  <a:pt x="12390" y="5380"/>
                </a:lnTo>
                <a:lnTo>
                  <a:pt x="12386" y="5378"/>
                </a:lnTo>
                <a:lnTo>
                  <a:pt x="12384" y="5378"/>
                </a:lnTo>
                <a:lnTo>
                  <a:pt x="12382" y="5382"/>
                </a:lnTo>
                <a:close/>
                <a:moveTo>
                  <a:pt x="12828" y="5768"/>
                </a:moveTo>
                <a:lnTo>
                  <a:pt x="12828" y="5768"/>
                </a:lnTo>
                <a:lnTo>
                  <a:pt x="12826" y="5762"/>
                </a:lnTo>
                <a:lnTo>
                  <a:pt x="12824" y="5758"/>
                </a:lnTo>
                <a:lnTo>
                  <a:pt x="12822" y="5756"/>
                </a:lnTo>
                <a:lnTo>
                  <a:pt x="12820" y="5754"/>
                </a:lnTo>
                <a:lnTo>
                  <a:pt x="12818" y="5756"/>
                </a:lnTo>
                <a:lnTo>
                  <a:pt x="12816" y="5758"/>
                </a:lnTo>
                <a:lnTo>
                  <a:pt x="12816" y="5762"/>
                </a:lnTo>
                <a:lnTo>
                  <a:pt x="12818" y="5766"/>
                </a:lnTo>
                <a:lnTo>
                  <a:pt x="12822" y="5776"/>
                </a:lnTo>
                <a:lnTo>
                  <a:pt x="12822" y="5780"/>
                </a:lnTo>
                <a:lnTo>
                  <a:pt x="12822" y="5786"/>
                </a:lnTo>
                <a:lnTo>
                  <a:pt x="12822" y="5792"/>
                </a:lnTo>
                <a:lnTo>
                  <a:pt x="12826" y="5800"/>
                </a:lnTo>
                <a:lnTo>
                  <a:pt x="12828" y="5804"/>
                </a:lnTo>
                <a:lnTo>
                  <a:pt x="12830" y="5806"/>
                </a:lnTo>
                <a:lnTo>
                  <a:pt x="12838" y="5804"/>
                </a:lnTo>
                <a:lnTo>
                  <a:pt x="12842" y="5802"/>
                </a:lnTo>
                <a:lnTo>
                  <a:pt x="12844" y="5800"/>
                </a:lnTo>
                <a:lnTo>
                  <a:pt x="12846" y="5798"/>
                </a:lnTo>
                <a:lnTo>
                  <a:pt x="12846" y="5794"/>
                </a:lnTo>
                <a:lnTo>
                  <a:pt x="12844" y="5786"/>
                </a:lnTo>
                <a:lnTo>
                  <a:pt x="12840" y="5776"/>
                </a:lnTo>
                <a:lnTo>
                  <a:pt x="12838" y="5772"/>
                </a:lnTo>
                <a:lnTo>
                  <a:pt x="12836" y="5770"/>
                </a:lnTo>
                <a:lnTo>
                  <a:pt x="12834" y="5774"/>
                </a:lnTo>
                <a:lnTo>
                  <a:pt x="12832" y="5776"/>
                </a:lnTo>
                <a:lnTo>
                  <a:pt x="12828" y="5768"/>
                </a:lnTo>
                <a:close/>
                <a:moveTo>
                  <a:pt x="12844" y="5822"/>
                </a:moveTo>
                <a:lnTo>
                  <a:pt x="12844" y="5822"/>
                </a:lnTo>
                <a:lnTo>
                  <a:pt x="12844" y="5828"/>
                </a:lnTo>
                <a:lnTo>
                  <a:pt x="12850" y="5832"/>
                </a:lnTo>
                <a:lnTo>
                  <a:pt x="12852" y="5834"/>
                </a:lnTo>
                <a:lnTo>
                  <a:pt x="12854" y="5836"/>
                </a:lnTo>
                <a:lnTo>
                  <a:pt x="12856" y="5842"/>
                </a:lnTo>
                <a:lnTo>
                  <a:pt x="12858" y="5848"/>
                </a:lnTo>
                <a:lnTo>
                  <a:pt x="12862" y="5848"/>
                </a:lnTo>
                <a:lnTo>
                  <a:pt x="12866" y="5848"/>
                </a:lnTo>
                <a:lnTo>
                  <a:pt x="12870" y="5844"/>
                </a:lnTo>
                <a:lnTo>
                  <a:pt x="12868" y="5840"/>
                </a:lnTo>
                <a:lnTo>
                  <a:pt x="12866" y="5834"/>
                </a:lnTo>
                <a:lnTo>
                  <a:pt x="12862" y="5828"/>
                </a:lnTo>
                <a:lnTo>
                  <a:pt x="12856" y="5822"/>
                </a:lnTo>
                <a:lnTo>
                  <a:pt x="12850" y="5820"/>
                </a:lnTo>
                <a:lnTo>
                  <a:pt x="12846" y="5820"/>
                </a:lnTo>
                <a:lnTo>
                  <a:pt x="12844" y="5822"/>
                </a:lnTo>
                <a:close/>
                <a:moveTo>
                  <a:pt x="12888" y="5902"/>
                </a:moveTo>
                <a:lnTo>
                  <a:pt x="12888" y="5902"/>
                </a:lnTo>
                <a:lnTo>
                  <a:pt x="12886" y="5906"/>
                </a:lnTo>
                <a:lnTo>
                  <a:pt x="12888" y="5910"/>
                </a:lnTo>
                <a:lnTo>
                  <a:pt x="12892" y="5912"/>
                </a:lnTo>
                <a:lnTo>
                  <a:pt x="12898" y="5912"/>
                </a:lnTo>
                <a:lnTo>
                  <a:pt x="12900" y="5912"/>
                </a:lnTo>
                <a:lnTo>
                  <a:pt x="12902" y="5910"/>
                </a:lnTo>
                <a:lnTo>
                  <a:pt x="12898" y="5904"/>
                </a:lnTo>
                <a:lnTo>
                  <a:pt x="12892" y="5900"/>
                </a:lnTo>
                <a:lnTo>
                  <a:pt x="12890" y="5898"/>
                </a:lnTo>
                <a:lnTo>
                  <a:pt x="12888" y="5902"/>
                </a:lnTo>
                <a:close/>
                <a:moveTo>
                  <a:pt x="12890" y="5864"/>
                </a:moveTo>
                <a:lnTo>
                  <a:pt x="12890" y="5864"/>
                </a:lnTo>
                <a:lnTo>
                  <a:pt x="12892" y="5862"/>
                </a:lnTo>
                <a:lnTo>
                  <a:pt x="12888" y="5854"/>
                </a:lnTo>
                <a:lnTo>
                  <a:pt x="12886" y="5852"/>
                </a:lnTo>
                <a:lnTo>
                  <a:pt x="12884" y="5852"/>
                </a:lnTo>
                <a:lnTo>
                  <a:pt x="12882" y="5856"/>
                </a:lnTo>
                <a:lnTo>
                  <a:pt x="12884" y="5860"/>
                </a:lnTo>
                <a:lnTo>
                  <a:pt x="12886" y="5862"/>
                </a:lnTo>
                <a:lnTo>
                  <a:pt x="12890" y="5864"/>
                </a:lnTo>
                <a:close/>
                <a:moveTo>
                  <a:pt x="12876" y="5836"/>
                </a:moveTo>
                <a:lnTo>
                  <a:pt x="12876" y="5836"/>
                </a:lnTo>
                <a:lnTo>
                  <a:pt x="12880" y="5840"/>
                </a:lnTo>
                <a:lnTo>
                  <a:pt x="12884" y="5840"/>
                </a:lnTo>
                <a:lnTo>
                  <a:pt x="12888" y="5838"/>
                </a:lnTo>
                <a:lnTo>
                  <a:pt x="12888" y="5832"/>
                </a:lnTo>
                <a:lnTo>
                  <a:pt x="12886" y="5830"/>
                </a:lnTo>
                <a:lnTo>
                  <a:pt x="12884" y="5828"/>
                </a:lnTo>
                <a:lnTo>
                  <a:pt x="12878" y="5828"/>
                </a:lnTo>
                <a:lnTo>
                  <a:pt x="12876" y="5832"/>
                </a:lnTo>
                <a:lnTo>
                  <a:pt x="12876" y="5834"/>
                </a:lnTo>
                <a:lnTo>
                  <a:pt x="12876" y="5836"/>
                </a:lnTo>
                <a:close/>
                <a:moveTo>
                  <a:pt x="12866" y="5796"/>
                </a:moveTo>
                <a:lnTo>
                  <a:pt x="12866" y="5796"/>
                </a:lnTo>
                <a:lnTo>
                  <a:pt x="12874" y="5792"/>
                </a:lnTo>
                <a:lnTo>
                  <a:pt x="12876" y="5790"/>
                </a:lnTo>
                <a:lnTo>
                  <a:pt x="12878" y="5788"/>
                </a:lnTo>
                <a:lnTo>
                  <a:pt x="12878" y="5786"/>
                </a:lnTo>
                <a:lnTo>
                  <a:pt x="12872" y="5786"/>
                </a:lnTo>
                <a:lnTo>
                  <a:pt x="12868" y="5788"/>
                </a:lnTo>
                <a:lnTo>
                  <a:pt x="12864" y="5792"/>
                </a:lnTo>
                <a:lnTo>
                  <a:pt x="12864" y="5794"/>
                </a:lnTo>
                <a:lnTo>
                  <a:pt x="12866" y="5796"/>
                </a:lnTo>
                <a:close/>
                <a:moveTo>
                  <a:pt x="12918" y="5954"/>
                </a:moveTo>
                <a:lnTo>
                  <a:pt x="12918" y="5954"/>
                </a:lnTo>
                <a:lnTo>
                  <a:pt x="12918" y="5956"/>
                </a:lnTo>
                <a:lnTo>
                  <a:pt x="12918" y="5960"/>
                </a:lnTo>
                <a:lnTo>
                  <a:pt x="12920" y="5966"/>
                </a:lnTo>
                <a:lnTo>
                  <a:pt x="12926" y="5970"/>
                </a:lnTo>
                <a:lnTo>
                  <a:pt x="12928" y="5970"/>
                </a:lnTo>
                <a:lnTo>
                  <a:pt x="12930" y="5970"/>
                </a:lnTo>
                <a:lnTo>
                  <a:pt x="12932" y="5968"/>
                </a:lnTo>
                <a:lnTo>
                  <a:pt x="12932" y="5964"/>
                </a:lnTo>
                <a:lnTo>
                  <a:pt x="12930" y="5956"/>
                </a:lnTo>
                <a:lnTo>
                  <a:pt x="12924" y="5952"/>
                </a:lnTo>
                <a:lnTo>
                  <a:pt x="12922" y="5952"/>
                </a:lnTo>
                <a:lnTo>
                  <a:pt x="12918" y="5954"/>
                </a:lnTo>
                <a:close/>
                <a:moveTo>
                  <a:pt x="12928" y="5988"/>
                </a:moveTo>
                <a:lnTo>
                  <a:pt x="12928" y="5988"/>
                </a:lnTo>
                <a:lnTo>
                  <a:pt x="12926" y="5990"/>
                </a:lnTo>
                <a:lnTo>
                  <a:pt x="12926" y="5992"/>
                </a:lnTo>
                <a:lnTo>
                  <a:pt x="12928" y="5998"/>
                </a:lnTo>
                <a:lnTo>
                  <a:pt x="12932" y="6004"/>
                </a:lnTo>
                <a:lnTo>
                  <a:pt x="12936" y="6006"/>
                </a:lnTo>
                <a:lnTo>
                  <a:pt x="12938" y="6004"/>
                </a:lnTo>
                <a:lnTo>
                  <a:pt x="12938" y="6000"/>
                </a:lnTo>
                <a:lnTo>
                  <a:pt x="12936" y="5994"/>
                </a:lnTo>
                <a:lnTo>
                  <a:pt x="12932" y="5988"/>
                </a:lnTo>
                <a:lnTo>
                  <a:pt x="12930" y="5986"/>
                </a:lnTo>
                <a:lnTo>
                  <a:pt x="12928" y="5988"/>
                </a:lnTo>
                <a:close/>
                <a:moveTo>
                  <a:pt x="12874" y="6102"/>
                </a:moveTo>
                <a:lnTo>
                  <a:pt x="12874" y="6102"/>
                </a:lnTo>
                <a:lnTo>
                  <a:pt x="12876" y="6104"/>
                </a:lnTo>
                <a:lnTo>
                  <a:pt x="12878" y="6106"/>
                </a:lnTo>
                <a:lnTo>
                  <a:pt x="12882" y="6104"/>
                </a:lnTo>
                <a:lnTo>
                  <a:pt x="12884" y="6100"/>
                </a:lnTo>
                <a:lnTo>
                  <a:pt x="12884" y="6096"/>
                </a:lnTo>
                <a:lnTo>
                  <a:pt x="12884" y="6092"/>
                </a:lnTo>
                <a:lnTo>
                  <a:pt x="12880" y="6090"/>
                </a:lnTo>
                <a:lnTo>
                  <a:pt x="12878" y="6088"/>
                </a:lnTo>
                <a:lnTo>
                  <a:pt x="12876" y="6088"/>
                </a:lnTo>
                <a:lnTo>
                  <a:pt x="12874" y="6088"/>
                </a:lnTo>
                <a:lnTo>
                  <a:pt x="12872" y="6094"/>
                </a:lnTo>
                <a:lnTo>
                  <a:pt x="12874" y="6102"/>
                </a:lnTo>
                <a:close/>
                <a:moveTo>
                  <a:pt x="12842" y="6076"/>
                </a:moveTo>
                <a:lnTo>
                  <a:pt x="12842" y="6076"/>
                </a:lnTo>
                <a:lnTo>
                  <a:pt x="12848" y="6078"/>
                </a:lnTo>
                <a:lnTo>
                  <a:pt x="12852" y="6078"/>
                </a:lnTo>
                <a:lnTo>
                  <a:pt x="12854" y="6078"/>
                </a:lnTo>
                <a:lnTo>
                  <a:pt x="12856" y="6076"/>
                </a:lnTo>
                <a:lnTo>
                  <a:pt x="12856" y="6070"/>
                </a:lnTo>
                <a:lnTo>
                  <a:pt x="12854" y="6062"/>
                </a:lnTo>
                <a:lnTo>
                  <a:pt x="12848" y="6058"/>
                </a:lnTo>
                <a:lnTo>
                  <a:pt x="12842" y="6056"/>
                </a:lnTo>
                <a:lnTo>
                  <a:pt x="12838" y="6058"/>
                </a:lnTo>
                <a:lnTo>
                  <a:pt x="12840" y="6060"/>
                </a:lnTo>
                <a:lnTo>
                  <a:pt x="12842" y="6062"/>
                </a:lnTo>
                <a:lnTo>
                  <a:pt x="12842" y="6064"/>
                </a:lnTo>
                <a:lnTo>
                  <a:pt x="12840" y="6068"/>
                </a:lnTo>
                <a:lnTo>
                  <a:pt x="12838" y="6072"/>
                </a:lnTo>
                <a:lnTo>
                  <a:pt x="12840" y="6074"/>
                </a:lnTo>
                <a:lnTo>
                  <a:pt x="12842" y="6076"/>
                </a:lnTo>
                <a:close/>
                <a:moveTo>
                  <a:pt x="12794" y="6104"/>
                </a:moveTo>
                <a:lnTo>
                  <a:pt x="12794" y="6104"/>
                </a:lnTo>
                <a:lnTo>
                  <a:pt x="12790" y="6100"/>
                </a:lnTo>
                <a:lnTo>
                  <a:pt x="12786" y="6098"/>
                </a:lnTo>
                <a:lnTo>
                  <a:pt x="12786" y="6100"/>
                </a:lnTo>
                <a:lnTo>
                  <a:pt x="12766" y="6082"/>
                </a:lnTo>
                <a:lnTo>
                  <a:pt x="12764" y="6076"/>
                </a:lnTo>
                <a:lnTo>
                  <a:pt x="12760" y="6070"/>
                </a:lnTo>
                <a:lnTo>
                  <a:pt x="12746" y="6058"/>
                </a:lnTo>
                <a:lnTo>
                  <a:pt x="12730" y="6046"/>
                </a:lnTo>
                <a:lnTo>
                  <a:pt x="12720" y="6038"/>
                </a:lnTo>
                <a:lnTo>
                  <a:pt x="12720" y="6044"/>
                </a:lnTo>
                <a:lnTo>
                  <a:pt x="12714" y="6036"/>
                </a:lnTo>
                <a:lnTo>
                  <a:pt x="12710" y="6032"/>
                </a:lnTo>
                <a:lnTo>
                  <a:pt x="12708" y="6032"/>
                </a:lnTo>
                <a:lnTo>
                  <a:pt x="12710" y="6040"/>
                </a:lnTo>
                <a:lnTo>
                  <a:pt x="12722" y="6060"/>
                </a:lnTo>
                <a:lnTo>
                  <a:pt x="12722" y="6064"/>
                </a:lnTo>
                <a:lnTo>
                  <a:pt x="12724" y="6064"/>
                </a:lnTo>
                <a:lnTo>
                  <a:pt x="12722" y="6066"/>
                </a:lnTo>
                <a:lnTo>
                  <a:pt x="12734" y="6076"/>
                </a:lnTo>
                <a:lnTo>
                  <a:pt x="12740" y="6080"/>
                </a:lnTo>
                <a:lnTo>
                  <a:pt x="12746" y="6094"/>
                </a:lnTo>
                <a:lnTo>
                  <a:pt x="12748" y="6092"/>
                </a:lnTo>
                <a:lnTo>
                  <a:pt x="12750" y="6098"/>
                </a:lnTo>
                <a:lnTo>
                  <a:pt x="12752" y="6098"/>
                </a:lnTo>
                <a:lnTo>
                  <a:pt x="12758" y="6104"/>
                </a:lnTo>
                <a:lnTo>
                  <a:pt x="12764" y="6108"/>
                </a:lnTo>
                <a:lnTo>
                  <a:pt x="12772" y="6114"/>
                </a:lnTo>
                <a:lnTo>
                  <a:pt x="12780" y="6120"/>
                </a:lnTo>
                <a:lnTo>
                  <a:pt x="12788" y="6126"/>
                </a:lnTo>
                <a:lnTo>
                  <a:pt x="12806" y="6136"/>
                </a:lnTo>
                <a:lnTo>
                  <a:pt x="12806" y="6140"/>
                </a:lnTo>
                <a:lnTo>
                  <a:pt x="12806" y="6142"/>
                </a:lnTo>
                <a:lnTo>
                  <a:pt x="12824" y="6138"/>
                </a:lnTo>
                <a:lnTo>
                  <a:pt x="12828" y="6136"/>
                </a:lnTo>
                <a:lnTo>
                  <a:pt x="12828" y="6134"/>
                </a:lnTo>
                <a:lnTo>
                  <a:pt x="12818" y="6126"/>
                </a:lnTo>
                <a:lnTo>
                  <a:pt x="12794" y="6104"/>
                </a:lnTo>
                <a:close/>
                <a:moveTo>
                  <a:pt x="10286" y="4978"/>
                </a:moveTo>
                <a:lnTo>
                  <a:pt x="10286" y="4978"/>
                </a:lnTo>
                <a:lnTo>
                  <a:pt x="10288" y="4980"/>
                </a:lnTo>
                <a:lnTo>
                  <a:pt x="10290" y="4980"/>
                </a:lnTo>
                <a:lnTo>
                  <a:pt x="10294" y="4978"/>
                </a:lnTo>
                <a:lnTo>
                  <a:pt x="10298" y="4976"/>
                </a:lnTo>
                <a:lnTo>
                  <a:pt x="10300" y="4974"/>
                </a:lnTo>
                <a:lnTo>
                  <a:pt x="10296" y="4972"/>
                </a:lnTo>
                <a:lnTo>
                  <a:pt x="10290" y="4972"/>
                </a:lnTo>
                <a:lnTo>
                  <a:pt x="10286" y="4974"/>
                </a:lnTo>
                <a:lnTo>
                  <a:pt x="10286" y="4976"/>
                </a:lnTo>
                <a:lnTo>
                  <a:pt x="10286" y="4978"/>
                </a:lnTo>
                <a:close/>
                <a:moveTo>
                  <a:pt x="10310" y="4974"/>
                </a:moveTo>
                <a:lnTo>
                  <a:pt x="10310" y="4974"/>
                </a:lnTo>
                <a:lnTo>
                  <a:pt x="10304" y="4978"/>
                </a:lnTo>
                <a:lnTo>
                  <a:pt x="10300" y="4982"/>
                </a:lnTo>
                <a:lnTo>
                  <a:pt x="10298" y="4984"/>
                </a:lnTo>
                <a:lnTo>
                  <a:pt x="10294" y="4986"/>
                </a:lnTo>
                <a:lnTo>
                  <a:pt x="10296" y="4990"/>
                </a:lnTo>
                <a:lnTo>
                  <a:pt x="10298" y="4990"/>
                </a:lnTo>
                <a:lnTo>
                  <a:pt x="10302" y="4990"/>
                </a:lnTo>
                <a:lnTo>
                  <a:pt x="10308" y="4996"/>
                </a:lnTo>
                <a:lnTo>
                  <a:pt x="10306" y="4996"/>
                </a:lnTo>
                <a:lnTo>
                  <a:pt x="10304" y="4996"/>
                </a:lnTo>
                <a:lnTo>
                  <a:pt x="10302" y="4998"/>
                </a:lnTo>
                <a:lnTo>
                  <a:pt x="10302" y="5000"/>
                </a:lnTo>
                <a:lnTo>
                  <a:pt x="10306" y="5004"/>
                </a:lnTo>
                <a:lnTo>
                  <a:pt x="10308" y="5004"/>
                </a:lnTo>
                <a:lnTo>
                  <a:pt x="10310" y="5002"/>
                </a:lnTo>
                <a:lnTo>
                  <a:pt x="10308" y="4998"/>
                </a:lnTo>
                <a:lnTo>
                  <a:pt x="10308" y="4996"/>
                </a:lnTo>
                <a:lnTo>
                  <a:pt x="10322" y="5008"/>
                </a:lnTo>
                <a:lnTo>
                  <a:pt x="10324" y="5006"/>
                </a:lnTo>
                <a:lnTo>
                  <a:pt x="10326" y="5002"/>
                </a:lnTo>
                <a:lnTo>
                  <a:pt x="10328" y="4996"/>
                </a:lnTo>
                <a:lnTo>
                  <a:pt x="10326" y="4988"/>
                </a:lnTo>
                <a:lnTo>
                  <a:pt x="10326" y="4982"/>
                </a:lnTo>
                <a:lnTo>
                  <a:pt x="10322" y="4976"/>
                </a:lnTo>
                <a:lnTo>
                  <a:pt x="10316" y="4972"/>
                </a:lnTo>
                <a:lnTo>
                  <a:pt x="10310" y="4974"/>
                </a:lnTo>
                <a:close/>
                <a:moveTo>
                  <a:pt x="8358" y="3706"/>
                </a:moveTo>
                <a:lnTo>
                  <a:pt x="8358" y="3706"/>
                </a:lnTo>
                <a:lnTo>
                  <a:pt x="8356" y="3708"/>
                </a:lnTo>
                <a:lnTo>
                  <a:pt x="8354" y="3710"/>
                </a:lnTo>
                <a:lnTo>
                  <a:pt x="8346" y="3714"/>
                </a:lnTo>
                <a:lnTo>
                  <a:pt x="8340" y="3718"/>
                </a:lnTo>
                <a:lnTo>
                  <a:pt x="8338" y="3720"/>
                </a:lnTo>
                <a:lnTo>
                  <a:pt x="8338" y="3722"/>
                </a:lnTo>
                <a:lnTo>
                  <a:pt x="8340" y="3722"/>
                </a:lnTo>
                <a:lnTo>
                  <a:pt x="8344" y="3722"/>
                </a:lnTo>
                <a:lnTo>
                  <a:pt x="8352" y="3720"/>
                </a:lnTo>
                <a:lnTo>
                  <a:pt x="8364" y="3712"/>
                </a:lnTo>
                <a:lnTo>
                  <a:pt x="8374" y="3704"/>
                </a:lnTo>
                <a:lnTo>
                  <a:pt x="8374" y="3702"/>
                </a:lnTo>
                <a:lnTo>
                  <a:pt x="8374" y="3700"/>
                </a:lnTo>
                <a:lnTo>
                  <a:pt x="8368" y="3700"/>
                </a:lnTo>
                <a:lnTo>
                  <a:pt x="8358" y="3706"/>
                </a:lnTo>
                <a:close/>
                <a:moveTo>
                  <a:pt x="8050" y="3552"/>
                </a:moveTo>
                <a:lnTo>
                  <a:pt x="8050" y="3552"/>
                </a:lnTo>
                <a:lnTo>
                  <a:pt x="8050" y="3556"/>
                </a:lnTo>
                <a:lnTo>
                  <a:pt x="8050" y="3562"/>
                </a:lnTo>
                <a:lnTo>
                  <a:pt x="8054" y="3566"/>
                </a:lnTo>
                <a:lnTo>
                  <a:pt x="8056" y="3566"/>
                </a:lnTo>
                <a:lnTo>
                  <a:pt x="8056" y="3562"/>
                </a:lnTo>
                <a:lnTo>
                  <a:pt x="8056" y="3556"/>
                </a:lnTo>
                <a:lnTo>
                  <a:pt x="8052" y="3552"/>
                </a:lnTo>
                <a:lnTo>
                  <a:pt x="8050" y="3552"/>
                </a:lnTo>
                <a:close/>
                <a:moveTo>
                  <a:pt x="7034" y="3210"/>
                </a:moveTo>
                <a:lnTo>
                  <a:pt x="7034" y="3210"/>
                </a:lnTo>
                <a:lnTo>
                  <a:pt x="7032" y="3208"/>
                </a:lnTo>
                <a:lnTo>
                  <a:pt x="7030" y="3210"/>
                </a:lnTo>
                <a:lnTo>
                  <a:pt x="7030" y="3214"/>
                </a:lnTo>
                <a:lnTo>
                  <a:pt x="7032" y="3220"/>
                </a:lnTo>
                <a:lnTo>
                  <a:pt x="7036" y="3222"/>
                </a:lnTo>
                <a:lnTo>
                  <a:pt x="7038" y="3220"/>
                </a:lnTo>
                <a:lnTo>
                  <a:pt x="7036" y="3214"/>
                </a:lnTo>
                <a:lnTo>
                  <a:pt x="7034" y="3210"/>
                </a:lnTo>
                <a:close/>
                <a:moveTo>
                  <a:pt x="7154" y="3110"/>
                </a:moveTo>
                <a:lnTo>
                  <a:pt x="7154" y="3110"/>
                </a:lnTo>
                <a:lnTo>
                  <a:pt x="7158" y="3108"/>
                </a:lnTo>
                <a:lnTo>
                  <a:pt x="7160" y="3104"/>
                </a:lnTo>
                <a:lnTo>
                  <a:pt x="7162" y="3100"/>
                </a:lnTo>
                <a:lnTo>
                  <a:pt x="7160" y="3094"/>
                </a:lnTo>
                <a:lnTo>
                  <a:pt x="7160" y="3090"/>
                </a:lnTo>
                <a:lnTo>
                  <a:pt x="7158" y="3088"/>
                </a:lnTo>
                <a:lnTo>
                  <a:pt x="7154" y="3086"/>
                </a:lnTo>
                <a:lnTo>
                  <a:pt x="7150" y="3088"/>
                </a:lnTo>
                <a:lnTo>
                  <a:pt x="7148" y="3090"/>
                </a:lnTo>
                <a:lnTo>
                  <a:pt x="7148" y="3092"/>
                </a:lnTo>
                <a:lnTo>
                  <a:pt x="7152" y="3096"/>
                </a:lnTo>
                <a:lnTo>
                  <a:pt x="7152" y="3100"/>
                </a:lnTo>
                <a:lnTo>
                  <a:pt x="7150" y="3106"/>
                </a:lnTo>
                <a:lnTo>
                  <a:pt x="7150" y="3110"/>
                </a:lnTo>
                <a:lnTo>
                  <a:pt x="7152" y="3112"/>
                </a:lnTo>
                <a:lnTo>
                  <a:pt x="7154" y="3110"/>
                </a:lnTo>
                <a:close/>
                <a:moveTo>
                  <a:pt x="7226" y="3234"/>
                </a:moveTo>
                <a:lnTo>
                  <a:pt x="7226" y="3234"/>
                </a:lnTo>
                <a:lnTo>
                  <a:pt x="7228" y="3234"/>
                </a:lnTo>
                <a:lnTo>
                  <a:pt x="7232" y="3232"/>
                </a:lnTo>
                <a:lnTo>
                  <a:pt x="7238" y="3222"/>
                </a:lnTo>
                <a:lnTo>
                  <a:pt x="7244" y="3210"/>
                </a:lnTo>
                <a:lnTo>
                  <a:pt x="7244" y="3206"/>
                </a:lnTo>
                <a:lnTo>
                  <a:pt x="7244" y="3204"/>
                </a:lnTo>
                <a:lnTo>
                  <a:pt x="7242" y="3204"/>
                </a:lnTo>
                <a:lnTo>
                  <a:pt x="7238" y="3204"/>
                </a:lnTo>
                <a:lnTo>
                  <a:pt x="7230" y="3208"/>
                </a:lnTo>
                <a:lnTo>
                  <a:pt x="7224" y="3214"/>
                </a:lnTo>
                <a:lnTo>
                  <a:pt x="7222" y="3218"/>
                </a:lnTo>
                <a:lnTo>
                  <a:pt x="7224" y="3220"/>
                </a:lnTo>
                <a:lnTo>
                  <a:pt x="7224" y="3224"/>
                </a:lnTo>
                <a:lnTo>
                  <a:pt x="7224" y="3226"/>
                </a:lnTo>
                <a:lnTo>
                  <a:pt x="7224" y="3230"/>
                </a:lnTo>
                <a:lnTo>
                  <a:pt x="7226" y="3234"/>
                </a:lnTo>
                <a:close/>
                <a:moveTo>
                  <a:pt x="7168" y="3044"/>
                </a:moveTo>
                <a:lnTo>
                  <a:pt x="7168" y="3044"/>
                </a:lnTo>
                <a:lnTo>
                  <a:pt x="7166" y="3042"/>
                </a:lnTo>
                <a:lnTo>
                  <a:pt x="7162" y="3044"/>
                </a:lnTo>
                <a:lnTo>
                  <a:pt x="7152" y="3048"/>
                </a:lnTo>
                <a:lnTo>
                  <a:pt x="7150" y="3050"/>
                </a:lnTo>
                <a:lnTo>
                  <a:pt x="7148" y="3052"/>
                </a:lnTo>
                <a:lnTo>
                  <a:pt x="7150" y="3056"/>
                </a:lnTo>
                <a:lnTo>
                  <a:pt x="7156" y="3060"/>
                </a:lnTo>
                <a:lnTo>
                  <a:pt x="7166" y="3064"/>
                </a:lnTo>
                <a:lnTo>
                  <a:pt x="7170" y="3066"/>
                </a:lnTo>
                <a:lnTo>
                  <a:pt x="7176" y="3064"/>
                </a:lnTo>
                <a:lnTo>
                  <a:pt x="7178" y="3062"/>
                </a:lnTo>
                <a:lnTo>
                  <a:pt x="7178" y="3060"/>
                </a:lnTo>
                <a:lnTo>
                  <a:pt x="7178" y="3058"/>
                </a:lnTo>
                <a:lnTo>
                  <a:pt x="7176" y="3054"/>
                </a:lnTo>
                <a:lnTo>
                  <a:pt x="7172" y="3050"/>
                </a:lnTo>
                <a:lnTo>
                  <a:pt x="7170" y="3048"/>
                </a:lnTo>
                <a:lnTo>
                  <a:pt x="7170" y="3046"/>
                </a:lnTo>
                <a:lnTo>
                  <a:pt x="7168" y="3044"/>
                </a:lnTo>
                <a:close/>
                <a:moveTo>
                  <a:pt x="7100" y="2966"/>
                </a:moveTo>
                <a:lnTo>
                  <a:pt x="7100" y="2966"/>
                </a:lnTo>
                <a:lnTo>
                  <a:pt x="7096" y="2968"/>
                </a:lnTo>
                <a:lnTo>
                  <a:pt x="7094" y="2970"/>
                </a:lnTo>
                <a:lnTo>
                  <a:pt x="7096" y="2974"/>
                </a:lnTo>
                <a:lnTo>
                  <a:pt x="7098" y="2976"/>
                </a:lnTo>
                <a:lnTo>
                  <a:pt x="7100" y="2978"/>
                </a:lnTo>
                <a:lnTo>
                  <a:pt x="7102" y="2976"/>
                </a:lnTo>
                <a:lnTo>
                  <a:pt x="7104" y="2972"/>
                </a:lnTo>
                <a:lnTo>
                  <a:pt x="7104" y="2968"/>
                </a:lnTo>
                <a:lnTo>
                  <a:pt x="7102" y="2966"/>
                </a:lnTo>
                <a:lnTo>
                  <a:pt x="7100" y="2966"/>
                </a:lnTo>
                <a:close/>
                <a:moveTo>
                  <a:pt x="6938" y="3124"/>
                </a:moveTo>
                <a:lnTo>
                  <a:pt x="6938" y="3124"/>
                </a:lnTo>
                <a:lnTo>
                  <a:pt x="6938" y="3126"/>
                </a:lnTo>
                <a:lnTo>
                  <a:pt x="6940" y="3132"/>
                </a:lnTo>
                <a:lnTo>
                  <a:pt x="6944" y="3136"/>
                </a:lnTo>
                <a:lnTo>
                  <a:pt x="6950" y="3136"/>
                </a:lnTo>
                <a:lnTo>
                  <a:pt x="6952" y="3136"/>
                </a:lnTo>
                <a:lnTo>
                  <a:pt x="6952" y="3134"/>
                </a:lnTo>
                <a:lnTo>
                  <a:pt x="6948" y="3128"/>
                </a:lnTo>
                <a:lnTo>
                  <a:pt x="6942" y="3124"/>
                </a:lnTo>
                <a:lnTo>
                  <a:pt x="6938" y="3124"/>
                </a:lnTo>
                <a:close/>
                <a:moveTo>
                  <a:pt x="7062" y="3248"/>
                </a:moveTo>
                <a:lnTo>
                  <a:pt x="7062" y="3248"/>
                </a:lnTo>
                <a:lnTo>
                  <a:pt x="7060" y="3252"/>
                </a:lnTo>
                <a:lnTo>
                  <a:pt x="7058" y="3252"/>
                </a:lnTo>
                <a:lnTo>
                  <a:pt x="7056" y="3256"/>
                </a:lnTo>
                <a:lnTo>
                  <a:pt x="7056" y="3264"/>
                </a:lnTo>
                <a:lnTo>
                  <a:pt x="7058" y="3268"/>
                </a:lnTo>
                <a:lnTo>
                  <a:pt x="7060" y="3270"/>
                </a:lnTo>
                <a:lnTo>
                  <a:pt x="7072" y="3270"/>
                </a:lnTo>
                <a:lnTo>
                  <a:pt x="7086" y="3272"/>
                </a:lnTo>
                <a:lnTo>
                  <a:pt x="7094" y="3274"/>
                </a:lnTo>
                <a:lnTo>
                  <a:pt x="7102" y="3278"/>
                </a:lnTo>
                <a:lnTo>
                  <a:pt x="7106" y="3282"/>
                </a:lnTo>
                <a:lnTo>
                  <a:pt x="7112" y="3284"/>
                </a:lnTo>
                <a:lnTo>
                  <a:pt x="7124" y="3284"/>
                </a:lnTo>
                <a:lnTo>
                  <a:pt x="7136" y="3282"/>
                </a:lnTo>
                <a:lnTo>
                  <a:pt x="7152" y="3280"/>
                </a:lnTo>
                <a:lnTo>
                  <a:pt x="7160" y="3280"/>
                </a:lnTo>
                <a:lnTo>
                  <a:pt x="7164" y="3278"/>
                </a:lnTo>
                <a:lnTo>
                  <a:pt x="7168" y="3274"/>
                </a:lnTo>
                <a:lnTo>
                  <a:pt x="7168" y="3272"/>
                </a:lnTo>
                <a:lnTo>
                  <a:pt x="7166" y="3270"/>
                </a:lnTo>
                <a:lnTo>
                  <a:pt x="7164" y="3268"/>
                </a:lnTo>
                <a:lnTo>
                  <a:pt x="7158" y="3268"/>
                </a:lnTo>
                <a:lnTo>
                  <a:pt x="7152" y="3272"/>
                </a:lnTo>
                <a:lnTo>
                  <a:pt x="7148" y="3274"/>
                </a:lnTo>
                <a:lnTo>
                  <a:pt x="7146" y="3274"/>
                </a:lnTo>
                <a:lnTo>
                  <a:pt x="7146" y="3270"/>
                </a:lnTo>
                <a:lnTo>
                  <a:pt x="7144" y="3266"/>
                </a:lnTo>
                <a:lnTo>
                  <a:pt x="7142" y="3264"/>
                </a:lnTo>
                <a:lnTo>
                  <a:pt x="7136" y="3264"/>
                </a:lnTo>
                <a:lnTo>
                  <a:pt x="7130" y="3264"/>
                </a:lnTo>
                <a:lnTo>
                  <a:pt x="7126" y="3264"/>
                </a:lnTo>
                <a:lnTo>
                  <a:pt x="7118" y="3262"/>
                </a:lnTo>
                <a:lnTo>
                  <a:pt x="7108" y="3260"/>
                </a:lnTo>
                <a:lnTo>
                  <a:pt x="7102" y="3260"/>
                </a:lnTo>
                <a:lnTo>
                  <a:pt x="7094" y="3260"/>
                </a:lnTo>
                <a:lnTo>
                  <a:pt x="7090" y="3260"/>
                </a:lnTo>
                <a:lnTo>
                  <a:pt x="7086" y="3260"/>
                </a:lnTo>
                <a:lnTo>
                  <a:pt x="7084" y="3256"/>
                </a:lnTo>
                <a:lnTo>
                  <a:pt x="7080" y="3250"/>
                </a:lnTo>
                <a:lnTo>
                  <a:pt x="7078" y="3250"/>
                </a:lnTo>
                <a:lnTo>
                  <a:pt x="7076" y="3252"/>
                </a:lnTo>
                <a:lnTo>
                  <a:pt x="7074" y="3252"/>
                </a:lnTo>
                <a:lnTo>
                  <a:pt x="7072" y="3252"/>
                </a:lnTo>
                <a:lnTo>
                  <a:pt x="7068" y="3248"/>
                </a:lnTo>
                <a:lnTo>
                  <a:pt x="7064" y="3246"/>
                </a:lnTo>
                <a:lnTo>
                  <a:pt x="7062" y="3248"/>
                </a:lnTo>
                <a:close/>
                <a:moveTo>
                  <a:pt x="6928" y="3106"/>
                </a:moveTo>
                <a:lnTo>
                  <a:pt x="6928" y="3106"/>
                </a:lnTo>
                <a:lnTo>
                  <a:pt x="6928" y="3110"/>
                </a:lnTo>
                <a:lnTo>
                  <a:pt x="6932" y="3112"/>
                </a:lnTo>
                <a:lnTo>
                  <a:pt x="6936" y="3112"/>
                </a:lnTo>
                <a:lnTo>
                  <a:pt x="6940" y="3114"/>
                </a:lnTo>
                <a:lnTo>
                  <a:pt x="6944" y="3116"/>
                </a:lnTo>
                <a:lnTo>
                  <a:pt x="6944" y="3114"/>
                </a:lnTo>
                <a:lnTo>
                  <a:pt x="6944" y="3112"/>
                </a:lnTo>
                <a:lnTo>
                  <a:pt x="6942" y="3108"/>
                </a:lnTo>
                <a:lnTo>
                  <a:pt x="6938" y="3104"/>
                </a:lnTo>
                <a:lnTo>
                  <a:pt x="6936" y="3098"/>
                </a:lnTo>
                <a:lnTo>
                  <a:pt x="6936" y="3096"/>
                </a:lnTo>
                <a:lnTo>
                  <a:pt x="6934" y="3098"/>
                </a:lnTo>
                <a:lnTo>
                  <a:pt x="6932" y="3100"/>
                </a:lnTo>
                <a:lnTo>
                  <a:pt x="6930" y="3100"/>
                </a:lnTo>
                <a:lnTo>
                  <a:pt x="6928" y="3102"/>
                </a:lnTo>
                <a:lnTo>
                  <a:pt x="6928" y="3106"/>
                </a:lnTo>
                <a:close/>
                <a:moveTo>
                  <a:pt x="7092" y="3110"/>
                </a:moveTo>
                <a:lnTo>
                  <a:pt x="7092" y="3110"/>
                </a:lnTo>
                <a:lnTo>
                  <a:pt x="7086" y="3106"/>
                </a:lnTo>
                <a:lnTo>
                  <a:pt x="7084" y="3102"/>
                </a:lnTo>
                <a:lnTo>
                  <a:pt x="7080" y="3086"/>
                </a:lnTo>
                <a:lnTo>
                  <a:pt x="7080" y="3084"/>
                </a:lnTo>
                <a:lnTo>
                  <a:pt x="7078" y="3082"/>
                </a:lnTo>
                <a:lnTo>
                  <a:pt x="7072" y="3080"/>
                </a:lnTo>
                <a:lnTo>
                  <a:pt x="7064" y="3078"/>
                </a:lnTo>
                <a:lnTo>
                  <a:pt x="7058" y="3074"/>
                </a:lnTo>
                <a:lnTo>
                  <a:pt x="7050" y="3068"/>
                </a:lnTo>
                <a:lnTo>
                  <a:pt x="7048" y="3066"/>
                </a:lnTo>
                <a:lnTo>
                  <a:pt x="7044" y="3066"/>
                </a:lnTo>
                <a:lnTo>
                  <a:pt x="7036" y="3066"/>
                </a:lnTo>
                <a:lnTo>
                  <a:pt x="7030" y="3070"/>
                </a:lnTo>
                <a:lnTo>
                  <a:pt x="7028" y="3072"/>
                </a:lnTo>
                <a:lnTo>
                  <a:pt x="7038" y="3074"/>
                </a:lnTo>
                <a:lnTo>
                  <a:pt x="7052" y="3082"/>
                </a:lnTo>
                <a:lnTo>
                  <a:pt x="7058" y="3088"/>
                </a:lnTo>
                <a:lnTo>
                  <a:pt x="7060" y="3092"/>
                </a:lnTo>
                <a:lnTo>
                  <a:pt x="7062" y="3096"/>
                </a:lnTo>
                <a:lnTo>
                  <a:pt x="7068" y="3098"/>
                </a:lnTo>
                <a:lnTo>
                  <a:pt x="7072" y="3098"/>
                </a:lnTo>
                <a:lnTo>
                  <a:pt x="7076" y="3100"/>
                </a:lnTo>
                <a:lnTo>
                  <a:pt x="7082" y="3108"/>
                </a:lnTo>
                <a:lnTo>
                  <a:pt x="7086" y="3116"/>
                </a:lnTo>
                <a:lnTo>
                  <a:pt x="7092" y="3122"/>
                </a:lnTo>
                <a:lnTo>
                  <a:pt x="7096" y="3122"/>
                </a:lnTo>
                <a:lnTo>
                  <a:pt x="7098" y="3118"/>
                </a:lnTo>
                <a:lnTo>
                  <a:pt x="7096" y="3114"/>
                </a:lnTo>
                <a:lnTo>
                  <a:pt x="7092" y="3110"/>
                </a:lnTo>
                <a:close/>
                <a:moveTo>
                  <a:pt x="7132" y="3176"/>
                </a:moveTo>
                <a:lnTo>
                  <a:pt x="7132" y="3176"/>
                </a:lnTo>
                <a:lnTo>
                  <a:pt x="7136" y="3178"/>
                </a:lnTo>
                <a:lnTo>
                  <a:pt x="7136" y="3176"/>
                </a:lnTo>
                <a:lnTo>
                  <a:pt x="7138" y="3172"/>
                </a:lnTo>
                <a:lnTo>
                  <a:pt x="7138" y="3166"/>
                </a:lnTo>
                <a:lnTo>
                  <a:pt x="7136" y="3164"/>
                </a:lnTo>
                <a:lnTo>
                  <a:pt x="7134" y="3164"/>
                </a:lnTo>
                <a:lnTo>
                  <a:pt x="7130" y="3166"/>
                </a:lnTo>
                <a:lnTo>
                  <a:pt x="7128" y="3170"/>
                </a:lnTo>
                <a:lnTo>
                  <a:pt x="7130" y="3174"/>
                </a:lnTo>
                <a:lnTo>
                  <a:pt x="7132" y="3176"/>
                </a:lnTo>
                <a:close/>
                <a:moveTo>
                  <a:pt x="7202" y="3244"/>
                </a:moveTo>
                <a:lnTo>
                  <a:pt x="7202" y="3244"/>
                </a:lnTo>
                <a:lnTo>
                  <a:pt x="7200" y="3242"/>
                </a:lnTo>
                <a:lnTo>
                  <a:pt x="7198" y="3248"/>
                </a:lnTo>
                <a:lnTo>
                  <a:pt x="7198" y="3256"/>
                </a:lnTo>
                <a:lnTo>
                  <a:pt x="7200" y="3258"/>
                </a:lnTo>
                <a:lnTo>
                  <a:pt x="7202" y="3258"/>
                </a:lnTo>
                <a:lnTo>
                  <a:pt x="7206" y="3258"/>
                </a:lnTo>
                <a:lnTo>
                  <a:pt x="7206" y="3254"/>
                </a:lnTo>
                <a:lnTo>
                  <a:pt x="7202" y="3244"/>
                </a:lnTo>
                <a:close/>
                <a:moveTo>
                  <a:pt x="6898" y="3024"/>
                </a:moveTo>
                <a:lnTo>
                  <a:pt x="6898" y="3024"/>
                </a:lnTo>
                <a:lnTo>
                  <a:pt x="6898" y="3028"/>
                </a:lnTo>
                <a:lnTo>
                  <a:pt x="6902" y="3034"/>
                </a:lnTo>
                <a:lnTo>
                  <a:pt x="6908" y="3040"/>
                </a:lnTo>
                <a:lnTo>
                  <a:pt x="6914" y="3044"/>
                </a:lnTo>
                <a:lnTo>
                  <a:pt x="6916" y="3042"/>
                </a:lnTo>
                <a:lnTo>
                  <a:pt x="6912" y="3036"/>
                </a:lnTo>
                <a:lnTo>
                  <a:pt x="6908" y="3030"/>
                </a:lnTo>
                <a:lnTo>
                  <a:pt x="6906" y="3026"/>
                </a:lnTo>
                <a:lnTo>
                  <a:pt x="6906" y="3022"/>
                </a:lnTo>
                <a:lnTo>
                  <a:pt x="6904" y="3020"/>
                </a:lnTo>
                <a:lnTo>
                  <a:pt x="6900" y="3020"/>
                </a:lnTo>
                <a:lnTo>
                  <a:pt x="6898" y="3024"/>
                </a:lnTo>
                <a:close/>
                <a:moveTo>
                  <a:pt x="7128" y="3010"/>
                </a:moveTo>
                <a:lnTo>
                  <a:pt x="7128" y="3010"/>
                </a:lnTo>
                <a:lnTo>
                  <a:pt x="7124" y="3010"/>
                </a:lnTo>
                <a:lnTo>
                  <a:pt x="7120" y="3008"/>
                </a:lnTo>
                <a:lnTo>
                  <a:pt x="7116" y="3010"/>
                </a:lnTo>
                <a:lnTo>
                  <a:pt x="7116" y="3012"/>
                </a:lnTo>
                <a:lnTo>
                  <a:pt x="7114" y="3016"/>
                </a:lnTo>
                <a:lnTo>
                  <a:pt x="7114" y="3018"/>
                </a:lnTo>
                <a:lnTo>
                  <a:pt x="7116" y="3020"/>
                </a:lnTo>
                <a:lnTo>
                  <a:pt x="7118" y="3020"/>
                </a:lnTo>
                <a:lnTo>
                  <a:pt x="7122" y="3018"/>
                </a:lnTo>
                <a:lnTo>
                  <a:pt x="7122" y="3016"/>
                </a:lnTo>
                <a:lnTo>
                  <a:pt x="7124" y="3016"/>
                </a:lnTo>
                <a:lnTo>
                  <a:pt x="7126" y="3018"/>
                </a:lnTo>
                <a:lnTo>
                  <a:pt x="7128" y="3020"/>
                </a:lnTo>
                <a:lnTo>
                  <a:pt x="7132" y="3010"/>
                </a:lnTo>
                <a:lnTo>
                  <a:pt x="7132" y="3008"/>
                </a:lnTo>
                <a:lnTo>
                  <a:pt x="7128" y="3010"/>
                </a:lnTo>
                <a:close/>
                <a:moveTo>
                  <a:pt x="7142" y="3002"/>
                </a:moveTo>
                <a:lnTo>
                  <a:pt x="7142" y="3002"/>
                </a:lnTo>
                <a:lnTo>
                  <a:pt x="7142" y="3004"/>
                </a:lnTo>
                <a:lnTo>
                  <a:pt x="7144" y="3004"/>
                </a:lnTo>
                <a:lnTo>
                  <a:pt x="7154" y="3002"/>
                </a:lnTo>
                <a:lnTo>
                  <a:pt x="7156" y="3000"/>
                </a:lnTo>
                <a:lnTo>
                  <a:pt x="7152" y="2996"/>
                </a:lnTo>
                <a:lnTo>
                  <a:pt x="7146" y="2996"/>
                </a:lnTo>
                <a:lnTo>
                  <a:pt x="7144" y="2998"/>
                </a:lnTo>
                <a:lnTo>
                  <a:pt x="7142" y="3002"/>
                </a:lnTo>
                <a:close/>
                <a:moveTo>
                  <a:pt x="7120" y="3174"/>
                </a:moveTo>
                <a:lnTo>
                  <a:pt x="7120" y="3174"/>
                </a:lnTo>
                <a:lnTo>
                  <a:pt x="7122" y="3174"/>
                </a:lnTo>
                <a:lnTo>
                  <a:pt x="7124" y="3172"/>
                </a:lnTo>
                <a:lnTo>
                  <a:pt x="7126" y="3168"/>
                </a:lnTo>
                <a:lnTo>
                  <a:pt x="7124" y="3166"/>
                </a:lnTo>
                <a:lnTo>
                  <a:pt x="7122" y="3166"/>
                </a:lnTo>
                <a:lnTo>
                  <a:pt x="7118" y="3168"/>
                </a:lnTo>
                <a:lnTo>
                  <a:pt x="7118" y="3170"/>
                </a:lnTo>
                <a:lnTo>
                  <a:pt x="7120" y="3174"/>
                </a:lnTo>
                <a:close/>
                <a:moveTo>
                  <a:pt x="7094" y="3190"/>
                </a:moveTo>
                <a:lnTo>
                  <a:pt x="7094" y="3190"/>
                </a:lnTo>
                <a:lnTo>
                  <a:pt x="7096" y="3188"/>
                </a:lnTo>
                <a:lnTo>
                  <a:pt x="7094" y="3186"/>
                </a:lnTo>
                <a:lnTo>
                  <a:pt x="7092" y="3186"/>
                </a:lnTo>
                <a:lnTo>
                  <a:pt x="7088" y="3188"/>
                </a:lnTo>
                <a:lnTo>
                  <a:pt x="7086" y="3188"/>
                </a:lnTo>
                <a:lnTo>
                  <a:pt x="7084" y="3192"/>
                </a:lnTo>
                <a:lnTo>
                  <a:pt x="7086" y="3194"/>
                </a:lnTo>
                <a:lnTo>
                  <a:pt x="7090" y="3194"/>
                </a:lnTo>
                <a:lnTo>
                  <a:pt x="7094" y="3190"/>
                </a:lnTo>
                <a:close/>
                <a:moveTo>
                  <a:pt x="7086" y="3144"/>
                </a:moveTo>
                <a:lnTo>
                  <a:pt x="7086" y="3144"/>
                </a:lnTo>
                <a:lnTo>
                  <a:pt x="7088" y="3144"/>
                </a:lnTo>
                <a:lnTo>
                  <a:pt x="7090" y="3142"/>
                </a:lnTo>
                <a:lnTo>
                  <a:pt x="7090" y="3138"/>
                </a:lnTo>
                <a:lnTo>
                  <a:pt x="7090" y="3136"/>
                </a:lnTo>
                <a:lnTo>
                  <a:pt x="7088" y="3136"/>
                </a:lnTo>
                <a:lnTo>
                  <a:pt x="7086" y="3138"/>
                </a:lnTo>
                <a:lnTo>
                  <a:pt x="7084" y="3142"/>
                </a:lnTo>
                <a:lnTo>
                  <a:pt x="7086" y="3144"/>
                </a:lnTo>
                <a:close/>
                <a:moveTo>
                  <a:pt x="7090" y="3156"/>
                </a:moveTo>
                <a:lnTo>
                  <a:pt x="7090" y="3156"/>
                </a:lnTo>
                <a:lnTo>
                  <a:pt x="7094" y="3156"/>
                </a:lnTo>
                <a:lnTo>
                  <a:pt x="7092" y="3150"/>
                </a:lnTo>
                <a:lnTo>
                  <a:pt x="7090" y="3150"/>
                </a:lnTo>
                <a:lnTo>
                  <a:pt x="7088" y="3152"/>
                </a:lnTo>
                <a:lnTo>
                  <a:pt x="7088" y="3156"/>
                </a:lnTo>
                <a:lnTo>
                  <a:pt x="7090" y="3156"/>
                </a:lnTo>
                <a:close/>
                <a:moveTo>
                  <a:pt x="7170" y="3136"/>
                </a:moveTo>
                <a:lnTo>
                  <a:pt x="7170" y="3136"/>
                </a:lnTo>
                <a:lnTo>
                  <a:pt x="7168" y="3136"/>
                </a:lnTo>
                <a:lnTo>
                  <a:pt x="7162" y="3136"/>
                </a:lnTo>
                <a:lnTo>
                  <a:pt x="7156" y="3140"/>
                </a:lnTo>
                <a:lnTo>
                  <a:pt x="7154" y="3144"/>
                </a:lnTo>
                <a:lnTo>
                  <a:pt x="7156" y="3146"/>
                </a:lnTo>
                <a:lnTo>
                  <a:pt x="7162" y="3144"/>
                </a:lnTo>
                <a:lnTo>
                  <a:pt x="7166" y="3140"/>
                </a:lnTo>
                <a:lnTo>
                  <a:pt x="7170" y="3136"/>
                </a:lnTo>
                <a:close/>
                <a:moveTo>
                  <a:pt x="6936" y="3086"/>
                </a:moveTo>
                <a:lnTo>
                  <a:pt x="6936" y="3086"/>
                </a:lnTo>
                <a:lnTo>
                  <a:pt x="6938" y="3086"/>
                </a:lnTo>
                <a:lnTo>
                  <a:pt x="6940" y="3084"/>
                </a:lnTo>
                <a:lnTo>
                  <a:pt x="6940" y="3080"/>
                </a:lnTo>
                <a:lnTo>
                  <a:pt x="6940" y="3076"/>
                </a:lnTo>
                <a:lnTo>
                  <a:pt x="6938" y="3076"/>
                </a:lnTo>
                <a:lnTo>
                  <a:pt x="6936" y="3076"/>
                </a:lnTo>
                <a:lnTo>
                  <a:pt x="6934" y="3080"/>
                </a:lnTo>
                <a:lnTo>
                  <a:pt x="6932" y="3084"/>
                </a:lnTo>
                <a:lnTo>
                  <a:pt x="6934" y="3086"/>
                </a:lnTo>
                <a:lnTo>
                  <a:pt x="6936" y="3086"/>
                </a:lnTo>
                <a:close/>
                <a:moveTo>
                  <a:pt x="7094" y="3066"/>
                </a:moveTo>
                <a:lnTo>
                  <a:pt x="7094" y="3066"/>
                </a:lnTo>
                <a:lnTo>
                  <a:pt x="7094" y="3072"/>
                </a:lnTo>
                <a:lnTo>
                  <a:pt x="7096" y="3076"/>
                </a:lnTo>
                <a:lnTo>
                  <a:pt x="7100" y="3078"/>
                </a:lnTo>
                <a:lnTo>
                  <a:pt x="7102" y="3076"/>
                </a:lnTo>
                <a:lnTo>
                  <a:pt x="7102" y="3074"/>
                </a:lnTo>
                <a:lnTo>
                  <a:pt x="7098" y="3070"/>
                </a:lnTo>
                <a:lnTo>
                  <a:pt x="7096" y="3066"/>
                </a:lnTo>
                <a:lnTo>
                  <a:pt x="7094" y="3064"/>
                </a:lnTo>
                <a:lnTo>
                  <a:pt x="7094" y="3066"/>
                </a:lnTo>
                <a:close/>
                <a:moveTo>
                  <a:pt x="7102" y="3120"/>
                </a:moveTo>
                <a:lnTo>
                  <a:pt x="7102" y="3120"/>
                </a:lnTo>
                <a:lnTo>
                  <a:pt x="7102" y="3124"/>
                </a:lnTo>
                <a:lnTo>
                  <a:pt x="7106" y="3128"/>
                </a:lnTo>
                <a:lnTo>
                  <a:pt x="7116" y="3140"/>
                </a:lnTo>
                <a:lnTo>
                  <a:pt x="7120" y="3144"/>
                </a:lnTo>
                <a:lnTo>
                  <a:pt x="7122" y="3146"/>
                </a:lnTo>
                <a:lnTo>
                  <a:pt x="7124" y="3142"/>
                </a:lnTo>
                <a:lnTo>
                  <a:pt x="7120" y="3138"/>
                </a:lnTo>
                <a:lnTo>
                  <a:pt x="7116" y="3132"/>
                </a:lnTo>
                <a:lnTo>
                  <a:pt x="7110" y="3124"/>
                </a:lnTo>
                <a:lnTo>
                  <a:pt x="7106" y="3120"/>
                </a:lnTo>
                <a:lnTo>
                  <a:pt x="7104" y="3120"/>
                </a:lnTo>
                <a:lnTo>
                  <a:pt x="7102" y="3120"/>
                </a:lnTo>
                <a:close/>
                <a:moveTo>
                  <a:pt x="11690" y="3124"/>
                </a:moveTo>
                <a:lnTo>
                  <a:pt x="11690" y="3124"/>
                </a:lnTo>
                <a:lnTo>
                  <a:pt x="11694" y="3116"/>
                </a:lnTo>
                <a:lnTo>
                  <a:pt x="11694" y="3108"/>
                </a:lnTo>
                <a:lnTo>
                  <a:pt x="11694" y="3106"/>
                </a:lnTo>
                <a:lnTo>
                  <a:pt x="11692" y="3104"/>
                </a:lnTo>
                <a:lnTo>
                  <a:pt x="11688" y="3106"/>
                </a:lnTo>
                <a:lnTo>
                  <a:pt x="11684" y="3110"/>
                </a:lnTo>
                <a:lnTo>
                  <a:pt x="11682" y="3114"/>
                </a:lnTo>
                <a:lnTo>
                  <a:pt x="11680" y="3118"/>
                </a:lnTo>
                <a:lnTo>
                  <a:pt x="11680" y="3122"/>
                </a:lnTo>
                <a:lnTo>
                  <a:pt x="11682" y="3124"/>
                </a:lnTo>
                <a:lnTo>
                  <a:pt x="11684" y="3126"/>
                </a:lnTo>
                <a:lnTo>
                  <a:pt x="11686" y="3126"/>
                </a:lnTo>
                <a:lnTo>
                  <a:pt x="11688" y="3126"/>
                </a:lnTo>
                <a:lnTo>
                  <a:pt x="11690" y="3124"/>
                </a:lnTo>
                <a:close/>
                <a:moveTo>
                  <a:pt x="11438" y="3278"/>
                </a:moveTo>
                <a:lnTo>
                  <a:pt x="11438" y="3278"/>
                </a:lnTo>
                <a:lnTo>
                  <a:pt x="11430" y="3286"/>
                </a:lnTo>
                <a:lnTo>
                  <a:pt x="11426" y="3292"/>
                </a:lnTo>
                <a:lnTo>
                  <a:pt x="11418" y="3294"/>
                </a:lnTo>
                <a:lnTo>
                  <a:pt x="11412" y="3296"/>
                </a:lnTo>
                <a:lnTo>
                  <a:pt x="11406" y="3306"/>
                </a:lnTo>
                <a:lnTo>
                  <a:pt x="11402" y="3310"/>
                </a:lnTo>
                <a:lnTo>
                  <a:pt x="11398" y="3314"/>
                </a:lnTo>
                <a:lnTo>
                  <a:pt x="11392" y="3314"/>
                </a:lnTo>
                <a:lnTo>
                  <a:pt x="11388" y="3314"/>
                </a:lnTo>
                <a:lnTo>
                  <a:pt x="11386" y="3316"/>
                </a:lnTo>
                <a:lnTo>
                  <a:pt x="11384" y="3320"/>
                </a:lnTo>
                <a:lnTo>
                  <a:pt x="11384" y="3326"/>
                </a:lnTo>
                <a:lnTo>
                  <a:pt x="11384" y="3332"/>
                </a:lnTo>
                <a:lnTo>
                  <a:pt x="11388" y="3336"/>
                </a:lnTo>
                <a:lnTo>
                  <a:pt x="11392" y="3336"/>
                </a:lnTo>
                <a:lnTo>
                  <a:pt x="11398" y="3336"/>
                </a:lnTo>
                <a:lnTo>
                  <a:pt x="11410" y="3334"/>
                </a:lnTo>
                <a:lnTo>
                  <a:pt x="11418" y="3334"/>
                </a:lnTo>
                <a:lnTo>
                  <a:pt x="11424" y="3336"/>
                </a:lnTo>
                <a:lnTo>
                  <a:pt x="11430" y="3340"/>
                </a:lnTo>
                <a:lnTo>
                  <a:pt x="11434" y="3338"/>
                </a:lnTo>
                <a:lnTo>
                  <a:pt x="11434" y="3336"/>
                </a:lnTo>
                <a:lnTo>
                  <a:pt x="11434" y="3332"/>
                </a:lnTo>
                <a:lnTo>
                  <a:pt x="11434" y="3324"/>
                </a:lnTo>
                <a:lnTo>
                  <a:pt x="11436" y="3320"/>
                </a:lnTo>
                <a:lnTo>
                  <a:pt x="11440" y="3316"/>
                </a:lnTo>
                <a:lnTo>
                  <a:pt x="11444" y="3314"/>
                </a:lnTo>
                <a:lnTo>
                  <a:pt x="11448" y="3316"/>
                </a:lnTo>
                <a:lnTo>
                  <a:pt x="11450" y="3320"/>
                </a:lnTo>
                <a:lnTo>
                  <a:pt x="11460" y="3320"/>
                </a:lnTo>
                <a:lnTo>
                  <a:pt x="11484" y="3314"/>
                </a:lnTo>
                <a:lnTo>
                  <a:pt x="11510" y="3306"/>
                </a:lnTo>
                <a:lnTo>
                  <a:pt x="11514" y="3304"/>
                </a:lnTo>
                <a:lnTo>
                  <a:pt x="11518" y="3302"/>
                </a:lnTo>
                <a:lnTo>
                  <a:pt x="11520" y="3296"/>
                </a:lnTo>
                <a:lnTo>
                  <a:pt x="11522" y="3294"/>
                </a:lnTo>
                <a:lnTo>
                  <a:pt x="11524" y="3294"/>
                </a:lnTo>
                <a:lnTo>
                  <a:pt x="11536" y="3298"/>
                </a:lnTo>
                <a:lnTo>
                  <a:pt x="11544" y="3300"/>
                </a:lnTo>
                <a:lnTo>
                  <a:pt x="11550" y="3300"/>
                </a:lnTo>
                <a:lnTo>
                  <a:pt x="11560" y="3298"/>
                </a:lnTo>
                <a:lnTo>
                  <a:pt x="11564" y="3296"/>
                </a:lnTo>
                <a:lnTo>
                  <a:pt x="11566" y="3302"/>
                </a:lnTo>
                <a:lnTo>
                  <a:pt x="11566" y="3306"/>
                </a:lnTo>
                <a:lnTo>
                  <a:pt x="11564" y="3308"/>
                </a:lnTo>
                <a:lnTo>
                  <a:pt x="11560" y="3314"/>
                </a:lnTo>
                <a:lnTo>
                  <a:pt x="11556" y="3318"/>
                </a:lnTo>
                <a:lnTo>
                  <a:pt x="11554" y="3320"/>
                </a:lnTo>
                <a:lnTo>
                  <a:pt x="11554" y="3324"/>
                </a:lnTo>
                <a:lnTo>
                  <a:pt x="11554" y="3330"/>
                </a:lnTo>
                <a:lnTo>
                  <a:pt x="11552" y="3336"/>
                </a:lnTo>
                <a:lnTo>
                  <a:pt x="11552" y="3340"/>
                </a:lnTo>
                <a:lnTo>
                  <a:pt x="11554" y="3342"/>
                </a:lnTo>
                <a:lnTo>
                  <a:pt x="11556" y="3346"/>
                </a:lnTo>
                <a:lnTo>
                  <a:pt x="11562" y="3348"/>
                </a:lnTo>
                <a:lnTo>
                  <a:pt x="11562" y="3352"/>
                </a:lnTo>
                <a:lnTo>
                  <a:pt x="11564" y="3356"/>
                </a:lnTo>
                <a:lnTo>
                  <a:pt x="11574" y="3362"/>
                </a:lnTo>
                <a:lnTo>
                  <a:pt x="11572" y="3364"/>
                </a:lnTo>
                <a:lnTo>
                  <a:pt x="11576" y="3366"/>
                </a:lnTo>
                <a:lnTo>
                  <a:pt x="11580" y="3364"/>
                </a:lnTo>
                <a:lnTo>
                  <a:pt x="11584" y="3360"/>
                </a:lnTo>
                <a:lnTo>
                  <a:pt x="11588" y="3354"/>
                </a:lnTo>
                <a:lnTo>
                  <a:pt x="11604" y="3328"/>
                </a:lnTo>
                <a:lnTo>
                  <a:pt x="11608" y="3324"/>
                </a:lnTo>
                <a:lnTo>
                  <a:pt x="11612" y="3320"/>
                </a:lnTo>
                <a:lnTo>
                  <a:pt x="11622" y="3318"/>
                </a:lnTo>
                <a:lnTo>
                  <a:pt x="11626" y="3316"/>
                </a:lnTo>
                <a:lnTo>
                  <a:pt x="11626" y="3314"/>
                </a:lnTo>
                <a:lnTo>
                  <a:pt x="11624" y="3312"/>
                </a:lnTo>
                <a:lnTo>
                  <a:pt x="11618" y="3308"/>
                </a:lnTo>
                <a:lnTo>
                  <a:pt x="11612" y="3302"/>
                </a:lnTo>
                <a:lnTo>
                  <a:pt x="11610" y="3296"/>
                </a:lnTo>
                <a:lnTo>
                  <a:pt x="11610" y="3290"/>
                </a:lnTo>
                <a:lnTo>
                  <a:pt x="11612" y="3284"/>
                </a:lnTo>
                <a:lnTo>
                  <a:pt x="11616" y="3280"/>
                </a:lnTo>
                <a:lnTo>
                  <a:pt x="11620" y="3280"/>
                </a:lnTo>
                <a:lnTo>
                  <a:pt x="11622" y="3280"/>
                </a:lnTo>
                <a:lnTo>
                  <a:pt x="11624" y="3286"/>
                </a:lnTo>
                <a:lnTo>
                  <a:pt x="11624" y="3292"/>
                </a:lnTo>
                <a:lnTo>
                  <a:pt x="11626" y="3294"/>
                </a:lnTo>
                <a:lnTo>
                  <a:pt x="11630" y="3296"/>
                </a:lnTo>
                <a:lnTo>
                  <a:pt x="11634" y="3296"/>
                </a:lnTo>
                <a:lnTo>
                  <a:pt x="11638" y="3294"/>
                </a:lnTo>
                <a:lnTo>
                  <a:pt x="11634" y="3300"/>
                </a:lnTo>
                <a:lnTo>
                  <a:pt x="11632" y="3302"/>
                </a:lnTo>
                <a:lnTo>
                  <a:pt x="11630" y="3304"/>
                </a:lnTo>
                <a:lnTo>
                  <a:pt x="11638" y="3304"/>
                </a:lnTo>
                <a:lnTo>
                  <a:pt x="11650" y="3302"/>
                </a:lnTo>
                <a:lnTo>
                  <a:pt x="11662" y="3302"/>
                </a:lnTo>
                <a:lnTo>
                  <a:pt x="11670" y="3302"/>
                </a:lnTo>
                <a:lnTo>
                  <a:pt x="11674" y="3302"/>
                </a:lnTo>
                <a:lnTo>
                  <a:pt x="11676" y="3300"/>
                </a:lnTo>
                <a:lnTo>
                  <a:pt x="11682" y="3292"/>
                </a:lnTo>
                <a:lnTo>
                  <a:pt x="11688" y="3282"/>
                </a:lnTo>
                <a:lnTo>
                  <a:pt x="11696" y="3276"/>
                </a:lnTo>
                <a:lnTo>
                  <a:pt x="11698" y="3276"/>
                </a:lnTo>
                <a:lnTo>
                  <a:pt x="11700" y="3276"/>
                </a:lnTo>
                <a:lnTo>
                  <a:pt x="11700" y="3282"/>
                </a:lnTo>
                <a:lnTo>
                  <a:pt x="11700" y="3288"/>
                </a:lnTo>
                <a:lnTo>
                  <a:pt x="11698" y="3296"/>
                </a:lnTo>
                <a:lnTo>
                  <a:pt x="11700" y="3300"/>
                </a:lnTo>
                <a:lnTo>
                  <a:pt x="11702" y="3302"/>
                </a:lnTo>
                <a:lnTo>
                  <a:pt x="11704" y="3302"/>
                </a:lnTo>
                <a:lnTo>
                  <a:pt x="11708" y="3298"/>
                </a:lnTo>
                <a:lnTo>
                  <a:pt x="11712" y="3286"/>
                </a:lnTo>
                <a:lnTo>
                  <a:pt x="11714" y="3274"/>
                </a:lnTo>
                <a:lnTo>
                  <a:pt x="11718" y="3268"/>
                </a:lnTo>
                <a:lnTo>
                  <a:pt x="11720" y="3266"/>
                </a:lnTo>
                <a:lnTo>
                  <a:pt x="11722" y="3264"/>
                </a:lnTo>
                <a:lnTo>
                  <a:pt x="11730" y="3270"/>
                </a:lnTo>
                <a:lnTo>
                  <a:pt x="11736" y="3274"/>
                </a:lnTo>
                <a:lnTo>
                  <a:pt x="11736" y="3270"/>
                </a:lnTo>
                <a:lnTo>
                  <a:pt x="11736" y="3264"/>
                </a:lnTo>
                <a:lnTo>
                  <a:pt x="11736" y="3258"/>
                </a:lnTo>
                <a:lnTo>
                  <a:pt x="11738" y="3254"/>
                </a:lnTo>
                <a:lnTo>
                  <a:pt x="11740" y="3250"/>
                </a:lnTo>
                <a:lnTo>
                  <a:pt x="11744" y="3248"/>
                </a:lnTo>
                <a:lnTo>
                  <a:pt x="11750" y="3246"/>
                </a:lnTo>
                <a:lnTo>
                  <a:pt x="11752" y="3248"/>
                </a:lnTo>
                <a:lnTo>
                  <a:pt x="11752" y="3252"/>
                </a:lnTo>
                <a:lnTo>
                  <a:pt x="11750" y="3256"/>
                </a:lnTo>
                <a:lnTo>
                  <a:pt x="11746" y="3266"/>
                </a:lnTo>
                <a:lnTo>
                  <a:pt x="11742" y="3280"/>
                </a:lnTo>
                <a:lnTo>
                  <a:pt x="11742" y="3288"/>
                </a:lnTo>
                <a:lnTo>
                  <a:pt x="11744" y="3288"/>
                </a:lnTo>
                <a:lnTo>
                  <a:pt x="11748" y="3284"/>
                </a:lnTo>
                <a:lnTo>
                  <a:pt x="11752" y="3280"/>
                </a:lnTo>
                <a:lnTo>
                  <a:pt x="11754" y="3278"/>
                </a:lnTo>
                <a:lnTo>
                  <a:pt x="11760" y="3276"/>
                </a:lnTo>
                <a:lnTo>
                  <a:pt x="11762" y="3274"/>
                </a:lnTo>
                <a:lnTo>
                  <a:pt x="11764" y="3272"/>
                </a:lnTo>
                <a:lnTo>
                  <a:pt x="11766" y="3258"/>
                </a:lnTo>
                <a:lnTo>
                  <a:pt x="11770" y="3252"/>
                </a:lnTo>
                <a:lnTo>
                  <a:pt x="11774" y="3248"/>
                </a:lnTo>
                <a:lnTo>
                  <a:pt x="11778" y="3246"/>
                </a:lnTo>
                <a:lnTo>
                  <a:pt x="11784" y="3248"/>
                </a:lnTo>
                <a:lnTo>
                  <a:pt x="11786" y="3248"/>
                </a:lnTo>
                <a:lnTo>
                  <a:pt x="11788" y="3246"/>
                </a:lnTo>
                <a:lnTo>
                  <a:pt x="11786" y="3242"/>
                </a:lnTo>
                <a:lnTo>
                  <a:pt x="11780" y="3232"/>
                </a:lnTo>
                <a:lnTo>
                  <a:pt x="11776" y="3226"/>
                </a:lnTo>
                <a:lnTo>
                  <a:pt x="11774" y="3222"/>
                </a:lnTo>
                <a:lnTo>
                  <a:pt x="11772" y="3210"/>
                </a:lnTo>
                <a:lnTo>
                  <a:pt x="11776" y="3200"/>
                </a:lnTo>
                <a:lnTo>
                  <a:pt x="11780" y="3188"/>
                </a:lnTo>
                <a:lnTo>
                  <a:pt x="11786" y="3176"/>
                </a:lnTo>
                <a:lnTo>
                  <a:pt x="11790" y="3164"/>
                </a:lnTo>
                <a:lnTo>
                  <a:pt x="11792" y="3152"/>
                </a:lnTo>
                <a:lnTo>
                  <a:pt x="11790" y="3138"/>
                </a:lnTo>
                <a:lnTo>
                  <a:pt x="11788" y="3128"/>
                </a:lnTo>
                <a:lnTo>
                  <a:pt x="11786" y="3120"/>
                </a:lnTo>
                <a:lnTo>
                  <a:pt x="11788" y="3112"/>
                </a:lnTo>
                <a:lnTo>
                  <a:pt x="11790" y="3106"/>
                </a:lnTo>
                <a:lnTo>
                  <a:pt x="11792" y="3100"/>
                </a:lnTo>
                <a:lnTo>
                  <a:pt x="11796" y="3098"/>
                </a:lnTo>
                <a:lnTo>
                  <a:pt x="11800" y="3098"/>
                </a:lnTo>
                <a:lnTo>
                  <a:pt x="11806" y="3102"/>
                </a:lnTo>
                <a:lnTo>
                  <a:pt x="11810" y="3104"/>
                </a:lnTo>
                <a:lnTo>
                  <a:pt x="11812" y="3104"/>
                </a:lnTo>
                <a:lnTo>
                  <a:pt x="11812" y="3096"/>
                </a:lnTo>
                <a:lnTo>
                  <a:pt x="11812" y="3082"/>
                </a:lnTo>
                <a:lnTo>
                  <a:pt x="11814" y="3074"/>
                </a:lnTo>
                <a:lnTo>
                  <a:pt x="11820" y="3068"/>
                </a:lnTo>
                <a:lnTo>
                  <a:pt x="11824" y="3058"/>
                </a:lnTo>
                <a:lnTo>
                  <a:pt x="11828" y="3050"/>
                </a:lnTo>
                <a:lnTo>
                  <a:pt x="11830" y="3040"/>
                </a:lnTo>
                <a:lnTo>
                  <a:pt x="11832" y="3030"/>
                </a:lnTo>
                <a:lnTo>
                  <a:pt x="11832" y="3020"/>
                </a:lnTo>
                <a:lnTo>
                  <a:pt x="11830" y="3010"/>
                </a:lnTo>
                <a:lnTo>
                  <a:pt x="11826" y="3002"/>
                </a:lnTo>
                <a:lnTo>
                  <a:pt x="11820" y="2994"/>
                </a:lnTo>
                <a:lnTo>
                  <a:pt x="11814" y="2988"/>
                </a:lnTo>
                <a:lnTo>
                  <a:pt x="11810" y="2980"/>
                </a:lnTo>
                <a:lnTo>
                  <a:pt x="11806" y="2964"/>
                </a:lnTo>
                <a:lnTo>
                  <a:pt x="11806" y="2950"/>
                </a:lnTo>
                <a:lnTo>
                  <a:pt x="11806" y="2940"/>
                </a:lnTo>
                <a:lnTo>
                  <a:pt x="11808" y="2936"/>
                </a:lnTo>
                <a:lnTo>
                  <a:pt x="11806" y="2934"/>
                </a:lnTo>
                <a:lnTo>
                  <a:pt x="11802" y="2932"/>
                </a:lnTo>
                <a:lnTo>
                  <a:pt x="11796" y="2930"/>
                </a:lnTo>
                <a:lnTo>
                  <a:pt x="11790" y="2926"/>
                </a:lnTo>
                <a:lnTo>
                  <a:pt x="11788" y="2926"/>
                </a:lnTo>
                <a:lnTo>
                  <a:pt x="11786" y="2928"/>
                </a:lnTo>
                <a:lnTo>
                  <a:pt x="11782" y="2936"/>
                </a:lnTo>
                <a:lnTo>
                  <a:pt x="11782" y="2940"/>
                </a:lnTo>
                <a:lnTo>
                  <a:pt x="11784" y="2944"/>
                </a:lnTo>
                <a:lnTo>
                  <a:pt x="11786" y="2944"/>
                </a:lnTo>
                <a:lnTo>
                  <a:pt x="11790" y="2944"/>
                </a:lnTo>
                <a:lnTo>
                  <a:pt x="11796" y="2944"/>
                </a:lnTo>
                <a:lnTo>
                  <a:pt x="11798" y="2946"/>
                </a:lnTo>
                <a:lnTo>
                  <a:pt x="11800" y="2948"/>
                </a:lnTo>
                <a:lnTo>
                  <a:pt x="11800" y="2952"/>
                </a:lnTo>
                <a:lnTo>
                  <a:pt x="11798" y="2960"/>
                </a:lnTo>
                <a:lnTo>
                  <a:pt x="11794" y="2960"/>
                </a:lnTo>
                <a:lnTo>
                  <a:pt x="11792" y="2960"/>
                </a:lnTo>
                <a:lnTo>
                  <a:pt x="11790" y="2958"/>
                </a:lnTo>
                <a:lnTo>
                  <a:pt x="11786" y="2958"/>
                </a:lnTo>
                <a:lnTo>
                  <a:pt x="11782" y="2962"/>
                </a:lnTo>
                <a:lnTo>
                  <a:pt x="11780" y="2964"/>
                </a:lnTo>
                <a:lnTo>
                  <a:pt x="11778" y="2964"/>
                </a:lnTo>
                <a:lnTo>
                  <a:pt x="11776" y="2962"/>
                </a:lnTo>
                <a:lnTo>
                  <a:pt x="11776" y="2956"/>
                </a:lnTo>
                <a:lnTo>
                  <a:pt x="11774" y="2944"/>
                </a:lnTo>
                <a:lnTo>
                  <a:pt x="11772" y="2942"/>
                </a:lnTo>
                <a:lnTo>
                  <a:pt x="11770" y="2940"/>
                </a:lnTo>
                <a:lnTo>
                  <a:pt x="11766" y="2940"/>
                </a:lnTo>
                <a:lnTo>
                  <a:pt x="11764" y="2944"/>
                </a:lnTo>
                <a:lnTo>
                  <a:pt x="11762" y="2948"/>
                </a:lnTo>
                <a:lnTo>
                  <a:pt x="11762" y="2956"/>
                </a:lnTo>
                <a:lnTo>
                  <a:pt x="11760" y="2964"/>
                </a:lnTo>
                <a:lnTo>
                  <a:pt x="11758" y="2966"/>
                </a:lnTo>
                <a:lnTo>
                  <a:pt x="11754" y="2968"/>
                </a:lnTo>
                <a:lnTo>
                  <a:pt x="11750" y="2968"/>
                </a:lnTo>
                <a:lnTo>
                  <a:pt x="11746" y="2970"/>
                </a:lnTo>
                <a:lnTo>
                  <a:pt x="11744" y="2972"/>
                </a:lnTo>
                <a:lnTo>
                  <a:pt x="11744" y="2976"/>
                </a:lnTo>
                <a:lnTo>
                  <a:pt x="11746" y="2984"/>
                </a:lnTo>
                <a:lnTo>
                  <a:pt x="11748" y="2994"/>
                </a:lnTo>
                <a:lnTo>
                  <a:pt x="11748" y="3000"/>
                </a:lnTo>
                <a:lnTo>
                  <a:pt x="11746" y="3004"/>
                </a:lnTo>
                <a:lnTo>
                  <a:pt x="11744" y="3006"/>
                </a:lnTo>
                <a:lnTo>
                  <a:pt x="11740" y="3008"/>
                </a:lnTo>
                <a:lnTo>
                  <a:pt x="11738" y="3010"/>
                </a:lnTo>
                <a:lnTo>
                  <a:pt x="11738" y="3014"/>
                </a:lnTo>
                <a:lnTo>
                  <a:pt x="11738" y="3016"/>
                </a:lnTo>
                <a:lnTo>
                  <a:pt x="11740" y="3016"/>
                </a:lnTo>
                <a:lnTo>
                  <a:pt x="11744" y="3018"/>
                </a:lnTo>
                <a:lnTo>
                  <a:pt x="11746" y="3020"/>
                </a:lnTo>
                <a:lnTo>
                  <a:pt x="11748" y="3024"/>
                </a:lnTo>
                <a:lnTo>
                  <a:pt x="11748" y="3032"/>
                </a:lnTo>
                <a:lnTo>
                  <a:pt x="11748" y="3046"/>
                </a:lnTo>
                <a:lnTo>
                  <a:pt x="11742" y="3066"/>
                </a:lnTo>
                <a:lnTo>
                  <a:pt x="11738" y="3082"/>
                </a:lnTo>
                <a:lnTo>
                  <a:pt x="11732" y="3094"/>
                </a:lnTo>
                <a:lnTo>
                  <a:pt x="11728" y="3104"/>
                </a:lnTo>
                <a:lnTo>
                  <a:pt x="11722" y="3112"/>
                </a:lnTo>
                <a:lnTo>
                  <a:pt x="11710" y="3124"/>
                </a:lnTo>
                <a:lnTo>
                  <a:pt x="11698" y="3142"/>
                </a:lnTo>
                <a:lnTo>
                  <a:pt x="11690" y="3152"/>
                </a:lnTo>
                <a:lnTo>
                  <a:pt x="11684" y="3158"/>
                </a:lnTo>
                <a:lnTo>
                  <a:pt x="11676" y="3164"/>
                </a:lnTo>
                <a:lnTo>
                  <a:pt x="11670" y="3166"/>
                </a:lnTo>
                <a:lnTo>
                  <a:pt x="11656" y="3172"/>
                </a:lnTo>
                <a:lnTo>
                  <a:pt x="11648" y="3176"/>
                </a:lnTo>
                <a:lnTo>
                  <a:pt x="11640" y="3182"/>
                </a:lnTo>
                <a:lnTo>
                  <a:pt x="11632" y="3190"/>
                </a:lnTo>
                <a:lnTo>
                  <a:pt x="11630" y="3188"/>
                </a:lnTo>
                <a:lnTo>
                  <a:pt x="11630" y="3186"/>
                </a:lnTo>
                <a:lnTo>
                  <a:pt x="11632" y="3178"/>
                </a:lnTo>
                <a:lnTo>
                  <a:pt x="11632" y="3174"/>
                </a:lnTo>
                <a:lnTo>
                  <a:pt x="11630" y="3170"/>
                </a:lnTo>
                <a:lnTo>
                  <a:pt x="11628" y="3168"/>
                </a:lnTo>
                <a:lnTo>
                  <a:pt x="11628" y="3164"/>
                </a:lnTo>
                <a:lnTo>
                  <a:pt x="11636" y="3160"/>
                </a:lnTo>
                <a:lnTo>
                  <a:pt x="11644" y="3152"/>
                </a:lnTo>
                <a:lnTo>
                  <a:pt x="11644" y="3148"/>
                </a:lnTo>
                <a:lnTo>
                  <a:pt x="11642" y="3144"/>
                </a:lnTo>
                <a:lnTo>
                  <a:pt x="11640" y="3144"/>
                </a:lnTo>
                <a:lnTo>
                  <a:pt x="11636" y="3144"/>
                </a:lnTo>
                <a:lnTo>
                  <a:pt x="11628" y="3148"/>
                </a:lnTo>
                <a:lnTo>
                  <a:pt x="11622" y="3152"/>
                </a:lnTo>
                <a:lnTo>
                  <a:pt x="11620" y="3156"/>
                </a:lnTo>
                <a:lnTo>
                  <a:pt x="11618" y="3160"/>
                </a:lnTo>
                <a:lnTo>
                  <a:pt x="11618" y="3166"/>
                </a:lnTo>
                <a:lnTo>
                  <a:pt x="11618" y="3176"/>
                </a:lnTo>
                <a:lnTo>
                  <a:pt x="11616" y="3186"/>
                </a:lnTo>
                <a:lnTo>
                  <a:pt x="11612" y="3196"/>
                </a:lnTo>
                <a:lnTo>
                  <a:pt x="11604" y="3206"/>
                </a:lnTo>
                <a:lnTo>
                  <a:pt x="11592" y="3220"/>
                </a:lnTo>
                <a:lnTo>
                  <a:pt x="11588" y="3226"/>
                </a:lnTo>
                <a:lnTo>
                  <a:pt x="11588" y="3230"/>
                </a:lnTo>
                <a:lnTo>
                  <a:pt x="11588" y="3236"/>
                </a:lnTo>
                <a:lnTo>
                  <a:pt x="11588" y="3242"/>
                </a:lnTo>
                <a:lnTo>
                  <a:pt x="11586" y="3246"/>
                </a:lnTo>
                <a:lnTo>
                  <a:pt x="11584" y="3248"/>
                </a:lnTo>
                <a:lnTo>
                  <a:pt x="11578" y="3250"/>
                </a:lnTo>
                <a:lnTo>
                  <a:pt x="11570" y="3252"/>
                </a:lnTo>
                <a:lnTo>
                  <a:pt x="11564" y="3254"/>
                </a:lnTo>
                <a:lnTo>
                  <a:pt x="11560" y="3252"/>
                </a:lnTo>
                <a:lnTo>
                  <a:pt x="11560" y="3250"/>
                </a:lnTo>
                <a:lnTo>
                  <a:pt x="11560" y="3248"/>
                </a:lnTo>
                <a:lnTo>
                  <a:pt x="11562" y="3242"/>
                </a:lnTo>
                <a:lnTo>
                  <a:pt x="11560" y="3242"/>
                </a:lnTo>
                <a:lnTo>
                  <a:pt x="11558" y="3240"/>
                </a:lnTo>
                <a:lnTo>
                  <a:pt x="11550" y="3242"/>
                </a:lnTo>
                <a:lnTo>
                  <a:pt x="11540" y="3244"/>
                </a:lnTo>
                <a:lnTo>
                  <a:pt x="11514" y="3252"/>
                </a:lnTo>
                <a:lnTo>
                  <a:pt x="11502" y="3256"/>
                </a:lnTo>
                <a:lnTo>
                  <a:pt x="11492" y="3258"/>
                </a:lnTo>
                <a:lnTo>
                  <a:pt x="11482" y="3258"/>
                </a:lnTo>
                <a:lnTo>
                  <a:pt x="11480" y="3256"/>
                </a:lnTo>
                <a:lnTo>
                  <a:pt x="11478" y="3254"/>
                </a:lnTo>
                <a:lnTo>
                  <a:pt x="11476" y="3250"/>
                </a:lnTo>
                <a:lnTo>
                  <a:pt x="11472" y="3248"/>
                </a:lnTo>
                <a:lnTo>
                  <a:pt x="11468" y="3250"/>
                </a:lnTo>
                <a:lnTo>
                  <a:pt x="11464" y="3252"/>
                </a:lnTo>
                <a:lnTo>
                  <a:pt x="11452" y="3262"/>
                </a:lnTo>
                <a:lnTo>
                  <a:pt x="11438" y="3278"/>
                </a:lnTo>
                <a:close/>
                <a:moveTo>
                  <a:pt x="11364" y="3348"/>
                </a:moveTo>
                <a:lnTo>
                  <a:pt x="11364" y="3348"/>
                </a:lnTo>
                <a:lnTo>
                  <a:pt x="11362" y="3354"/>
                </a:lnTo>
                <a:lnTo>
                  <a:pt x="11358" y="3354"/>
                </a:lnTo>
                <a:lnTo>
                  <a:pt x="11356" y="3354"/>
                </a:lnTo>
                <a:lnTo>
                  <a:pt x="11352" y="3360"/>
                </a:lnTo>
                <a:lnTo>
                  <a:pt x="11350" y="3362"/>
                </a:lnTo>
                <a:lnTo>
                  <a:pt x="11348" y="3364"/>
                </a:lnTo>
                <a:lnTo>
                  <a:pt x="11344" y="3360"/>
                </a:lnTo>
                <a:lnTo>
                  <a:pt x="11342" y="3358"/>
                </a:lnTo>
                <a:lnTo>
                  <a:pt x="11340" y="3362"/>
                </a:lnTo>
                <a:lnTo>
                  <a:pt x="11340" y="3366"/>
                </a:lnTo>
                <a:lnTo>
                  <a:pt x="11338" y="3368"/>
                </a:lnTo>
                <a:lnTo>
                  <a:pt x="11332" y="3368"/>
                </a:lnTo>
                <a:lnTo>
                  <a:pt x="11328" y="3368"/>
                </a:lnTo>
                <a:lnTo>
                  <a:pt x="11330" y="3374"/>
                </a:lnTo>
                <a:lnTo>
                  <a:pt x="11334" y="3382"/>
                </a:lnTo>
                <a:lnTo>
                  <a:pt x="11332" y="3386"/>
                </a:lnTo>
                <a:lnTo>
                  <a:pt x="11332" y="3390"/>
                </a:lnTo>
                <a:lnTo>
                  <a:pt x="11334" y="3396"/>
                </a:lnTo>
                <a:lnTo>
                  <a:pt x="11338" y="3400"/>
                </a:lnTo>
                <a:lnTo>
                  <a:pt x="11338" y="3404"/>
                </a:lnTo>
                <a:lnTo>
                  <a:pt x="11338" y="3408"/>
                </a:lnTo>
                <a:lnTo>
                  <a:pt x="11338" y="3410"/>
                </a:lnTo>
                <a:lnTo>
                  <a:pt x="11346" y="3404"/>
                </a:lnTo>
                <a:lnTo>
                  <a:pt x="11350" y="3400"/>
                </a:lnTo>
                <a:lnTo>
                  <a:pt x="11352" y="3400"/>
                </a:lnTo>
                <a:lnTo>
                  <a:pt x="11352" y="3402"/>
                </a:lnTo>
                <a:lnTo>
                  <a:pt x="11354" y="3406"/>
                </a:lnTo>
                <a:lnTo>
                  <a:pt x="11356" y="3406"/>
                </a:lnTo>
                <a:lnTo>
                  <a:pt x="11360" y="3404"/>
                </a:lnTo>
                <a:lnTo>
                  <a:pt x="11362" y="3402"/>
                </a:lnTo>
                <a:lnTo>
                  <a:pt x="11364" y="3400"/>
                </a:lnTo>
                <a:lnTo>
                  <a:pt x="11362" y="3398"/>
                </a:lnTo>
                <a:lnTo>
                  <a:pt x="11358" y="3394"/>
                </a:lnTo>
                <a:lnTo>
                  <a:pt x="11354" y="3392"/>
                </a:lnTo>
                <a:lnTo>
                  <a:pt x="11354" y="3388"/>
                </a:lnTo>
                <a:lnTo>
                  <a:pt x="11354" y="3382"/>
                </a:lnTo>
                <a:lnTo>
                  <a:pt x="11354" y="3380"/>
                </a:lnTo>
                <a:lnTo>
                  <a:pt x="11356" y="3380"/>
                </a:lnTo>
                <a:lnTo>
                  <a:pt x="11360" y="3382"/>
                </a:lnTo>
                <a:lnTo>
                  <a:pt x="11362" y="3386"/>
                </a:lnTo>
                <a:lnTo>
                  <a:pt x="11368" y="3396"/>
                </a:lnTo>
                <a:lnTo>
                  <a:pt x="11370" y="3406"/>
                </a:lnTo>
                <a:lnTo>
                  <a:pt x="11368" y="3416"/>
                </a:lnTo>
                <a:lnTo>
                  <a:pt x="11362" y="3428"/>
                </a:lnTo>
                <a:lnTo>
                  <a:pt x="11356" y="3436"/>
                </a:lnTo>
                <a:lnTo>
                  <a:pt x="11354" y="3442"/>
                </a:lnTo>
                <a:lnTo>
                  <a:pt x="11358" y="3458"/>
                </a:lnTo>
                <a:lnTo>
                  <a:pt x="11358" y="3464"/>
                </a:lnTo>
                <a:lnTo>
                  <a:pt x="11358" y="3468"/>
                </a:lnTo>
                <a:lnTo>
                  <a:pt x="11354" y="3474"/>
                </a:lnTo>
                <a:lnTo>
                  <a:pt x="11354" y="3476"/>
                </a:lnTo>
                <a:lnTo>
                  <a:pt x="11364" y="3480"/>
                </a:lnTo>
                <a:lnTo>
                  <a:pt x="11370" y="3482"/>
                </a:lnTo>
                <a:lnTo>
                  <a:pt x="11374" y="3486"/>
                </a:lnTo>
                <a:lnTo>
                  <a:pt x="11374" y="3490"/>
                </a:lnTo>
                <a:lnTo>
                  <a:pt x="11376" y="3492"/>
                </a:lnTo>
                <a:lnTo>
                  <a:pt x="11384" y="3486"/>
                </a:lnTo>
                <a:lnTo>
                  <a:pt x="11388" y="3482"/>
                </a:lnTo>
                <a:lnTo>
                  <a:pt x="11392" y="3480"/>
                </a:lnTo>
                <a:lnTo>
                  <a:pt x="11392" y="3476"/>
                </a:lnTo>
                <a:lnTo>
                  <a:pt x="11390" y="3474"/>
                </a:lnTo>
                <a:lnTo>
                  <a:pt x="11388" y="3472"/>
                </a:lnTo>
                <a:lnTo>
                  <a:pt x="11388" y="3470"/>
                </a:lnTo>
                <a:lnTo>
                  <a:pt x="11390" y="3468"/>
                </a:lnTo>
                <a:lnTo>
                  <a:pt x="11394" y="3468"/>
                </a:lnTo>
                <a:lnTo>
                  <a:pt x="11396" y="3470"/>
                </a:lnTo>
                <a:lnTo>
                  <a:pt x="11398" y="3472"/>
                </a:lnTo>
                <a:lnTo>
                  <a:pt x="11402" y="3472"/>
                </a:lnTo>
                <a:lnTo>
                  <a:pt x="11404" y="3468"/>
                </a:lnTo>
                <a:lnTo>
                  <a:pt x="11406" y="3458"/>
                </a:lnTo>
                <a:lnTo>
                  <a:pt x="11410" y="3434"/>
                </a:lnTo>
                <a:lnTo>
                  <a:pt x="11416" y="3410"/>
                </a:lnTo>
                <a:lnTo>
                  <a:pt x="11420" y="3402"/>
                </a:lnTo>
                <a:lnTo>
                  <a:pt x="11422" y="3400"/>
                </a:lnTo>
                <a:lnTo>
                  <a:pt x="11426" y="3398"/>
                </a:lnTo>
                <a:lnTo>
                  <a:pt x="11428" y="3396"/>
                </a:lnTo>
                <a:lnTo>
                  <a:pt x="11430" y="3394"/>
                </a:lnTo>
                <a:lnTo>
                  <a:pt x="11428" y="3386"/>
                </a:lnTo>
                <a:lnTo>
                  <a:pt x="11424" y="3380"/>
                </a:lnTo>
                <a:lnTo>
                  <a:pt x="11418" y="3378"/>
                </a:lnTo>
                <a:lnTo>
                  <a:pt x="11414" y="3376"/>
                </a:lnTo>
                <a:lnTo>
                  <a:pt x="11410" y="3376"/>
                </a:lnTo>
                <a:lnTo>
                  <a:pt x="11408" y="3374"/>
                </a:lnTo>
                <a:lnTo>
                  <a:pt x="11412" y="3368"/>
                </a:lnTo>
                <a:lnTo>
                  <a:pt x="11414" y="3362"/>
                </a:lnTo>
                <a:lnTo>
                  <a:pt x="11416" y="3358"/>
                </a:lnTo>
                <a:lnTo>
                  <a:pt x="11414" y="3354"/>
                </a:lnTo>
                <a:lnTo>
                  <a:pt x="11410" y="3352"/>
                </a:lnTo>
                <a:lnTo>
                  <a:pt x="11406" y="3352"/>
                </a:lnTo>
                <a:lnTo>
                  <a:pt x="11398" y="3354"/>
                </a:lnTo>
                <a:lnTo>
                  <a:pt x="11396" y="3356"/>
                </a:lnTo>
                <a:lnTo>
                  <a:pt x="11392" y="3356"/>
                </a:lnTo>
                <a:lnTo>
                  <a:pt x="11390" y="3354"/>
                </a:lnTo>
                <a:lnTo>
                  <a:pt x="11388" y="3348"/>
                </a:lnTo>
                <a:lnTo>
                  <a:pt x="11386" y="3344"/>
                </a:lnTo>
                <a:lnTo>
                  <a:pt x="11384" y="3342"/>
                </a:lnTo>
                <a:lnTo>
                  <a:pt x="11378" y="3338"/>
                </a:lnTo>
                <a:lnTo>
                  <a:pt x="11374" y="3338"/>
                </a:lnTo>
                <a:lnTo>
                  <a:pt x="11370" y="3340"/>
                </a:lnTo>
                <a:lnTo>
                  <a:pt x="11368" y="3342"/>
                </a:lnTo>
                <a:lnTo>
                  <a:pt x="11364" y="3348"/>
                </a:lnTo>
                <a:close/>
                <a:moveTo>
                  <a:pt x="11528" y="3322"/>
                </a:moveTo>
                <a:lnTo>
                  <a:pt x="11528" y="3322"/>
                </a:lnTo>
                <a:lnTo>
                  <a:pt x="11522" y="3318"/>
                </a:lnTo>
                <a:lnTo>
                  <a:pt x="11516" y="3316"/>
                </a:lnTo>
                <a:lnTo>
                  <a:pt x="11508" y="3316"/>
                </a:lnTo>
                <a:lnTo>
                  <a:pt x="11500" y="3318"/>
                </a:lnTo>
                <a:lnTo>
                  <a:pt x="11496" y="3322"/>
                </a:lnTo>
                <a:lnTo>
                  <a:pt x="11492" y="3326"/>
                </a:lnTo>
                <a:lnTo>
                  <a:pt x="11490" y="3332"/>
                </a:lnTo>
                <a:lnTo>
                  <a:pt x="11488" y="3336"/>
                </a:lnTo>
                <a:lnTo>
                  <a:pt x="11486" y="3336"/>
                </a:lnTo>
                <a:lnTo>
                  <a:pt x="11484" y="3336"/>
                </a:lnTo>
                <a:lnTo>
                  <a:pt x="11482" y="3334"/>
                </a:lnTo>
                <a:lnTo>
                  <a:pt x="11478" y="3336"/>
                </a:lnTo>
                <a:lnTo>
                  <a:pt x="11474" y="3338"/>
                </a:lnTo>
                <a:lnTo>
                  <a:pt x="11472" y="3340"/>
                </a:lnTo>
                <a:lnTo>
                  <a:pt x="11470" y="3334"/>
                </a:lnTo>
                <a:lnTo>
                  <a:pt x="11468" y="3328"/>
                </a:lnTo>
                <a:lnTo>
                  <a:pt x="11466" y="3328"/>
                </a:lnTo>
                <a:lnTo>
                  <a:pt x="11462" y="3332"/>
                </a:lnTo>
                <a:lnTo>
                  <a:pt x="11456" y="3344"/>
                </a:lnTo>
                <a:lnTo>
                  <a:pt x="11452" y="3350"/>
                </a:lnTo>
                <a:lnTo>
                  <a:pt x="11448" y="3356"/>
                </a:lnTo>
                <a:lnTo>
                  <a:pt x="11438" y="3364"/>
                </a:lnTo>
                <a:lnTo>
                  <a:pt x="11432" y="3368"/>
                </a:lnTo>
                <a:lnTo>
                  <a:pt x="11438" y="3368"/>
                </a:lnTo>
                <a:lnTo>
                  <a:pt x="11442" y="3368"/>
                </a:lnTo>
                <a:lnTo>
                  <a:pt x="11444" y="3368"/>
                </a:lnTo>
                <a:lnTo>
                  <a:pt x="11446" y="3370"/>
                </a:lnTo>
                <a:lnTo>
                  <a:pt x="11446" y="3374"/>
                </a:lnTo>
                <a:lnTo>
                  <a:pt x="11446" y="3380"/>
                </a:lnTo>
                <a:lnTo>
                  <a:pt x="11448" y="3384"/>
                </a:lnTo>
                <a:lnTo>
                  <a:pt x="11450" y="3388"/>
                </a:lnTo>
                <a:lnTo>
                  <a:pt x="11452" y="3392"/>
                </a:lnTo>
                <a:lnTo>
                  <a:pt x="11454" y="3394"/>
                </a:lnTo>
                <a:lnTo>
                  <a:pt x="11452" y="3398"/>
                </a:lnTo>
                <a:lnTo>
                  <a:pt x="11452" y="3400"/>
                </a:lnTo>
                <a:lnTo>
                  <a:pt x="11462" y="3402"/>
                </a:lnTo>
                <a:lnTo>
                  <a:pt x="11466" y="3400"/>
                </a:lnTo>
                <a:lnTo>
                  <a:pt x="11468" y="3398"/>
                </a:lnTo>
                <a:lnTo>
                  <a:pt x="11474" y="3386"/>
                </a:lnTo>
                <a:lnTo>
                  <a:pt x="11476" y="3378"/>
                </a:lnTo>
                <a:lnTo>
                  <a:pt x="11478" y="3372"/>
                </a:lnTo>
                <a:lnTo>
                  <a:pt x="11484" y="3366"/>
                </a:lnTo>
                <a:lnTo>
                  <a:pt x="11490" y="3362"/>
                </a:lnTo>
                <a:lnTo>
                  <a:pt x="11496" y="3362"/>
                </a:lnTo>
                <a:lnTo>
                  <a:pt x="11502" y="3364"/>
                </a:lnTo>
                <a:lnTo>
                  <a:pt x="11510" y="3368"/>
                </a:lnTo>
                <a:lnTo>
                  <a:pt x="11512" y="3370"/>
                </a:lnTo>
                <a:lnTo>
                  <a:pt x="11514" y="3372"/>
                </a:lnTo>
                <a:lnTo>
                  <a:pt x="11516" y="3370"/>
                </a:lnTo>
                <a:lnTo>
                  <a:pt x="11518" y="3364"/>
                </a:lnTo>
                <a:lnTo>
                  <a:pt x="11520" y="3358"/>
                </a:lnTo>
                <a:lnTo>
                  <a:pt x="11524" y="3354"/>
                </a:lnTo>
                <a:lnTo>
                  <a:pt x="11530" y="3350"/>
                </a:lnTo>
                <a:lnTo>
                  <a:pt x="11534" y="3346"/>
                </a:lnTo>
                <a:lnTo>
                  <a:pt x="11536" y="3344"/>
                </a:lnTo>
                <a:lnTo>
                  <a:pt x="11534" y="3340"/>
                </a:lnTo>
                <a:lnTo>
                  <a:pt x="11532" y="3332"/>
                </a:lnTo>
                <a:lnTo>
                  <a:pt x="11534" y="3328"/>
                </a:lnTo>
                <a:lnTo>
                  <a:pt x="11532" y="3324"/>
                </a:lnTo>
                <a:lnTo>
                  <a:pt x="11528" y="3322"/>
                </a:lnTo>
                <a:close/>
                <a:moveTo>
                  <a:pt x="11746" y="2888"/>
                </a:moveTo>
                <a:lnTo>
                  <a:pt x="11746" y="2888"/>
                </a:lnTo>
                <a:lnTo>
                  <a:pt x="11752" y="2894"/>
                </a:lnTo>
                <a:lnTo>
                  <a:pt x="11754" y="2900"/>
                </a:lnTo>
                <a:lnTo>
                  <a:pt x="11754" y="2904"/>
                </a:lnTo>
                <a:lnTo>
                  <a:pt x="11752" y="2910"/>
                </a:lnTo>
                <a:lnTo>
                  <a:pt x="11748" y="2920"/>
                </a:lnTo>
                <a:lnTo>
                  <a:pt x="11750" y="2926"/>
                </a:lnTo>
                <a:lnTo>
                  <a:pt x="11752" y="2932"/>
                </a:lnTo>
                <a:lnTo>
                  <a:pt x="11756" y="2934"/>
                </a:lnTo>
                <a:lnTo>
                  <a:pt x="11758" y="2934"/>
                </a:lnTo>
                <a:lnTo>
                  <a:pt x="11762" y="2930"/>
                </a:lnTo>
                <a:lnTo>
                  <a:pt x="11768" y="2920"/>
                </a:lnTo>
                <a:lnTo>
                  <a:pt x="11774" y="2910"/>
                </a:lnTo>
                <a:lnTo>
                  <a:pt x="11776" y="2910"/>
                </a:lnTo>
                <a:lnTo>
                  <a:pt x="11778" y="2910"/>
                </a:lnTo>
                <a:lnTo>
                  <a:pt x="11784" y="2914"/>
                </a:lnTo>
                <a:lnTo>
                  <a:pt x="11790" y="2914"/>
                </a:lnTo>
                <a:lnTo>
                  <a:pt x="11796" y="2912"/>
                </a:lnTo>
                <a:lnTo>
                  <a:pt x="11800" y="2908"/>
                </a:lnTo>
                <a:lnTo>
                  <a:pt x="11798" y="2906"/>
                </a:lnTo>
                <a:lnTo>
                  <a:pt x="11782" y="2896"/>
                </a:lnTo>
                <a:lnTo>
                  <a:pt x="11774" y="2892"/>
                </a:lnTo>
                <a:lnTo>
                  <a:pt x="11766" y="2886"/>
                </a:lnTo>
                <a:lnTo>
                  <a:pt x="11764" y="2878"/>
                </a:lnTo>
                <a:lnTo>
                  <a:pt x="11764" y="2876"/>
                </a:lnTo>
                <a:lnTo>
                  <a:pt x="11764" y="2872"/>
                </a:lnTo>
                <a:lnTo>
                  <a:pt x="11770" y="2866"/>
                </a:lnTo>
                <a:lnTo>
                  <a:pt x="11774" y="2864"/>
                </a:lnTo>
                <a:lnTo>
                  <a:pt x="11778" y="2866"/>
                </a:lnTo>
                <a:lnTo>
                  <a:pt x="11780" y="2870"/>
                </a:lnTo>
                <a:lnTo>
                  <a:pt x="11784" y="2874"/>
                </a:lnTo>
                <a:lnTo>
                  <a:pt x="11788" y="2876"/>
                </a:lnTo>
                <a:lnTo>
                  <a:pt x="11794" y="2876"/>
                </a:lnTo>
                <a:lnTo>
                  <a:pt x="11800" y="2874"/>
                </a:lnTo>
                <a:lnTo>
                  <a:pt x="11808" y="2868"/>
                </a:lnTo>
                <a:lnTo>
                  <a:pt x="11814" y="2866"/>
                </a:lnTo>
                <a:lnTo>
                  <a:pt x="11818" y="2866"/>
                </a:lnTo>
                <a:lnTo>
                  <a:pt x="11826" y="2868"/>
                </a:lnTo>
                <a:lnTo>
                  <a:pt x="11842" y="2878"/>
                </a:lnTo>
                <a:lnTo>
                  <a:pt x="11872" y="2896"/>
                </a:lnTo>
                <a:lnTo>
                  <a:pt x="11880" y="2898"/>
                </a:lnTo>
                <a:lnTo>
                  <a:pt x="11884" y="2896"/>
                </a:lnTo>
                <a:lnTo>
                  <a:pt x="11888" y="2890"/>
                </a:lnTo>
                <a:lnTo>
                  <a:pt x="11890" y="2882"/>
                </a:lnTo>
                <a:lnTo>
                  <a:pt x="11896" y="2864"/>
                </a:lnTo>
                <a:lnTo>
                  <a:pt x="11900" y="2856"/>
                </a:lnTo>
                <a:lnTo>
                  <a:pt x="11906" y="2850"/>
                </a:lnTo>
                <a:lnTo>
                  <a:pt x="11918" y="2846"/>
                </a:lnTo>
                <a:lnTo>
                  <a:pt x="11930" y="2846"/>
                </a:lnTo>
                <a:lnTo>
                  <a:pt x="11942" y="2844"/>
                </a:lnTo>
                <a:lnTo>
                  <a:pt x="11956" y="2840"/>
                </a:lnTo>
                <a:lnTo>
                  <a:pt x="11978" y="2828"/>
                </a:lnTo>
                <a:lnTo>
                  <a:pt x="11984" y="2824"/>
                </a:lnTo>
                <a:lnTo>
                  <a:pt x="11984" y="2822"/>
                </a:lnTo>
                <a:lnTo>
                  <a:pt x="11984" y="2820"/>
                </a:lnTo>
                <a:lnTo>
                  <a:pt x="11982" y="2820"/>
                </a:lnTo>
                <a:lnTo>
                  <a:pt x="11978" y="2820"/>
                </a:lnTo>
                <a:lnTo>
                  <a:pt x="11972" y="2822"/>
                </a:lnTo>
                <a:lnTo>
                  <a:pt x="11970" y="2822"/>
                </a:lnTo>
                <a:lnTo>
                  <a:pt x="11966" y="2820"/>
                </a:lnTo>
                <a:lnTo>
                  <a:pt x="11962" y="2818"/>
                </a:lnTo>
                <a:lnTo>
                  <a:pt x="11958" y="2810"/>
                </a:lnTo>
                <a:lnTo>
                  <a:pt x="11956" y="2802"/>
                </a:lnTo>
                <a:lnTo>
                  <a:pt x="11956" y="2794"/>
                </a:lnTo>
                <a:lnTo>
                  <a:pt x="11958" y="2786"/>
                </a:lnTo>
                <a:lnTo>
                  <a:pt x="11962" y="2780"/>
                </a:lnTo>
                <a:lnTo>
                  <a:pt x="11966" y="2770"/>
                </a:lnTo>
                <a:lnTo>
                  <a:pt x="11966" y="2768"/>
                </a:lnTo>
                <a:lnTo>
                  <a:pt x="11964" y="2768"/>
                </a:lnTo>
                <a:lnTo>
                  <a:pt x="11960" y="2770"/>
                </a:lnTo>
                <a:lnTo>
                  <a:pt x="11958" y="2772"/>
                </a:lnTo>
                <a:lnTo>
                  <a:pt x="11950" y="2780"/>
                </a:lnTo>
                <a:lnTo>
                  <a:pt x="11944" y="2788"/>
                </a:lnTo>
                <a:lnTo>
                  <a:pt x="11938" y="2790"/>
                </a:lnTo>
                <a:lnTo>
                  <a:pt x="11932" y="2792"/>
                </a:lnTo>
                <a:lnTo>
                  <a:pt x="11928" y="2790"/>
                </a:lnTo>
                <a:lnTo>
                  <a:pt x="11926" y="2788"/>
                </a:lnTo>
                <a:lnTo>
                  <a:pt x="11924" y="2784"/>
                </a:lnTo>
                <a:lnTo>
                  <a:pt x="11922" y="2782"/>
                </a:lnTo>
                <a:lnTo>
                  <a:pt x="11920" y="2780"/>
                </a:lnTo>
                <a:lnTo>
                  <a:pt x="11916" y="2778"/>
                </a:lnTo>
                <a:lnTo>
                  <a:pt x="11910" y="2776"/>
                </a:lnTo>
                <a:lnTo>
                  <a:pt x="11900" y="2774"/>
                </a:lnTo>
                <a:lnTo>
                  <a:pt x="11892" y="2770"/>
                </a:lnTo>
                <a:lnTo>
                  <a:pt x="11882" y="2762"/>
                </a:lnTo>
                <a:lnTo>
                  <a:pt x="11872" y="2754"/>
                </a:lnTo>
                <a:lnTo>
                  <a:pt x="11854" y="2734"/>
                </a:lnTo>
                <a:lnTo>
                  <a:pt x="11840" y="2716"/>
                </a:lnTo>
                <a:lnTo>
                  <a:pt x="11836" y="2710"/>
                </a:lnTo>
                <a:lnTo>
                  <a:pt x="11828" y="2706"/>
                </a:lnTo>
                <a:lnTo>
                  <a:pt x="11822" y="2704"/>
                </a:lnTo>
                <a:lnTo>
                  <a:pt x="11818" y="2704"/>
                </a:lnTo>
                <a:lnTo>
                  <a:pt x="11814" y="2706"/>
                </a:lnTo>
                <a:lnTo>
                  <a:pt x="11812" y="2712"/>
                </a:lnTo>
                <a:lnTo>
                  <a:pt x="11812" y="2720"/>
                </a:lnTo>
                <a:lnTo>
                  <a:pt x="11816" y="2728"/>
                </a:lnTo>
                <a:lnTo>
                  <a:pt x="11820" y="2738"/>
                </a:lnTo>
                <a:lnTo>
                  <a:pt x="11822" y="2746"/>
                </a:lnTo>
                <a:lnTo>
                  <a:pt x="11820" y="2752"/>
                </a:lnTo>
                <a:lnTo>
                  <a:pt x="11820" y="2756"/>
                </a:lnTo>
                <a:lnTo>
                  <a:pt x="11816" y="2764"/>
                </a:lnTo>
                <a:lnTo>
                  <a:pt x="11814" y="2768"/>
                </a:lnTo>
                <a:lnTo>
                  <a:pt x="11816" y="2774"/>
                </a:lnTo>
                <a:lnTo>
                  <a:pt x="11818" y="2778"/>
                </a:lnTo>
                <a:lnTo>
                  <a:pt x="11816" y="2784"/>
                </a:lnTo>
                <a:lnTo>
                  <a:pt x="11812" y="2792"/>
                </a:lnTo>
                <a:lnTo>
                  <a:pt x="11806" y="2800"/>
                </a:lnTo>
                <a:lnTo>
                  <a:pt x="11804" y="2806"/>
                </a:lnTo>
                <a:lnTo>
                  <a:pt x="11804" y="2810"/>
                </a:lnTo>
                <a:lnTo>
                  <a:pt x="11806" y="2820"/>
                </a:lnTo>
                <a:lnTo>
                  <a:pt x="11806" y="2830"/>
                </a:lnTo>
                <a:lnTo>
                  <a:pt x="11804" y="2834"/>
                </a:lnTo>
                <a:lnTo>
                  <a:pt x="11800" y="2836"/>
                </a:lnTo>
                <a:lnTo>
                  <a:pt x="11794" y="2836"/>
                </a:lnTo>
                <a:lnTo>
                  <a:pt x="11788" y="2832"/>
                </a:lnTo>
                <a:lnTo>
                  <a:pt x="11774" y="2826"/>
                </a:lnTo>
                <a:lnTo>
                  <a:pt x="11764" y="2824"/>
                </a:lnTo>
                <a:lnTo>
                  <a:pt x="11762" y="2824"/>
                </a:lnTo>
                <a:lnTo>
                  <a:pt x="11762" y="2826"/>
                </a:lnTo>
                <a:lnTo>
                  <a:pt x="11762" y="2830"/>
                </a:lnTo>
                <a:lnTo>
                  <a:pt x="11766" y="2836"/>
                </a:lnTo>
                <a:lnTo>
                  <a:pt x="11768" y="2838"/>
                </a:lnTo>
                <a:lnTo>
                  <a:pt x="11770" y="2842"/>
                </a:lnTo>
                <a:lnTo>
                  <a:pt x="11766" y="2848"/>
                </a:lnTo>
                <a:lnTo>
                  <a:pt x="11760" y="2854"/>
                </a:lnTo>
                <a:lnTo>
                  <a:pt x="11754" y="2862"/>
                </a:lnTo>
                <a:lnTo>
                  <a:pt x="11746" y="2868"/>
                </a:lnTo>
                <a:lnTo>
                  <a:pt x="11742" y="2876"/>
                </a:lnTo>
                <a:lnTo>
                  <a:pt x="11740" y="2878"/>
                </a:lnTo>
                <a:lnTo>
                  <a:pt x="11740" y="2882"/>
                </a:lnTo>
                <a:lnTo>
                  <a:pt x="11742" y="2886"/>
                </a:lnTo>
                <a:lnTo>
                  <a:pt x="11746" y="2888"/>
                </a:lnTo>
                <a:close/>
                <a:moveTo>
                  <a:pt x="11370" y="3520"/>
                </a:moveTo>
                <a:lnTo>
                  <a:pt x="11370" y="3520"/>
                </a:lnTo>
                <a:lnTo>
                  <a:pt x="11368" y="3522"/>
                </a:lnTo>
                <a:lnTo>
                  <a:pt x="11366" y="3524"/>
                </a:lnTo>
                <a:lnTo>
                  <a:pt x="11366" y="3528"/>
                </a:lnTo>
                <a:lnTo>
                  <a:pt x="11366" y="3530"/>
                </a:lnTo>
                <a:lnTo>
                  <a:pt x="11370" y="3532"/>
                </a:lnTo>
                <a:lnTo>
                  <a:pt x="11374" y="3530"/>
                </a:lnTo>
                <a:lnTo>
                  <a:pt x="11374" y="3528"/>
                </a:lnTo>
                <a:lnTo>
                  <a:pt x="11372" y="3524"/>
                </a:lnTo>
                <a:lnTo>
                  <a:pt x="11370" y="3520"/>
                </a:lnTo>
                <a:close/>
                <a:moveTo>
                  <a:pt x="11300" y="3398"/>
                </a:moveTo>
                <a:lnTo>
                  <a:pt x="11300" y="3398"/>
                </a:lnTo>
                <a:lnTo>
                  <a:pt x="11296" y="3398"/>
                </a:lnTo>
                <a:lnTo>
                  <a:pt x="11294" y="3402"/>
                </a:lnTo>
                <a:lnTo>
                  <a:pt x="11294" y="3406"/>
                </a:lnTo>
                <a:lnTo>
                  <a:pt x="11296" y="3408"/>
                </a:lnTo>
                <a:lnTo>
                  <a:pt x="11302" y="3406"/>
                </a:lnTo>
                <a:lnTo>
                  <a:pt x="11304" y="3404"/>
                </a:lnTo>
                <a:lnTo>
                  <a:pt x="11304" y="3402"/>
                </a:lnTo>
                <a:lnTo>
                  <a:pt x="11300" y="3398"/>
                </a:lnTo>
                <a:close/>
                <a:moveTo>
                  <a:pt x="11356" y="3414"/>
                </a:moveTo>
                <a:lnTo>
                  <a:pt x="11356" y="3414"/>
                </a:lnTo>
                <a:lnTo>
                  <a:pt x="11356" y="3412"/>
                </a:lnTo>
                <a:lnTo>
                  <a:pt x="11352" y="3412"/>
                </a:lnTo>
                <a:lnTo>
                  <a:pt x="11348" y="3416"/>
                </a:lnTo>
                <a:lnTo>
                  <a:pt x="11348" y="3424"/>
                </a:lnTo>
                <a:lnTo>
                  <a:pt x="11350" y="3426"/>
                </a:lnTo>
                <a:lnTo>
                  <a:pt x="11352" y="3424"/>
                </a:lnTo>
                <a:lnTo>
                  <a:pt x="11356" y="3420"/>
                </a:lnTo>
                <a:lnTo>
                  <a:pt x="11356" y="3414"/>
                </a:lnTo>
                <a:close/>
                <a:moveTo>
                  <a:pt x="11550" y="3304"/>
                </a:moveTo>
                <a:lnTo>
                  <a:pt x="11550" y="3304"/>
                </a:lnTo>
                <a:lnTo>
                  <a:pt x="11548" y="3304"/>
                </a:lnTo>
                <a:lnTo>
                  <a:pt x="11544" y="3308"/>
                </a:lnTo>
                <a:lnTo>
                  <a:pt x="11540" y="3316"/>
                </a:lnTo>
                <a:lnTo>
                  <a:pt x="11540" y="3320"/>
                </a:lnTo>
                <a:lnTo>
                  <a:pt x="11542" y="3324"/>
                </a:lnTo>
                <a:lnTo>
                  <a:pt x="11544" y="3324"/>
                </a:lnTo>
                <a:lnTo>
                  <a:pt x="11548" y="3318"/>
                </a:lnTo>
                <a:lnTo>
                  <a:pt x="11550" y="3310"/>
                </a:lnTo>
                <a:lnTo>
                  <a:pt x="11550" y="3304"/>
                </a:lnTo>
                <a:close/>
                <a:moveTo>
                  <a:pt x="11484" y="3218"/>
                </a:moveTo>
                <a:lnTo>
                  <a:pt x="11484" y="3218"/>
                </a:lnTo>
                <a:lnTo>
                  <a:pt x="11486" y="3216"/>
                </a:lnTo>
                <a:lnTo>
                  <a:pt x="11484" y="3212"/>
                </a:lnTo>
                <a:lnTo>
                  <a:pt x="11482" y="3210"/>
                </a:lnTo>
                <a:lnTo>
                  <a:pt x="11480" y="3208"/>
                </a:lnTo>
                <a:lnTo>
                  <a:pt x="11478" y="3210"/>
                </a:lnTo>
                <a:lnTo>
                  <a:pt x="11476" y="3214"/>
                </a:lnTo>
                <a:lnTo>
                  <a:pt x="11478" y="3216"/>
                </a:lnTo>
                <a:lnTo>
                  <a:pt x="11482" y="3218"/>
                </a:lnTo>
                <a:lnTo>
                  <a:pt x="11484" y="3218"/>
                </a:lnTo>
                <a:close/>
                <a:moveTo>
                  <a:pt x="11262" y="3740"/>
                </a:moveTo>
                <a:lnTo>
                  <a:pt x="11262" y="3740"/>
                </a:lnTo>
                <a:lnTo>
                  <a:pt x="11262" y="3736"/>
                </a:lnTo>
                <a:lnTo>
                  <a:pt x="11264" y="3732"/>
                </a:lnTo>
                <a:lnTo>
                  <a:pt x="11276" y="3720"/>
                </a:lnTo>
                <a:lnTo>
                  <a:pt x="11282" y="3712"/>
                </a:lnTo>
                <a:lnTo>
                  <a:pt x="11282" y="3708"/>
                </a:lnTo>
                <a:lnTo>
                  <a:pt x="11278" y="3708"/>
                </a:lnTo>
                <a:lnTo>
                  <a:pt x="11272" y="3712"/>
                </a:lnTo>
                <a:lnTo>
                  <a:pt x="11262" y="3722"/>
                </a:lnTo>
                <a:lnTo>
                  <a:pt x="11258" y="3728"/>
                </a:lnTo>
                <a:lnTo>
                  <a:pt x="11254" y="3738"/>
                </a:lnTo>
                <a:lnTo>
                  <a:pt x="11254" y="3742"/>
                </a:lnTo>
                <a:lnTo>
                  <a:pt x="11256" y="3744"/>
                </a:lnTo>
                <a:lnTo>
                  <a:pt x="11260" y="3744"/>
                </a:lnTo>
                <a:lnTo>
                  <a:pt x="11262" y="3740"/>
                </a:lnTo>
                <a:close/>
                <a:moveTo>
                  <a:pt x="11304" y="3662"/>
                </a:moveTo>
                <a:lnTo>
                  <a:pt x="11304" y="3662"/>
                </a:lnTo>
                <a:lnTo>
                  <a:pt x="11308" y="3664"/>
                </a:lnTo>
                <a:lnTo>
                  <a:pt x="11310" y="3664"/>
                </a:lnTo>
                <a:lnTo>
                  <a:pt x="11310" y="3660"/>
                </a:lnTo>
                <a:lnTo>
                  <a:pt x="11308" y="3654"/>
                </a:lnTo>
                <a:lnTo>
                  <a:pt x="11306" y="3652"/>
                </a:lnTo>
                <a:lnTo>
                  <a:pt x="11304" y="3654"/>
                </a:lnTo>
                <a:lnTo>
                  <a:pt x="11304" y="3658"/>
                </a:lnTo>
                <a:lnTo>
                  <a:pt x="11304" y="3662"/>
                </a:lnTo>
                <a:close/>
                <a:moveTo>
                  <a:pt x="11320" y="3638"/>
                </a:moveTo>
                <a:lnTo>
                  <a:pt x="11320" y="3638"/>
                </a:lnTo>
                <a:lnTo>
                  <a:pt x="11320" y="3640"/>
                </a:lnTo>
                <a:lnTo>
                  <a:pt x="11322" y="3640"/>
                </a:lnTo>
                <a:lnTo>
                  <a:pt x="11330" y="3636"/>
                </a:lnTo>
                <a:lnTo>
                  <a:pt x="11336" y="3628"/>
                </a:lnTo>
                <a:lnTo>
                  <a:pt x="11336" y="3624"/>
                </a:lnTo>
                <a:lnTo>
                  <a:pt x="11336" y="3622"/>
                </a:lnTo>
                <a:lnTo>
                  <a:pt x="11332" y="3622"/>
                </a:lnTo>
                <a:lnTo>
                  <a:pt x="11328" y="3624"/>
                </a:lnTo>
                <a:lnTo>
                  <a:pt x="11322" y="3630"/>
                </a:lnTo>
                <a:lnTo>
                  <a:pt x="11320" y="3632"/>
                </a:lnTo>
                <a:lnTo>
                  <a:pt x="11320" y="3638"/>
                </a:lnTo>
                <a:close/>
                <a:moveTo>
                  <a:pt x="11104" y="3838"/>
                </a:moveTo>
                <a:lnTo>
                  <a:pt x="11104" y="3838"/>
                </a:lnTo>
                <a:lnTo>
                  <a:pt x="11104" y="3834"/>
                </a:lnTo>
                <a:lnTo>
                  <a:pt x="11100" y="3830"/>
                </a:lnTo>
                <a:lnTo>
                  <a:pt x="11098" y="3830"/>
                </a:lnTo>
                <a:lnTo>
                  <a:pt x="11096" y="3832"/>
                </a:lnTo>
                <a:lnTo>
                  <a:pt x="11094" y="3834"/>
                </a:lnTo>
                <a:lnTo>
                  <a:pt x="11096" y="3838"/>
                </a:lnTo>
                <a:lnTo>
                  <a:pt x="11098" y="3840"/>
                </a:lnTo>
                <a:lnTo>
                  <a:pt x="11102" y="3840"/>
                </a:lnTo>
                <a:lnTo>
                  <a:pt x="11104" y="3838"/>
                </a:lnTo>
                <a:close/>
                <a:moveTo>
                  <a:pt x="11122" y="3824"/>
                </a:moveTo>
                <a:lnTo>
                  <a:pt x="11122" y="3824"/>
                </a:lnTo>
                <a:lnTo>
                  <a:pt x="11120" y="3824"/>
                </a:lnTo>
                <a:lnTo>
                  <a:pt x="11116" y="3826"/>
                </a:lnTo>
                <a:lnTo>
                  <a:pt x="11110" y="3830"/>
                </a:lnTo>
                <a:lnTo>
                  <a:pt x="11110" y="3832"/>
                </a:lnTo>
                <a:lnTo>
                  <a:pt x="11112" y="3834"/>
                </a:lnTo>
                <a:lnTo>
                  <a:pt x="11116" y="3836"/>
                </a:lnTo>
                <a:lnTo>
                  <a:pt x="11118" y="3834"/>
                </a:lnTo>
                <a:lnTo>
                  <a:pt x="11122" y="3824"/>
                </a:lnTo>
                <a:close/>
                <a:moveTo>
                  <a:pt x="11164" y="3810"/>
                </a:moveTo>
                <a:lnTo>
                  <a:pt x="11164" y="3810"/>
                </a:lnTo>
                <a:lnTo>
                  <a:pt x="11162" y="3810"/>
                </a:lnTo>
                <a:lnTo>
                  <a:pt x="11158" y="3810"/>
                </a:lnTo>
                <a:lnTo>
                  <a:pt x="11156" y="3814"/>
                </a:lnTo>
                <a:lnTo>
                  <a:pt x="11156" y="3816"/>
                </a:lnTo>
                <a:lnTo>
                  <a:pt x="11160" y="3818"/>
                </a:lnTo>
                <a:lnTo>
                  <a:pt x="11162" y="3816"/>
                </a:lnTo>
                <a:lnTo>
                  <a:pt x="11164" y="3814"/>
                </a:lnTo>
                <a:lnTo>
                  <a:pt x="11164" y="3810"/>
                </a:lnTo>
                <a:close/>
                <a:moveTo>
                  <a:pt x="11654" y="2152"/>
                </a:moveTo>
                <a:lnTo>
                  <a:pt x="11654" y="2152"/>
                </a:lnTo>
                <a:lnTo>
                  <a:pt x="11660" y="2154"/>
                </a:lnTo>
                <a:lnTo>
                  <a:pt x="11664" y="2152"/>
                </a:lnTo>
                <a:lnTo>
                  <a:pt x="11668" y="2148"/>
                </a:lnTo>
                <a:lnTo>
                  <a:pt x="11670" y="2144"/>
                </a:lnTo>
                <a:lnTo>
                  <a:pt x="11672" y="2138"/>
                </a:lnTo>
                <a:lnTo>
                  <a:pt x="11672" y="2134"/>
                </a:lnTo>
                <a:lnTo>
                  <a:pt x="11668" y="2130"/>
                </a:lnTo>
                <a:lnTo>
                  <a:pt x="11664" y="2128"/>
                </a:lnTo>
                <a:lnTo>
                  <a:pt x="11658" y="2128"/>
                </a:lnTo>
                <a:lnTo>
                  <a:pt x="11652" y="2128"/>
                </a:lnTo>
                <a:lnTo>
                  <a:pt x="11650" y="2132"/>
                </a:lnTo>
                <a:lnTo>
                  <a:pt x="11648" y="2134"/>
                </a:lnTo>
                <a:lnTo>
                  <a:pt x="11646" y="2138"/>
                </a:lnTo>
                <a:lnTo>
                  <a:pt x="11648" y="2142"/>
                </a:lnTo>
                <a:lnTo>
                  <a:pt x="11650" y="2146"/>
                </a:lnTo>
                <a:lnTo>
                  <a:pt x="11654" y="2152"/>
                </a:lnTo>
                <a:close/>
                <a:moveTo>
                  <a:pt x="13688" y="1366"/>
                </a:moveTo>
                <a:lnTo>
                  <a:pt x="13688" y="1366"/>
                </a:lnTo>
                <a:lnTo>
                  <a:pt x="13680" y="1356"/>
                </a:lnTo>
                <a:lnTo>
                  <a:pt x="13670" y="1348"/>
                </a:lnTo>
                <a:lnTo>
                  <a:pt x="13660" y="1344"/>
                </a:lnTo>
                <a:lnTo>
                  <a:pt x="13648" y="1340"/>
                </a:lnTo>
                <a:lnTo>
                  <a:pt x="13620" y="1338"/>
                </a:lnTo>
                <a:lnTo>
                  <a:pt x="13588" y="1336"/>
                </a:lnTo>
                <a:lnTo>
                  <a:pt x="13580" y="1336"/>
                </a:lnTo>
                <a:lnTo>
                  <a:pt x="13576" y="1340"/>
                </a:lnTo>
                <a:lnTo>
                  <a:pt x="13574" y="1342"/>
                </a:lnTo>
                <a:lnTo>
                  <a:pt x="13574" y="1348"/>
                </a:lnTo>
                <a:lnTo>
                  <a:pt x="13578" y="1358"/>
                </a:lnTo>
                <a:lnTo>
                  <a:pt x="13584" y="1372"/>
                </a:lnTo>
                <a:lnTo>
                  <a:pt x="13590" y="1382"/>
                </a:lnTo>
                <a:lnTo>
                  <a:pt x="13592" y="1390"/>
                </a:lnTo>
                <a:lnTo>
                  <a:pt x="13592" y="1392"/>
                </a:lnTo>
                <a:lnTo>
                  <a:pt x="13588" y="1392"/>
                </a:lnTo>
                <a:lnTo>
                  <a:pt x="13572" y="1384"/>
                </a:lnTo>
                <a:lnTo>
                  <a:pt x="13564" y="1378"/>
                </a:lnTo>
                <a:lnTo>
                  <a:pt x="13558" y="1372"/>
                </a:lnTo>
                <a:lnTo>
                  <a:pt x="13554" y="1366"/>
                </a:lnTo>
                <a:lnTo>
                  <a:pt x="13552" y="1362"/>
                </a:lnTo>
                <a:lnTo>
                  <a:pt x="13552" y="1350"/>
                </a:lnTo>
                <a:lnTo>
                  <a:pt x="13554" y="1338"/>
                </a:lnTo>
                <a:lnTo>
                  <a:pt x="13554" y="1326"/>
                </a:lnTo>
                <a:lnTo>
                  <a:pt x="13552" y="1320"/>
                </a:lnTo>
                <a:lnTo>
                  <a:pt x="13550" y="1314"/>
                </a:lnTo>
                <a:lnTo>
                  <a:pt x="13544" y="1306"/>
                </a:lnTo>
                <a:lnTo>
                  <a:pt x="13534" y="1300"/>
                </a:lnTo>
                <a:lnTo>
                  <a:pt x="13522" y="1292"/>
                </a:lnTo>
                <a:lnTo>
                  <a:pt x="13506" y="1284"/>
                </a:lnTo>
                <a:lnTo>
                  <a:pt x="13470" y="1266"/>
                </a:lnTo>
                <a:lnTo>
                  <a:pt x="13434" y="1248"/>
                </a:lnTo>
                <a:lnTo>
                  <a:pt x="13366" y="1214"/>
                </a:lnTo>
                <a:lnTo>
                  <a:pt x="13366" y="1208"/>
                </a:lnTo>
                <a:lnTo>
                  <a:pt x="13336" y="1194"/>
                </a:lnTo>
                <a:lnTo>
                  <a:pt x="13306" y="1180"/>
                </a:lnTo>
                <a:lnTo>
                  <a:pt x="13276" y="1170"/>
                </a:lnTo>
                <a:lnTo>
                  <a:pt x="13244" y="1162"/>
                </a:lnTo>
                <a:lnTo>
                  <a:pt x="13200" y="1150"/>
                </a:lnTo>
                <a:lnTo>
                  <a:pt x="13182" y="1146"/>
                </a:lnTo>
                <a:lnTo>
                  <a:pt x="13158" y="1142"/>
                </a:lnTo>
                <a:lnTo>
                  <a:pt x="13098" y="1138"/>
                </a:lnTo>
                <a:lnTo>
                  <a:pt x="13058" y="1134"/>
                </a:lnTo>
                <a:lnTo>
                  <a:pt x="13032" y="1128"/>
                </a:lnTo>
                <a:lnTo>
                  <a:pt x="13014" y="1122"/>
                </a:lnTo>
                <a:lnTo>
                  <a:pt x="13004" y="1118"/>
                </a:lnTo>
                <a:lnTo>
                  <a:pt x="12996" y="1116"/>
                </a:lnTo>
                <a:lnTo>
                  <a:pt x="12992" y="1118"/>
                </a:lnTo>
                <a:lnTo>
                  <a:pt x="12984" y="1126"/>
                </a:lnTo>
                <a:lnTo>
                  <a:pt x="12974" y="1142"/>
                </a:lnTo>
                <a:lnTo>
                  <a:pt x="12968" y="1150"/>
                </a:lnTo>
                <a:lnTo>
                  <a:pt x="12966" y="1158"/>
                </a:lnTo>
                <a:lnTo>
                  <a:pt x="12966" y="1162"/>
                </a:lnTo>
                <a:lnTo>
                  <a:pt x="12968" y="1168"/>
                </a:lnTo>
                <a:lnTo>
                  <a:pt x="12972" y="1170"/>
                </a:lnTo>
                <a:lnTo>
                  <a:pt x="12976" y="1174"/>
                </a:lnTo>
                <a:lnTo>
                  <a:pt x="12988" y="1178"/>
                </a:lnTo>
                <a:lnTo>
                  <a:pt x="12998" y="1182"/>
                </a:lnTo>
                <a:lnTo>
                  <a:pt x="13002" y="1184"/>
                </a:lnTo>
                <a:lnTo>
                  <a:pt x="13004" y="1188"/>
                </a:lnTo>
                <a:lnTo>
                  <a:pt x="13004" y="1192"/>
                </a:lnTo>
                <a:lnTo>
                  <a:pt x="13002" y="1196"/>
                </a:lnTo>
                <a:lnTo>
                  <a:pt x="12998" y="1204"/>
                </a:lnTo>
                <a:lnTo>
                  <a:pt x="12988" y="1212"/>
                </a:lnTo>
                <a:lnTo>
                  <a:pt x="12972" y="1224"/>
                </a:lnTo>
                <a:lnTo>
                  <a:pt x="12966" y="1228"/>
                </a:lnTo>
                <a:lnTo>
                  <a:pt x="12960" y="1228"/>
                </a:lnTo>
                <a:lnTo>
                  <a:pt x="12956" y="1228"/>
                </a:lnTo>
                <a:lnTo>
                  <a:pt x="12952" y="1226"/>
                </a:lnTo>
                <a:lnTo>
                  <a:pt x="12946" y="1220"/>
                </a:lnTo>
                <a:lnTo>
                  <a:pt x="12940" y="1210"/>
                </a:lnTo>
                <a:lnTo>
                  <a:pt x="12934" y="1202"/>
                </a:lnTo>
                <a:lnTo>
                  <a:pt x="12928" y="1198"/>
                </a:lnTo>
                <a:lnTo>
                  <a:pt x="12922" y="1196"/>
                </a:lnTo>
                <a:lnTo>
                  <a:pt x="12916" y="1194"/>
                </a:lnTo>
                <a:lnTo>
                  <a:pt x="12908" y="1194"/>
                </a:lnTo>
                <a:lnTo>
                  <a:pt x="12900" y="1194"/>
                </a:lnTo>
                <a:lnTo>
                  <a:pt x="12894" y="1192"/>
                </a:lnTo>
                <a:lnTo>
                  <a:pt x="12892" y="1190"/>
                </a:lnTo>
                <a:lnTo>
                  <a:pt x="12890" y="1186"/>
                </a:lnTo>
                <a:lnTo>
                  <a:pt x="12888" y="1178"/>
                </a:lnTo>
                <a:lnTo>
                  <a:pt x="12888" y="1170"/>
                </a:lnTo>
                <a:lnTo>
                  <a:pt x="12888" y="1162"/>
                </a:lnTo>
                <a:lnTo>
                  <a:pt x="12886" y="1158"/>
                </a:lnTo>
                <a:lnTo>
                  <a:pt x="12882" y="1156"/>
                </a:lnTo>
                <a:lnTo>
                  <a:pt x="12876" y="1156"/>
                </a:lnTo>
                <a:lnTo>
                  <a:pt x="12870" y="1156"/>
                </a:lnTo>
                <a:lnTo>
                  <a:pt x="12846" y="1164"/>
                </a:lnTo>
                <a:lnTo>
                  <a:pt x="12832" y="1168"/>
                </a:lnTo>
                <a:lnTo>
                  <a:pt x="12820" y="1170"/>
                </a:lnTo>
                <a:lnTo>
                  <a:pt x="12808" y="1170"/>
                </a:lnTo>
                <a:lnTo>
                  <a:pt x="12796" y="1170"/>
                </a:lnTo>
                <a:lnTo>
                  <a:pt x="12778" y="1168"/>
                </a:lnTo>
                <a:lnTo>
                  <a:pt x="12758" y="1162"/>
                </a:lnTo>
                <a:lnTo>
                  <a:pt x="12740" y="1158"/>
                </a:lnTo>
                <a:lnTo>
                  <a:pt x="12716" y="1154"/>
                </a:lnTo>
                <a:lnTo>
                  <a:pt x="12704" y="1152"/>
                </a:lnTo>
                <a:lnTo>
                  <a:pt x="12688" y="1154"/>
                </a:lnTo>
                <a:lnTo>
                  <a:pt x="12672" y="1154"/>
                </a:lnTo>
                <a:lnTo>
                  <a:pt x="12654" y="1158"/>
                </a:lnTo>
                <a:lnTo>
                  <a:pt x="12620" y="1164"/>
                </a:lnTo>
                <a:lnTo>
                  <a:pt x="12594" y="1166"/>
                </a:lnTo>
                <a:lnTo>
                  <a:pt x="12574" y="1164"/>
                </a:lnTo>
                <a:lnTo>
                  <a:pt x="12562" y="1160"/>
                </a:lnTo>
                <a:lnTo>
                  <a:pt x="12558" y="1156"/>
                </a:lnTo>
                <a:lnTo>
                  <a:pt x="12554" y="1152"/>
                </a:lnTo>
                <a:lnTo>
                  <a:pt x="12552" y="1142"/>
                </a:lnTo>
                <a:lnTo>
                  <a:pt x="12552" y="1132"/>
                </a:lnTo>
                <a:lnTo>
                  <a:pt x="12556" y="1122"/>
                </a:lnTo>
                <a:lnTo>
                  <a:pt x="12558" y="1118"/>
                </a:lnTo>
                <a:lnTo>
                  <a:pt x="12558" y="1112"/>
                </a:lnTo>
                <a:lnTo>
                  <a:pt x="12556" y="1104"/>
                </a:lnTo>
                <a:lnTo>
                  <a:pt x="12552" y="1098"/>
                </a:lnTo>
                <a:lnTo>
                  <a:pt x="12544" y="1090"/>
                </a:lnTo>
                <a:lnTo>
                  <a:pt x="12536" y="1084"/>
                </a:lnTo>
                <a:lnTo>
                  <a:pt x="12524" y="1078"/>
                </a:lnTo>
                <a:lnTo>
                  <a:pt x="12512" y="1072"/>
                </a:lnTo>
                <a:lnTo>
                  <a:pt x="12496" y="1066"/>
                </a:lnTo>
                <a:lnTo>
                  <a:pt x="12480" y="1062"/>
                </a:lnTo>
                <a:lnTo>
                  <a:pt x="12460" y="1058"/>
                </a:lnTo>
                <a:lnTo>
                  <a:pt x="12440" y="1056"/>
                </a:lnTo>
                <a:lnTo>
                  <a:pt x="12416" y="1056"/>
                </a:lnTo>
                <a:lnTo>
                  <a:pt x="12392" y="1056"/>
                </a:lnTo>
                <a:lnTo>
                  <a:pt x="12364" y="1058"/>
                </a:lnTo>
                <a:lnTo>
                  <a:pt x="12336" y="1064"/>
                </a:lnTo>
                <a:lnTo>
                  <a:pt x="12308" y="1068"/>
                </a:lnTo>
                <a:lnTo>
                  <a:pt x="12284" y="1068"/>
                </a:lnTo>
                <a:lnTo>
                  <a:pt x="12264" y="1068"/>
                </a:lnTo>
                <a:lnTo>
                  <a:pt x="12246" y="1064"/>
                </a:lnTo>
                <a:lnTo>
                  <a:pt x="12230" y="1060"/>
                </a:lnTo>
                <a:lnTo>
                  <a:pt x="12218" y="1054"/>
                </a:lnTo>
                <a:lnTo>
                  <a:pt x="12206" y="1046"/>
                </a:lnTo>
                <a:lnTo>
                  <a:pt x="12196" y="1038"/>
                </a:lnTo>
                <a:lnTo>
                  <a:pt x="12180" y="1022"/>
                </a:lnTo>
                <a:lnTo>
                  <a:pt x="12168" y="1004"/>
                </a:lnTo>
                <a:lnTo>
                  <a:pt x="12152" y="988"/>
                </a:lnTo>
                <a:lnTo>
                  <a:pt x="12144" y="982"/>
                </a:lnTo>
                <a:lnTo>
                  <a:pt x="12136" y="978"/>
                </a:lnTo>
                <a:lnTo>
                  <a:pt x="12116" y="972"/>
                </a:lnTo>
                <a:lnTo>
                  <a:pt x="12102" y="968"/>
                </a:lnTo>
                <a:lnTo>
                  <a:pt x="12076" y="966"/>
                </a:lnTo>
                <a:lnTo>
                  <a:pt x="12042" y="964"/>
                </a:lnTo>
                <a:lnTo>
                  <a:pt x="12018" y="960"/>
                </a:lnTo>
                <a:lnTo>
                  <a:pt x="11988" y="954"/>
                </a:lnTo>
                <a:lnTo>
                  <a:pt x="11958" y="946"/>
                </a:lnTo>
                <a:lnTo>
                  <a:pt x="11932" y="942"/>
                </a:lnTo>
                <a:lnTo>
                  <a:pt x="11890" y="940"/>
                </a:lnTo>
                <a:lnTo>
                  <a:pt x="11854" y="936"/>
                </a:lnTo>
                <a:lnTo>
                  <a:pt x="11834" y="934"/>
                </a:lnTo>
                <a:lnTo>
                  <a:pt x="11810" y="928"/>
                </a:lnTo>
                <a:lnTo>
                  <a:pt x="11790" y="924"/>
                </a:lnTo>
                <a:lnTo>
                  <a:pt x="11782" y="924"/>
                </a:lnTo>
                <a:lnTo>
                  <a:pt x="11780" y="926"/>
                </a:lnTo>
                <a:lnTo>
                  <a:pt x="11778" y="928"/>
                </a:lnTo>
                <a:lnTo>
                  <a:pt x="11780" y="934"/>
                </a:lnTo>
                <a:lnTo>
                  <a:pt x="11780" y="940"/>
                </a:lnTo>
                <a:lnTo>
                  <a:pt x="11778" y="942"/>
                </a:lnTo>
                <a:lnTo>
                  <a:pt x="11776" y="946"/>
                </a:lnTo>
                <a:lnTo>
                  <a:pt x="11772" y="948"/>
                </a:lnTo>
                <a:lnTo>
                  <a:pt x="11764" y="950"/>
                </a:lnTo>
                <a:lnTo>
                  <a:pt x="11742" y="954"/>
                </a:lnTo>
                <a:lnTo>
                  <a:pt x="11730" y="954"/>
                </a:lnTo>
                <a:lnTo>
                  <a:pt x="11722" y="958"/>
                </a:lnTo>
                <a:lnTo>
                  <a:pt x="11720" y="962"/>
                </a:lnTo>
                <a:lnTo>
                  <a:pt x="11718" y="968"/>
                </a:lnTo>
                <a:lnTo>
                  <a:pt x="11720" y="974"/>
                </a:lnTo>
                <a:lnTo>
                  <a:pt x="11724" y="982"/>
                </a:lnTo>
                <a:lnTo>
                  <a:pt x="11734" y="996"/>
                </a:lnTo>
                <a:lnTo>
                  <a:pt x="11746" y="1010"/>
                </a:lnTo>
                <a:lnTo>
                  <a:pt x="11748" y="1016"/>
                </a:lnTo>
                <a:lnTo>
                  <a:pt x="11750" y="1022"/>
                </a:lnTo>
                <a:lnTo>
                  <a:pt x="11748" y="1024"/>
                </a:lnTo>
                <a:lnTo>
                  <a:pt x="11744" y="1026"/>
                </a:lnTo>
                <a:lnTo>
                  <a:pt x="11736" y="1026"/>
                </a:lnTo>
                <a:lnTo>
                  <a:pt x="11724" y="1024"/>
                </a:lnTo>
                <a:lnTo>
                  <a:pt x="11698" y="1018"/>
                </a:lnTo>
                <a:lnTo>
                  <a:pt x="11680" y="1016"/>
                </a:lnTo>
                <a:lnTo>
                  <a:pt x="11668" y="1018"/>
                </a:lnTo>
                <a:lnTo>
                  <a:pt x="11658" y="1020"/>
                </a:lnTo>
                <a:lnTo>
                  <a:pt x="11650" y="1022"/>
                </a:lnTo>
                <a:lnTo>
                  <a:pt x="11640" y="1024"/>
                </a:lnTo>
                <a:lnTo>
                  <a:pt x="11624" y="1024"/>
                </a:lnTo>
                <a:lnTo>
                  <a:pt x="11604" y="1020"/>
                </a:lnTo>
                <a:lnTo>
                  <a:pt x="11592" y="1018"/>
                </a:lnTo>
                <a:lnTo>
                  <a:pt x="11582" y="1016"/>
                </a:lnTo>
                <a:lnTo>
                  <a:pt x="11574" y="1018"/>
                </a:lnTo>
                <a:lnTo>
                  <a:pt x="11566" y="1020"/>
                </a:lnTo>
                <a:lnTo>
                  <a:pt x="11552" y="1024"/>
                </a:lnTo>
                <a:lnTo>
                  <a:pt x="11538" y="1030"/>
                </a:lnTo>
                <a:lnTo>
                  <a:pt x="11526" y="1036"/>
                </a:lnTo>
                <a:lnTo>
                  <a:pt x="11520" y="1036"/>
                </a:lnTo>
                <a:lnTo>
                  <a:pt x="11512" y="1036"/>
                </a:lnTo>
                <a:lnTo>
                  <a:pt x="11504" y="1034"/>
                </a:lnTo>
                <a:lnTo>
                  <a:pt x="11496" y="1032"/>
                </a:lnTo>
                <a:lnTo>
                  <a:pt x="11486" y="1026"/>
                </a:lnTo>
                <a:lnTo>
                  <a:pt x="11474" y="1018"/>
                </a:lnTo>
                <a:lnTo>
                  <a:pt x="11464" y="1012"/>
                </a:lnTo>
                <a:lnTo>
                  <a:pt x="11454" y="1010"/>
                </a:lnTo>
                <a:lnTo>
                  <a:pt x="11446" y="1010"/>
                </a:lnTo>
                <a:lnTo>
                  <a:pt x="11440" y="1014"/>
                </a:lnTo>
                <a:lnTo>
                  <a:pt x="11434" y="1020"/>
                </a:lnTo>
                <a:lnTo>
                  <a:pt x="11428" y="1028"/>
                </a:lnTo>
                <a:lnTo>
                  <a:pt x="11418" y="1046"/>
                </a:lnTo>
                <a:lnTo>
                  <a:pt x="11408" y="1064"/>
                </a:lnTo>
                <a:lnTo>
                  <a:pt x="11404" y="1070"/>
                </a:lnTo>
                <a:lnTo>
                  <a:pt x="11396" y="1076"/>
                </a:lnTo>
                <a:lnTo>
                  <a:pt x="11390" y="1078"/>
                </a:lnTo>
                <a:lnTo>
                  <a:pt x="11380" y="1078"/>
                </a:lnTo>
                <a:lnTo>
                  <a:pt x="11370" y="1072"/>
                </a:lnTo>
                <a:lnTo>
                  <a:pt x="11358" y="1062"/>
                </a:lnTo>
                <a:lnTo>
                  <a:pt x="11316" y="1022"/>
                </a:lnTo>
                <a:lnTo>
                  <a:pt x="11290" y="994"/>
                </a:lnTo>
                <a:lnTo>
                  <a:pt x="11278" y="984"/>
                </a:lnTo>
                <a:lnTo>
                  <a:pt x="11268" y="976"/>
                </a:lnTo>
                <a:lnTo>
                  <a:pt x="11256" y="968"/>
                </a:lnTo>
                <a:lnTo>
                  <a:pt x="11242" y="962"/>
                </a:lnTo>
                <a:lnTo>
                  <a:pt x="11234" y="960"/>
                </a:lnTo>
                <a:lnTo>
                  <a:pt x="11230" y="960"/>
                </a:lnTo>
                <a:lnTo>
                  <a:pt x="11226" y="962"/>
                </a:lnTo>
                <a:lnTo>
                  <a:pt x="11226" y="964"/>
                </a:lnTo>
                <a:lnTo>
                  <a:pt x="11228" y="972"/>
                </a:lnTo>
                <a:lnTo>
                  <a:pt x="11232" y="982"/>
                </a:lnTo>
                <a:lnTo>
                  <a:pt x="11236" y="992"/>
                </a:lnTo>
                <a:lnTo>
                  <a:pt x="11238" y="996"/>
                </a:lnTo>
                <a:lnTo>
                  <a:pt x="11238" y="998"/>
                </a:lnTo>
                <a:lnTo>
                  <a:pt x="11234" y="996"/>
                </a:lnTo>
                <a:lnTo>
                  <a:pt x="11224" y="988"/>
                </a:lnTo>
                <a:lnTo>
                  <a:pt x="11206" y="976"/>
                </a:lnTo>
                <a:lnTo>
                  <a:pt x="11184" y="964"/>
                </a:lnTo>
                <a:lnTo>
                  <a:pt x="11158" y="954"/>
                </a:lnTo>
                <a:lnTo>
                  <a:pt x="11130" y="944"/>
                </a:lnTo>
                <a:lnTo>
                  <a:pt x="11096" y="934"/>
                </a:lnTo>
                <a:lnTo>
                  <a:pt x="11058" y="926"/>
                </a:lnTo>
                <a:lnTo>
                  <a:pt x="11018" y="920"/>
                </a:lnTo>
                <a:lnTo>
                  <a:pt x="10970" y="916"/>
                </a:lnTo>
                <a:lnTo>
                  <a:pt x="10918" y="910"/>
                </a:lnTo>
                <a:lnTo>
                  <a:pt x="10900" y="908"/>
                </a:lnTo>
                <a:lnTo>
                  <a:pt x="10890" y="904"/>
                </a:lnTo>
                <a:lnTo>
                  <a:pt x="10882" y="900"/>
                </a:lnTo>
                <a:lnTo>
                  <a:pt x="10880" y="898"/>
                </a:lnTo>
                <a:lnTo>
                  <a:pt x="10880" y="894"/>
                </a:lnTo>
                <a:lnTo>
                  <a:pt x="10882" y="890"/>
                </a:lnTo>
                <a:lnTo>
                  <a:pt x="10890" y="884"/>
                </a:lnTo>
                <a:lnTo>
                  <a:pt x="10896" y="878"/>
                </a:lnTo>
                <a:lnTo>
                  <a:pt x="10898" y="874"/>
                </a:lnTo>
                <a:lnTo>
                  <a:pt x="10896" y="872"/>
                </a:lnTo>
                <a:lnTo>
                  <a:pt x="10890" y="870"/>
                </a:lnTo>
                <a:lnTo>
                  <a:pt x="10880" y="870"/>
                </a:lnTo>
                <a:lnTo>
                  <a:pt x="10834" y="866"/>
                </a:lnTo>
                <a:lnTo>
                  <a:pt x="10792" y="864"/>
                </a:lnTo>
                <a:lnTo>
                  <a:pt x="10752" y="864"/>
                </a:lnTo>
                <a:lnTo>
                  <a:pt x="10732" y="866"/>
                </a:lnTo>
                <a:lnTo>
                  <a:pt x="10710" y="868"/>
                </a:lnTo>
                <a:lnTo>
                  <a:pt x="10702" y="870"/>
                </a:lnTo>
                <a:lnTo>
                  <a:pt x="10694" y="870"/>
                </a:lnTo>
                <a:lnTo>
                  <a:pt x="10688" y="870"/>
                </a:lnTo>
                <a:lnTo>
                  <a:pt x="10684" y="866"/>
                </a:lnTo>
                <a:lnTo>
                  <a:pt x="10678" y="860"/>
                </a:lnTo>
                <a:lnTo>
                  <a:pt x="10674" y="854"/>
                </a:lnTo>
                <a:lnTo>
                  <a:pt x="10672" y="848"/>
                </a:lnTo>
                <a:lnTo>
                  <a:pt x="10668" y="842"/>
                </a:lnTo>
                <a:lnTo>
                  <a:pt x="10666" y="842"/>
                </a:lnTo>
                <a:lnTo>
                  <a:pt x="10662" y="842"/>
                </a:lnTo>
                <a:lnTo>
                  <a:pt x="10650" y="848"/>
                </a:lnTo>
                <a:lnTo>
                  <a:pt x="10636" y="852"/>
                </a:lnTo>
                <a:lnTo>
                  <a:pt x="10626" y="854"/>
                </a:lnTo>
                <a:lnTo>
                  <a:pt x="10618" y="852"/>
                </a:lnTo>
                <a:lnTo>
                  <a:pt x="10610" y="848"/>
                </a:lnTo>
                <a:lnTo>
                  <a:pt x="10602" y="842"/>
                </a:lnTo>
                <a:lnTo>
                  <a:pt x="10594" y="838"/>
                </a:lnTo>
                <a:lnTo>
                  <a:pt x="10580" y="838"/>
                </a:lnTo>
                <a:lnTo>
                  <a:pt x="10564" y="840"/>
                </a:lnTo>
                <a:lnTo>
                  <a:pt x="10548" y="844"/>
                </a:lnTo>
                <a:lnTo>
                  <a:pt x="10542" y="850"/>
                </a:lnTo>
                <a:lnTo>
                  <a:pt x="10538" y="856"/>
                </a:lnTo>
                <a:lnTo>
                  <a:pt x="10536" y="864"/>
                </a:lnTo>
                <a:lnTo>
                  <a:pt x="10532" y="872"/>
                </a:lnTo>
                <a:lnTo>
                  <a:pt x="10522" y="878"/>
                </a:lnTo>
                <a:lnTo>
                  <a:pt x="10504" y="886"/>
                </a:lnTo>
                <a:lnTo>
                  <a:pt x="10474" y="892"/>
                </a:lnTo>
                <a:lnTo>
                  <a:pt x="10442" y="896"/>
                </a:lnTo>
                <a:lnTo>
                  <a:pt x="10418" y="896"/>
                </a:lnTo>
                <a:lnTo>
                  <a:pt x="10404" y="896"/>
                </a:lnTo>
                <a:lnTo>
                  <a:pt x="10402" y="894"/>
                </a:lnTo>
                <a:lnTo>
                  <a:pt x="10400" y="892"/>
                </a:lnTo>
                <a:lnTo>
                  <a:pt x="10400" y="888"/>
                </a:lnTo>
                <a:lnTo>
                  <a:pt x="10404" y="886"/>
                </a:lnTo>
                <a:lnTo>
                  <a:pt x="10416" y="876"/>
                </a:lnTo>
                <a:lnTo>
                  <a:pt x="10438" y="866"/>
                </a:lnTo>
                <a:lnTo>
                  <a:pt x="10468" y="852"/>
                </a:lnTo>
                <a:lnTo>
                  <a:pt x="10498" y="838"/>
                </a:lnTo>
                <a:lnTo>
                  <a:pt x="10520" y="828"/>
                </a:lnTo>
                <a:lnTo>
                  <a:pt x="10548" y="808"/>
                </a:lnTo>
                <a:lnTo>
                  <a:pt x="10562" y="800"/>
                </a:lnTo>
                <a:lnTo>
                  <a:pt x="10576" y="792"/>
                </a:lnTo>
                <a:lnTo>
                  <a:pt x="10596" y="784"/>
                </a:lnTo>
                <a:lnTo>
                  <a:pt x="10622" y="776"/>
                </a:lnTo>
                <a:lnTo>
                  <a:pt x="10650" y="766"/>
                </a:lnTo>
                <a:lnTo>
                  <a:pt x="10670" y="754"/>
                </a:lnTo>
                <a:lnTo>
                  <a:pt x="10678" y="748"/>
                </a:lnTo>
                <a:lnTo>
                  <a:pt x="10684" y="740"/>
                </a:lnTo>
                <a:lnTo>
                  <a:pt x="10692" y="728"/>
                </a:lnTo>
                <a:lnTo>
                  <a:pt x="10694" y="714"/>
                </a:lnTo>
                <a:lnTo>
                  <a:pt x="10694" y="700"/>
                </a:lnTo>
                <a:lnTo>
                  <a:pt x="10692" y="688"/>
                </a:lnTo>
                <a:lnTo>
                  <a:pt x="10686" y="678"/>
                </a:lnTo>
                <a:lnTo>
                  <a:pt x="10680" y="670"/>
                </a:lnTo>
                <a:lnTo>
                  <a:pt x="10672" y="664"/>
                </a:lnTo>
                <a:lnTo>
                  <a:pt x="10664" y="660"/>
                </a:lnTo>
                <a:lnTo>
                  <a:pt x="10656" y="658"/>
                </a:lnTo>
                <a:lnTo>
                  <a:pt x="10636" y="652"/>
                </a:lnTo>
                <a:lnTo>
                  <a:pt x="10626" y="646"/>
                </a:lnTo>
                <a:lnTo>
                  <a:pt x="10614" y="638"/>
                </a:lnTo>
                <a:lnTo>
                  <a:pt x="10600" y="630"/>
                </a:lnTo>
                <a:lnTo>
                  <a:pt x="10588" y="624"/>
                </a:lnTo>
                <a:lnTo>
                  <a:pt x="10574" y="624"/>
                </a:lnTo>
                <a:lnTo>
                  <a:pt x="10562" y="624"/>
                </a:lnTo>
                <a:lnTo>
                  <a:pt x="10532" y="626"/>
                </a:lnTo>
                <a:lnTo>
                  <a:pt x="10518" y="626"/>
                </a:lnTo>
                <a:lnTo>
                  <a:pt x="10500" y="624"/>
                </a:lnTo>
                <a:lnTo>
                  <a:pt x="10486" y="622"/>
                </a:lnTo>
                <a:lnTo>
                  <a:pt x="10478" y="622"/>
                </a:lnTo>
                <a:lnTo>
                  <a:pt x="10472" y="624"/>
                </a:lnTo>
                <a:lnTo>
                  <a:pt x="10466" y="628"/>
                </a:lnTo>
                <a:lnTo>
                  <a:pt x="10462" y="632"/>
                </a:lnTo>
                <a:lnTo>
                  <a:pt x="10454" y="636"/>
                </a:lnTo>
                <a:lnTo>
                  <a:pt x="10442" y="640"/>
                </a:lnTo>
                <a:lnTo>
                  <a:pt x="10426" y="642"/>
                </a:lnTo>
                <a:lnTo>
                  <a:pt x="10404" y="644"/>
                </a:lnTo>
                <a:lnTo>
                  <a:pt x="10400" y="644"/>
                </a:lnTo>
                <a:lnTo>
                  <a:pt x="10400" y="642"/>
                </a:lnTo>
                <a:lnTo>
                  <a:pt x="10406" y="636"/>
                </a:lnTo>
                <a:lnTo>
                  <a:pt x="10416" y="628"/>
                </a:lnTo>
                <a:lnTo>
                  <a:pt x="10426" y="620"/>
                </a:lnTo>
                <a:lnTo>
                  <a:pt x="10430" y="616"/>
                </a:lnTo>
                <a:lnTo>
                  <a:pt x="10430" y="612"/>
                </a:lnTo>
                <a:lnTo>
                  <a:pt x="10428" y="608"/>
                </a:lnTo>
                <a:lnTo>
                  <a:pt x="10422" y="606"/>
                </a:lnTo>
                <a:lnTo>
                  <a:pt x="10412" y="604"/>
                </a:lnTo>
                <a:lnTo>
                  <a:pt x="10396" y="602"/>
                </a:lnTo>
                <a:lnTo>
                  <a:pt x="10366" y="600"/>
                </a:lnTo>
                <a:lnTo>
                  <a:pt x="10348" y="598"/>
                </a:lnTo>
                <a:lnTo>
                  <a:pt x="10336" y="594"/>
                </a:lnTo>
                <a:lnTo>
                  <a:pt x="10334" y="592"/>
                </a:lnTo>
                <a:lnTo>
                  <a:pt x="10338" y="588"/>
                </a:lnTo>
                <a:lnTo>
                  <a:pt x="10346" y="584"/>
                </a:lnTo>
                <a:lnTo>
                  <a:pt x="10374" y="578"/>
                </a:lnTo>
                <a:lnTo>
                  <a:pt x="10380" y="576"/>
                </a:lnTo>
                <a:lnTo>
                  <a:pt x="10384" y="572"/>
                </a:lnTo>
                <a:lnTo>
                  <a:pt x="10384" y="570"/>
                </a:lnTo>
                <a:lnTo>
                  <a:pt x="10384" y="566"/>
                </a:lnTo>
                <a:lnTo>
                  <a:pt x="10380" y="562"/>
                </a:lnTo>
                <a:lnTo>
                  <a:pt x="10374" y="558"/>
                </a:lnTo>
                <a:lnTo>
                  <a:pt x="10358" y="552"/>
                </a:lnTo>
                <a:lnTo>
                  <a:pt x="10336" y="548"/>
                </a:lnTo>
                <a:lnTo>
                  <a:pt x="10310" y="546"/>
                </a:lnTo>
                <a:lnTo>
                  <a:pt x="10296" y="548"/>
                </a:lnTo>
                <a:lnTo>
                  <a:pt x="10280" y="550"/>
                </a:lnTo>
                <a:lnTo>
                  <a:pt x="10266" y="554"/>
                </a:lnTo>
                <a:lnTo>
                  <a:pt x="10250" y="560"/>
                </a:lnTo>
                <a:lnTo>
                  <a:pt x="10230" y="570"/>
                </a:lnTo>
                <a:lnTo>
                  <a:pt x="10214" y="578"/>
                </a:lnTo>
                <a:lnTo>
                  <a:pt x="10202" y="586"/>
                </a:lnTo>
                <a:lnTo>
                  <a:pt x="10192" y="594"/>
                </a:lnTo>
                <a:lnTo>
                  <a:pt x="10184" y="602"/>
                </a:lnTo>
                <a:lnTo>
                  <a:pt x="10180" y="608"/>
                </a:lnTo>
                <a:lnTo>
                  <a:pt x="10174" y="618"/>
                </a:lnTo>
                <a:lnTo>
                  <a:pt x="10172" y="626"/>
                </a:lnTo>
                <a:lnTo>
                  <a:pt x="10168" y="634"/>
                </a:lnTo>
                <a:lnTo>
                  <a:pt x="10166" y="636"/>
                </a:lnTo>
                <a:lnTo>
                  <a:pt x="10160" y="638"/>
                </a:lnTo>
                <a:lnTo>
                  <a:pt x="10144" y="640"/>
                </a:lnTo>
                <a:lnTo>
                  <a:pt x="10112" y="640"/>
                </a:lnTo>
                <a:lnTo>
                  <a:pt x="10098" y="642"/>
                </a:lnTo>
                <a:lnTo>
                  <a:pt x="10094" y="644"/>
                </a:lnTo>
                <a:lnTo>
                  <a:pt x="10094" y="646"/>
                </a:lnTo>
                <a:lnTo>
                  <a:pt x="10096" y="648"/>
                </a:lnTo>
                <a:lnTo>
                  <a:pt x="10098" y="652"/>
                </a:lnTo>
                <a:lnTo>
                  <a:pt x="10098" y="654"/>
                </a:lnTo>
                <a:lnTo>
                  <a:pt x="10094" y="658"/>
                </a:lnTo>
                <a:lnTo>
                  <a:pt x="10080" y="664"/>
                </a:lnTo>
                <a:lnTo>
                  <a:pt x="10050" y="670"/>
                </a:lnTo>
                <a:lnTo>
                  <a:pt x="10020" y="676"/>
                </a:lnTo>
                <a:lnTo>
                  <a:pt x="10006" y="676"/>
                </a:lnTo>
                <a:lnTo>
                  <a:pt x="10002" y="676"/>
                </a:lnTo>
                <a:lnTo>
                  <a:pt x="10000" y="674"/>
                </a:lnTo>
                <a:lnTo>
                  <a:pt x="10000" y="670"/>
                </a:lnTo>
                <a:lnTo>
                  <a:pt x="10000" y="666"/>
                </a:lnTo>
                <a:lnTo>
                  <a:pt x="9998" y="664"/>
                </a:lnTo>
                <a:lnTo>
                  <a:pt x="9994" y="662"/>
                </a:lnTo>
                <a:lnTo>
                  <a:pt x="9988" y="660"/>
                </a:lnTo>
                <a:lnTo>
                  <a:pt x="9964" y="660"/>
                </a:lnTo>
                <a:lnTo>
                  <a:pt x="9922" y="664"/>
                </a:lnTo>
                <a:lnTo>
                  <a:pt x="9882" y="670"/>
                </a:lnTo>
                <a:lnTo>
                  <a:pt x="9870" y="674"/>
                </a:lnTo>
                <a:lnTo>
                  <a:pt x="9862" y="678"/>
                </a:lnTo>
                <a:lnTo>
                  <a:pt x="9858" y="680"/>
                </a:lnTo>
                <a:lnTo>
                  <a:pt x="9856" y="684"/>
                </a:lnTo>
                <a:lnTo>
                  <a:pt x="9858" y="690"/>
                </a:lnTo>
                <a:lnTo>
                  <a:pt x="9860" y="692"/>
                </a:lnTo>
                <a:lnTo>
                  <a:pt x="9858" y="696"/>
                </a:lnTo>
                <a:lnTo>
                  <a:pt x="9856" y="698"/>
                </a:lnTo>
                <a:lnTo>
                  <a:pt x="9852" y="700"/>
                </a:lnTo>
                <a:lnTo>
                  <a:pt x="9844" y="704"/>
                </a:lnTo>
                <a:lnTo>
                  <a:pt x="9830" y="706"/>
                </a:lnTo>
                <a:lnTo>
                  <a:pt x="9786" y="710"/>
                </a:lnTo>
                <a:lnTo>
                  <a:pt x="9738" y="716"/>
                </a:lnTo>
                <a:lnTo>
                  <a:pt x="9708" y="720"/>
                </a:lnTo>
                <a:lnTo>
                  <a:pt x="9688" y="726"/>
                </a:lnTo>
                <a:lnTo>
                  <a:pt x="9678" y="732"/>
                </a:lnTo>
                <a:lnTo>
                  <a:pt x="9672" y="738"/>
                </a:lnTo>
                <a:lnTo>
                  <a:pt x="9664" y="742"/>
                </a:lnTo>
                <a:lnTo>
                  <a:pt x="9652" y="746"/>
                </a:lnTo>
                <a:lnTo>
                  <a:pt x="9630" y="748"/>
                </a:lnTo>
                <a:lnTo>
                  <a:pt x="9618" y="750"/>
                </a:lnTo>
                <a:lnTo>
                  <a:pt x="9606" y="752"/>
                </a:lnTo>
                <a:lnTo>
                  <a:pt x="9596" y="756"/>
                </a:lnTo>
                <a:lnTo>
                  <a:pt x="9588" y="760"/>
                </a:lnTo>
                <a:lnTo>
                  <a:pt x="9580" y="766"/>
                </a:lnTo>
                <a:lnTo>
                  <a:pt x="9574" y="772"/>
                </a:lnTo>
                <a:lnTo>
                  <a:pt x="9570" y="778"/>
                </a:lnTo>
                <a:lnTo>
                  <a:pt x="9568" y="784"/>
                </a:lnTo>
                <a:lnTo>
                  <a:pt x="9566" y="790"/>
                </a:lnTo>
                <a:lnTo>
                  <a:pt x="9566" y="796"/>
                </a:lnTo>
                <a:lnTo>
                  <a:pt x="9568" y="802"/>
                </a:lnTo>
                <a:lnTo>
                  <a:pt x="9570" y="806"/>
                </a:lnTo>
                <a:lnTo>
                  <a:pt x="9574" y="810"/>
                </a:lnTo>
                <a:lnTo>
                  <a:pt x="9580" y="814"/>
                </a:lnTo>
                <a:lnTo>
                  <a:pt x="9586" y="818"/>
                </a:lnTo>
                <a:lnTo>
                  <a:pt x="9592" y="818"/>
                </a:lnTo>
                <a:lnTo>
                  <a:pt x="9604" y="820"/>
                </a:lnTo>
                <a:lnTo>
                  <a:pt x="9612" y="824"/>
                </a:lnTo>
                <a:lnTo>
                  <a:pt x="9614" y="828"/>
                </a:lnTo>
                <a:lnTo>
                  <a:pt x="9612" y="832"/>
                </a:lnTo>
                <a:lnTo>
                  <a:pt x="9604" y="838"/>
                </a:lnTo>
                <a:lnTo>
                  <a:pt x="9594" y="842"/>
                </a:lnTo>
                <a:lnTo>
                  <a:pt x="9578" y="848"/>
                </a:lnTo>
                <a:lnTo>
                  <a:pt x="9560" y="852"/>
                </a:lnTo>
                <a:lnTo>
                  <a:pt x="9526" y="858"/>
                </a:lnTo>
                <a:lnTo>
                  <a:pt x="9494" y="860"/>
                </a:lnTo>
                <a:lnTo>
                  <a:pt x="9430" y="862"/>
                </a:lnTo>
                <a:lnTo>
                  <a:pt x="9402" y="862"/>
                </a:lnTo>
                <a:lnTo>
                  <a:pt x="9378" y="866"/>
                </a:lnTo>
                <a:lnTo>
                  <a:pt x="9368" y="868"/>
                </a:lnTo>
                <a:lnTo>
                  <a:pt x="9358" y="870"/>
                </a:lnTo>
                <a:lnTo>
                  <a:pt x="9352" y="876"/>
                </a:lnTo>
                <a:lnTo>
                  <a:pt x="9346" y="882"/>
                </a:lnTo>
                <a:lnTo>
                  <a:pt x="9340" y="892"/>
                </a:lnTo>
                <a:lnTo>
                  <a:pt x="9338" y="894"/>
                </a:lnTo>
                <a:lnTo>
                  <a:pt x="9340" y="898"/>
                </a:lnTo>
                <a:lnTo>
                  <a:pt x="9344" y="900"/>
                </a:lnTo>
                <a:lnTo>
                  <a:pt x="9352" y="902"/>
                </a:lnTo>
                <a:lnTo>
                  <a:pt x="9358" y="906"/>
                </a:lnTo>
                <a:lnTo>
                  <a:pt x="9364" y="910"/>
                </a:lnTo>
                <a:lnTo>
                  <a:pt x="9366" y="914"/>
                </a:lnTo>
                <a:lnTo>
                  <a:pt x="9366" y="918"/>
                </a:lnTo>
                <a:lnTo>
                  <a:pt x="9364" y="924"/>
                </a:lnTo>
                <a:lnTo>
                  <a:pt x="9360" y="930"/>
                </a:lnTo>
                <a:lnTo>
                  <a:pt x="9356" y="938"/>
                </a:lnTo>
                <a:lnTo>
                  <a:pt x="9356" y="944"/>
                </a:lnTo>
                <a:lnTo>
                  <a:pt x="9356" y="948"/>
                </a:lnTo>
                <a:lnTo>
                  <a:pt x="9360" y="952"/>
                </a:lnTo>
                <a:lnTo>
                  <a:pt x="9368" y="956"/>
                </a:lnTo>
                <a:lnTo>
                  <a:pt x="9382" y="958"/>
                </a:lnTo>
                <a:lnTo>
                  <a:pt x="9394" y="960"/>
                </a:lnTo>
                <a:lnTo>
                  <a:pt x="9408" y="962"/>
                </a:lnTo>
                <a:lnTo>
                  <a:pt x="9412" y="966"/>
                </a:lnTo>
                <a:lnTo>
                  <a:pt x="9418" y="968"/>
                </a:lnTo>
                <a:lnTo>
                  <a:pt x="9420" y="974"/>
                </a:lnTo>
                <a:lnTo>
                  <a:pt x="9422" y="978"/>
                </a:lnTo>
                <a:lnTo>
                  <a:pt x="9422" y="984"/>
                </a:lnTo>
                <a:lnTo>
                  <a:pt x="9426" y="988"/>
                </a:lnTo>
                <a:lnTo>
                  <a:pt x="9428" y="992"/>
                </a:lnTo>
                <a:lnTo>
                  <a:pt x="9434" y="994"/>
                </a:lnTo>
                <a:lnTo>
                  <a:pt x="9446" y="996"/>
                </a:lnTo>
                <a:lnTo>
                  <a:pt x="9458" y="996"/>
                </a:lnTo>
                <a:lnTo>
                  <a:pt x="9468" y="998"/>
                </a:lnTo>
                <a:lnTo>
                  <a:pt x="9472" y="1000"/>
                </a:lnTo>
                <a:lnTo>
                  <a:pt x="9474" y="1002"/>
                </a:lnTo>
                <a:lnTo>
                  <a:pt x="9476" y="1006"/>
                </a:lnTo>
                <a:lnTo>
                  <a:pt x="9476" y="1012"/>
                </a:lnTo>
                <a:lnTo>
                  <a:pt x="9474" y="1018"/>
                </a:lnTo>
                <a:lnTo>
                  <a:pt x="9470" y="1028"/>
                </a:lnTo>
                <a:lnTo>
                  <a:pt x="9466" y="1036"/>
                </a:lnTo>
                <a:lnTo>
                  <a:pt x="9466" y="1044"/>
                </a:lnTo>
                <a:lnTo>
                  <a:pt x="9464" y="1050"/>
                </a:lnTo>
                <a:lnTo>
                  <a:pt x="9466" y="1056"/>
                </a:lnTo>
                <a:lnTo>
                  <a:pt x="9470" y="1066"/>
                </a:lnTo>
                <a:lnTo>
                  <a:pt x="9478" y="1074"/>
                </a:lnTo>
                <a:lnTo>
                  <a:pt x="9484" y="1082"/>
                </a:lnTo>
                <a:lnTo>
                  <a:pt x="9486" y="1086"/>
                </a:lnTo>
                <a:lnTo>
                  <a:pt x="9486" y="1090"/>
                </a:lnTo>
                <a:lnTo>
                  <a:pt x="9486" y="1094"/>
                </a:lnTo>
                <a:lnTo>
                  <a:pt x="9484" y="1100"/>
                </a:lnTo>
                <a:lnTo>
                  <a:pt x="9480" y="1106"/>
                </a:lnTo>
                <a:lnTo>
                  <a:pt x="9472" y="1112"/>
                </a:lnTo>
                <a:lnTo>
                  <a:pt x="9458" y="1122"/>
                </a:lnTo>
                <a:lnTo>
                  <a:pt x="9456" y="1122"/>
                </a:lnTo>
                <a:lnTo>
                  <a:pt x="9454" y="1120"/>
                </a:lnTo>
                <a:lnTo>
                  <a:pt x="9454" y="1112"/>
                </a:lnTo>
                <a:lnTo>
                  <a:pt x="9458" y="1098"/>
                </a:lnTo>
                <a:lnTo>
                  <a:pt x="9460" y="1084"/>
                </a:lnTo>
                <a:lnTo>
                  <a:pt x="9460" y="1076"/>
                </a:lnTo>
                <a:lnTo>
                  <a:pt x="9460" y="1070"/>
                </a:lnTo>
                <a:lnTo>
                  <a:pt x="9458" y="1066"/>
                </a:lnTo>
                <a:lnTo>
                  <a:pt x="9454" y="1064"/>
                </a:lnTo>
                <a:lnTo>
                  <a:pt x="9448" y="1062"/>
                </a:lnTo>
                <a:lnTo>
                  <a:pt x="9440" y="1064"/>
                </a:lnTo>
                <a:lnTo>
                  <a:pt x="9432" y="1066"/>
                </a:lnTo>
                <a:lnTo>
                  <a:pt x="9426" y="1068"/>
                </a:lnTo>
                <a:lnTo>
                  <a:pt x="9424" y="1066"/>
                </a:lnTo>
                <a:lnTo>
                  <a:pt x="9424" y="1064"/>
                </a:lnTo>
                <a:lnTo>
                  <a:pt x="9430" y="1054"/>
                </a:lnTo>
                <a:lnTo>
                  <a:pt x="9440" y="1042"/>
                </a:lnTo>
                <a:lnTo>
                  <a:pt x="9448" y="1030"/>
                </a:lnTo>
                <a:lnTo>
                  <a:pt x="9450" y="1024"/>
                </a:lnTo>
                <a:lnTo>
                  <a:pt x="9452" y="1020"/>
                </a:lnTo>
                <a:lnTo>
                  <a:pt x="9450" y="1016"/>
                </a:lnTo>
                <a:lnTo>
                  <a:pt x="9446" y="1012"/>
                </a:lnTo>
                <a:lnTo>
                  <a:pt x="9440" y="1010"/>
                </a:lnTo>
                <a:lnTo>
                  <a:pt x="9428" y="1010"/>
                </a:lnTo>
                <a:lnTo>
                  <a:pt x="9408" y="1008"/>
                </a:lnTo>
                <a:lnTo>
                  <a:pt x="9392" y="1004"/>
                </a:lnTo>
                <a:lnTo>
                  <a:pt x="9380" y="998"/>
                </a:lnTo>
                <a:lnTo>
                  <a:pt x="9372" y="990"/>
                </a:lnTo>
                <a:lnTo>
                  <a:pt x="9362" y="982"/>
                </a:lnTo>
                <a:lnTo>
                  <a:pt x="9348" y="974"/>
                </a:lnTo>
                <a:lnTo>
                  <a:pt x="9330" y="966"/>
                </a:lnTo>
                <a:lnTo>
                  <a:pt x="9304" y="962"/>
                </a:lnTo>
                <a:lnTo>
                  <a:pt x="9288" y="960"/>
                </a:lnTo>
                <a:lnTo>
                  <a:pt x="9274" y="958"/>
                </a:lnTo>
                <a:lnTo>
                  <a:pt x="9262" y="960"/>
                </a:lnTo>
                <a:lnTo>
                  <a:pt x="9254" y="962"/>
                </a:lnTo>
                <a:lnTo>
                  <a:pt x="9246" y="964"/>
                </a:lnTo>
                <a:lnTo>
                  <a:pt x="9240" y="968"/>
                </a:lnTo>
                <a:lnTo>
                  <a:pt x="9234" y="974"/>
                </a:lnTo>
                <a:lnTo>
                  <a:pt x="9230" y="982"/>
                </a:lnTo>
                <a:lnTo>
                  <a:pt x="9228" y="988"/>
                </a:lnTo>
                <a:lnTo>
                  <a:pt x="9226" y="992"/>
                </a:lnTo>
                <a:lnTo>
                  <a:pt x="9222" y="992"/>
                </a:lnTo>
                <a:lnTo>
                  <a:pt x="9218" y="992"/>
                </a:lnTo>
                <a:lnTo>
                  <a:pt x="9204" y="988"/>
                </a:lnTo>
                <a:lnTo>
                  <a:pt x="9190" y="988"/>
                </a:lnTo>
                <a:lnTo>
                  <a:pt x="9180" y="990"/>
                </a:lnTo>
                <a:lnTo>
                  <a:pt x="9172" y="996"/>
                </a:lnTo>
                <a:lnTo>
                  <a:pt x="9170" y="1000"/>
                </a:lnTo>
                <a:lnTo>
                  <a:pt x="9170" y="1004"/>
                </a:lnTo>
                <a:lnTo>
                  <a:pt x="9170" y="1006"/>
                </a:lnTo>
                <a:lnTo>
                  <a:pt x="9172" y="1012"/>
                </a:lnTo>
                <a:lnTo>
                  <a:pt x="9178" y="1016"/>
                </a:lnTo>
                <a:lnTo>
                  <a:pt x="9184" y="1020"/>
                </a:lnTo>
                <a:lnTo>
                  <a:pt x="9202" y="1028"/>
                </a:lnTo>
                <a:lnTo>
                  <a:pt x="9220" y="1034"/>
                </a:lnTo>
                <a:lnTo>
                  <a:pt x="9230" y="1040"/>
                </a:lnTo>
                <a:lnTo>
                  <a:pt x="9232" y="1042"/>
                </a:lnTo>
                <a:lnTo>
                  <a:pt x="9234" y="1044"/>
                </a:lnTo>
                <a:lnTo>
                  <a:pt x="9230" y="1046"/>
                </a:lnTo>
                <a:lnTo>
                  <a:pt x="9220" y="1048"/>
                </a:lnTo>
                <a:lnTo>
                  <a:pt x="9206" y="1048"/>
                </a:lnTo>
                <a:lnTo>
                  <a:pt x="9168" y="1044"/>
                </a:lnTo>
                <a:lnTo>
                  <a:pt x="9160" y="1042"/>
                </a:lnTo>
                <a:lnTo>
                  <a:pt x="9152" y="1040"/>
                </a:lnTo>
                <a:lnTo>
                  <a:pt x="9148" y="1036"/>
                </a:lnTo>
                <a:lnTo>
                  <a:pt x="9146" y="1030"/>
                </a:lnTo>
                <a:lnTo>
                  <a:pt x="9144" y="1024"/>
                </a:lnTo>
                <a:lnTo>
                  <a:pt x="9144" y="1018"/>
                </a:lnTo>
                <a:lnTo>
                  <a:pt x="9148" y="1004"/>
                </a:lnTo>
                <a:lnTo>
                  <a:pt x="9152" y="988"/>
                </a:lnTo>
                <a:lnTo>
                  <a:pt x="9156" y="972"/>
                </a:lnTo>
                <a:lnTo>
                  <a:pt x="9158" y="956"/>
                </a:lnTo>
                <a:lnTo>
                  <a:pt x="9156" y="950"/>
                </a:lnTo>
                <a:lnTo>
                  <a:pt x="9154" y="944"/>
                </a:lnTo>
                <a:lnTo>
                  <a:pt x="9146" y="934"/>
                </a:lnTo>
                <a:lnTo>
                  <a:pt x="9140" y="926"/>
                </a:lnTo>
                <a:lnTo>
                  <a:pt x="9132" y="922"/>
                </a:lnTo>
                <a:lnTo>
                  <a:pt x="9128" y="920"/>
                </a:lnTo>
                <a:lnTo>
                  <a:pt x="9124" y="922"/>
                </a:lnTo>
                <a:lnTo>
                  <a:pt x="9122" y="928"/>
                </a:lnTo>
                <a:lnTo>
                  <a:pt x="9122" y="938"/>
                </a:lnTo>
                <a:lnTo>
                  <a:pt x="9126" y="952"/>
                </a:lnTo>
                <a:lnTo>
                  <a:pt x="9128" y="962"/>
                </a:lnTo>
                <a:lnTo>
                  <a:pt x="9128" y="970"/>
                </a:lnTo>
                <a:lnTo>
                  <a:pt x="9124" y="978"/>
                </a:lnTo>
                <a:lnTo>
                  <a:pt x="9118" y="984"/>
                </a:lnTo>
                <a:lnTo>
                  <a:pt x="9112" y="988"/>
                </a:lnTo>
                <a:lnTo>
                  <a:pt x="9104" y="992"/>
                </a:lnTo>
                <a:lnTo>
                  <a:pt x="9086" y="998"/>
                </a:lnTo>
                <a:lnTo>
                  <a:pt x="9070" y="1004"/>
                </a:lnTo>
                <a:lnTo>
                  <a:pt x="9064" y="1008"/>
                </a:lnTo>
                <a:lnTo>
                  <a:pt x="9060" y="1012"/>
                </a:lnTo>
                <a:lnTo>
                  <a:pt x="9056" y="1018"/>
                </a:lnTo>
                <a:lnTo>
                  <a:pt x="9056" y="1024"/>
                </a:lnTo>
                <a:lnTo>
                  <a:pt x="9060" y="1032"/>
                </a:lnTo>
                <a:lnTo>
                  <a:pt x="9066" y="1042"/>
                </a:lnTo>
                <a:lnTo>
                  <a:pt x="9090" y="1068"/>
                </a:lnTo>
                <a:lnTo>
                  <a:pt x="9096" y="1078"/>
                </a:lnTo>
                <a:lnTo>
                  <a:pt x="9100" y="1086"/>
                </a:lnTo>
                <a:lnTo>
                  <a:pt x="9100" y="1094"/>
                </a:lnTo>
                <a:lnTo>
                  <a:pt x="9098" y="1102"/>
                </a:lnTo>
                <a:lnTo>
                  <a:pt x="9092" y="1112"/>
                </a:lnTo>
                <a:lnTo>
                  <a:pt x="9082" y="1126"/>
                </a:lnTo>
                <a:lnTo>
                  <a:pt x="9072" y="1138"/>
                </a:lnTo>
                <a:lnTo>
                  <a:pt x="9068" y="1148"/>
                </a:lnTo>
                <a:lnTo>
                  <a:pt x="9068" y="1156"/>
                </a:lnTo>
                <a:lnTo>
                  <a:pt x="9070" y="1162"/>
                </a:lnTo>
                <a:lnTo>
                  <a:pt x="9078" y="1172"/>
                </a:lnTo>
                <a:lnTo>
                  <a:pt x="9080" y="1180"/>
                </a:lnTo>
                <a:lnTo>
                  <a:pt x="9082" y="1190"/>
                </a:lnTo>
                <a:lnTo>
                  <a:pt x="9082" y="1196"/>
                </a:lnTo>
                <a:lnTo>
                  <a:pt x="9084" y="1198"/>
                </a:lnTo>
                <a:lnTo>
                  <a:pt x="9088" y="1200"/>
                </a:lnTo>
                <a:lnTo>
                  <a:pt x="9092" y="1202"/>
                </a:lnTo>
                <a:lnTo>
                  <a:pt x="9106" y="1200"/>
                </a:lnTo>
                <a:lnTo>
                  <a:pt x="9122" y="1196"/>
                </a:lnTo>
                <a:lnTo>
                  <a:pt x="9142" y="1192"/>
                </a:lnTo>
                <a:lnTo>
                  <a:pt x="9164" y="1190"/>
                </a:lnTo>
                <a:lnTo>
                  <a:pt x="9176" y="1192"/>
                </a:lnTo>
                <a:lnTo>
                  <a:pt x="9188" y="1194"/>
                </a:lnTo>
                <a:lnTo>
                  <a:pt x="9198" y="1198"/>
                </a:lnTo>
                <a:lnTo>
                  <a:pt x="9210" y="1204"/>
                </a:lnTo>
                <a:lnTo>
                  <a:pt x="9228" y="1216"/>
                </a:lnTo>
                <a:lnTo>
                  <a:pt x="9240" y="1226"/>
                </a:lnTo>
                <a:lnTo>
                  <a:pt x="9246" y="1236"/>
                </a:lnTo>
                <a:lnTo>
                  <a:pt x="9248" y="1242"/>
                </a:lnTo>
                <a:lnTo>
                  <a:pt x="9248" y="1248"/>
                </a:lnTo>
                <a:lnTo>
                  <a:pt x="9246" y="1254"/>
                </a:lnTo>
                <a:lnTo>
                  <a:pt x="9238" y="1264"/>
                </a:lnTo>
                <a:lnTo>
                  <a:pt x="9232" y="1278"/>
                </a:lnTo>
                <a:lnTo>
                  <a:pt x="9224" y="1292"/>
                </a:lnTo>
                <a:lnTo>
                  <a:pt x="9220" y="1296"/>
                </a:lnTo>
                <a:lnTo>
                  <a:pt x="9218" y="1296"/>
                </a:lnTo>
                <a:lnTo>
                  <a:pt x="9218" y="1292"/>
                </a:lnTo>
                <a:lnTo>
                  <a:pt x="9220" y="1280"/>
                </a:lnTo>
                <a:lnTo>
                  <a:pt x="9222" y="1266"/>
                </a:lnTo>
                <a:lnTo>
                  <a:pt x="9222" y="1252"/>
                </a:lnTo>
                <a:lnTo>
                  <a:pt x="9218" y="1238"/>
                </a:lnTo>
                <a:lnTo>
                  <a:pt x="9212" y="1226"/>
                </a:lnTo>
                <a:lnTo>
                  <a:pt x="9206" y="1220"/>
                </a:lnTo>
                <a:lnTo>
                  <a:pt x="9200" y="1216"/>
                </a:lnTo>
                <a:lnTo>
                  <a:pt x="9194" y="1212"/>
                </a:lnTo>
                <a:lnTo>
                  <a:pt x="9186" y="1210"/>
                </a:lnTo>
                <a:lnTo>
                  <a:pt x="9176" y="1210"/>
                </a:lnTo>
                <a:lnTo>
                  <a:pt x="9166" y="1210"/>
                </a:lnTo>
                <a:lnTo>
                  <a:pt x="9154" y="1212"/>
                </a:lnTo>
                <a:lnTo>
                  <a:pt x="9142" y="1216"/>
                </a:lnTo>
                <a:lnTo>
                  <a:pt x="9130" y="1220"/>
                </a:lnTo>
                <a:lnTo>
                  <a:pt x="9122" y="1224"/>
                </a:lnTo>
                <a:lnTo>
                  <a:pt x="9116" y="1230"/>
                </a:lnTo>
                <a:lnTo>
                  <a:pt x="9112" y="1236"/>
                </a:lnTo>
                <a:lnTo>
                  <a:pt x="9110" y="1242"/>
                </a:lnTo>
                <a:lnTo>
                  <a:pt x="9110" y="1248"/>
                </a:lnTo>
                <a:lnTo>
                  <a:pt x="9114" y="1262"/>
                </a:lnTo>
                <a:lnTo>
                  <a:pt x="9118" y="1274"/>
                </a:lnTo>
                <a:lnTo>
                  <a:pt x="9122" y="1286"/>
                </a:lnTo>
                <a:lnTo>
                  <a:pt x="9122" y="1292"/>
                </a:lnTo>
                <a:lnTo>
                  <a:pt x="9120" y="1296"/>
                </a:lnTo>
                <a:lnTo>
                  <a:pt x="9116" y="1302"/>
                </a:lnTo>
                <a:lnTo>
                  <a:pt x="9110" y="1304"/>
                </a:lnTo>
                <a:lnTo>
                  <a:pt x="9098" y="1312"/>
                </a:lnTo>
                <a:lnTo>
                  <a:pt x="9090" y="1320"/>
                </a:lnTo>
                <a:lnTo>
                  <a:pt x="9086" y="1328"/>
                </a:lnTo>
                <a:lnTo>
                  <a:pt x="9084" y="1336"/>
                </a:lnTo>
                <a:lnTo>
                  <a:pt x="9082" y="1344"/>
                </a:lnTo>
                <a:lnTo>
                  <a:pt x="9078" y="1352"/>
                </a:lnTo>
                <a:lnTo>
                  <a:pt x="9068" y="1360"/>
                </a:lnTo>
                <a:lnTo>
                  <a:pt x="9054" y="1368"/>
                </a:lnTo>
                <a:lnTo>
                  <a:pt x="9040" y="1376"/>
                </a:lnTo>
                <a:lnTo>
                  <a:pt x="9032" y="1382"/>
                </a:lnTo>
                <a:lnTo>
                  <a:pt x="9024" y="1396"/>
                </a:lnTo>
                <a:lnTo>
                  <a:pt x="9018" y="1400"/>
                </a:lnTo>
                <a:lnTo>
                  <a:pt x="9006" y="1402"/>
                </a:lnTo>
                <a:lnTo>
                  <a:pt x="8988" y="1400"/>
                </a:lnTo>
                <a:lnTo>
                  <a:pt x="8958" y="1394"/>
                </a:lnTo>
                <a:lnTo>
                  <a:pt x="8932" y="1390"/>
                </a:lnTo>
                <a:lnTo>
                  <a:pt x="8924" y="1386"/>
                </a:lnTo>
                <a:lnTo>
                  <a:pt x="8924" y="1384"/>
                </a:lnTo>
                <a:lnTo>
                  <a:pt x="8928" y="1384"/>
                </a:lnTo>
                <a:lnTo>
                  <a:pt x="8942" y="1380"/>
                </a:lnTo>
                <a:lnTo>
                  <a:pt x="8960" y="1374"/>
                </a:lnTo>
                <a:lnTo>
                  <a:pt x="8982" y="1368"/>
                </a:lnTo>
                <a:lnTo>
                  <a:pt x="8992" y="1362"/>
                </a:lnTo>
                <a:lnTo>
                  <a:pt x="9002" y="1356"/>
                </a:lnTo>
                <a:lnTo>
                  <a:pt x="9010" y="1348"/>
                </a:lnTo>
                <a:lnTo>
                  <a:pt x="9016" y="1338"/>
                </a:lnTo>
                <a:lnTo>
                  <a:pt x="9026" y="1322"/>
                </a:lnTo>
                <a:lnTo>
                  <a:pt x="9034" y="1312"/>
                </a:lnTo>
                <a:lnTo>
                  <a:pt x="9042" y="1306"/>
                </a:lnTo>
                <a:lnTo>
                  <a:pt x="9048" y="1302"/>
                </a:lnTo>
                <a:lnTo>
                  <a:pt x="9054" y="1300"/>
                </a:lnTo>
                <a:lnTo>
                  <a:pt x="9058" y="1294"/>
                </a:lnTo>
                <a:lnTo>
                  <a:pt x="9062" y="1286"/>
                </a:lnTo>
                <a:lnTo>
                  <a:pt x="9066" y="1272"/>
                </a:lnTo>
                <a:lnTo>
                  <a:pt x="9066" y="1256"/>
                </a:lnTo>
                <a:lnTo>
                  <a:pt x="9062" y="1244"/>
                </a:lnTo>
                <a:lnTo>
                  <a:pt x="9056" y="1234"/>
                </a:lnTo>
                <a:lnTo>
                  <a:pt x="9048" y="1224"/>
                </a:lnTo>
                <a:lnTo>
                  <a:pt x="9040" y="1214"/>
                </a:lnTo>
                <a:lnTo>
                  <a:pt x="9034" y="1202"/>
                </a:lnTo>
                <a:lnTo>
                  <a:pt x="9030" y="1186"/>
                </a:lnTo>
                <a:lnTo>
                  <a:pt x="9032" y="1166"/>
                </a:lnTo>
                <a:lnTo>
                  <a:pt x="9038" y="1126"/>
                </a:lnTo>
                <a:lnTo>
                  <a:pt x="9040" y="1110"/>
                </a:lnTo>
                <a:lnTo>
                  <a:pt x="9042" y="1094"/>
                </a:lnTo>
                <a:lnTo>
                  <a:pt x="9040" y="1080"/>
                </a:lnTo>
                <a:lnTo>
                  <a:pt x="9036" y="1068"/>
                </a:lnTo>
                <a:lnTo>
                  <a:pt x="9028" y="1056"/>
                </a:lnTo>
                <a:lnTo>
                  <a:pt x="9014" y="1042"/>
                </a:lnTo>
                <a:lnTo>
                  <a:pt x="9004" y="1032"/>
                </a:lnTo>
                <a:lnTo>
                  <a:pt x="9002" y="1028"/>
                </a:lnTo>
                <a:lnTo>
                  <a:pt x="9002" y="1024"/>
                </a:lnTo>
                <a:lnTo>
                  <a:pt x="9002" y="1020"/>
                </a:lnTo>
                <a:lnTo>
                  <a:pt x="9006" y="1018"/>
                </a:lnTo>
                <a:lnTo>
                  <a:pt x="9014" y="1012"/>
                </a:lnTo>
                <a:lnTo>
                  <a:pt x="9024" y="1004"/>
                </a:lnTo>
                <a:lnTo>
                  <a:pt x="9034" y="994"/>
                </a:lnTo>
                <a:lnTo>
                  <a:pt x="9038" y="988"/>
                </a:lnTo>
                <a:lnTo>
                  <a:pt x="9042" y="982"/>
                </a:lnTo>
                <a:lnTo>
                  <a:pt x="9044" y="974"/>
                </a:lnTo>
                <a:lnTo>
                  <a:pt x="9044" y="964"/>
                </a:lnTo>
                <a:lnTo>
                  <a:pt x="9044" y="952"/>
                </a:lnTo>
                <a:lnTo>
                  <a:pt x="9040" y="944"/>
                </a:lnTo>
                <a:lnTo>
                  <a:pt x="9036" y="936"/>
                </a:lnTo>
                <a:lnTo>
                  <a:pt x="9030" y="932"/>
                </a:lnTo>
                <a:lnTo>
                  <a:pt x="9022" y="928"/>
                </a:lnTo>
                <a:lnTo>
                  <a:pt x="9014" y="924"/>
                </a:lnTo>
                <a:lnTo>
                  <a:pt x="8994" y="922"/>
                </a:lnTo>
                <a:lnTo>
                  <a:pt x="8974" y="922"/>
                </a:lnTo>
                <a:lnTo>
                  <a:pt x="8952" y="922"/>
                </a:lnTo>
                <a:lnTo>
                  <a:pt x="8932" y="924"/>
                </a:lnTo>
                <a:lnTo>
                  <a:pt x="8916" y="922"/>
                </a:lnTo>
                <a:lnTo>
                  <a:pt x="8908" y="920"/>
                </a:lnTo>
                <a:lnTo>
                  <a:pt x="8900" y="922"/>
                </a:lnTo>
                <a:lnTo>
                  <a:pt x="8896" y="926"/>
                </a:lnTo>
                <a:lnTo>
                  <a:pt x="8890" y="932"/>
                </a:lnTo>
                <a:lnTo>
                  <a:pt x="8882" y="946"/>
                </a:lnTo>
                <a:lnTo>
                  <a:pt x="8876" y="966"/>
                </a:lnTo>
                <a:lnTo>
                  <a:pt x="8868" y="986"/>
                </a:lnTo>
                <a:lnTo>
                  <a:pt x="8860" y="1006"/>
                </a:lnTo>
                <a:lnTo>
                  <a:pt x="8854" y="1016"/>
                </a:lnTo>
                <a:lnTo>
                  <a:pt x="8846" y="1024"/>
                </a:lnTo>
                <a:lnTo>
                  <a:pt x="8838" y="1030"/>
                </a:lnTo>
                <a:lnTo>
                  <a:pt x="8826" y="1036"/>
                </a:lnTo>
                <a:lnTo>
                  <a:pt x="8804" y="1048"/>
                </a:lnTo>
                <a:lnTo>
                  <a:pt x="8798" y="1052"/>
                </a:lnTo>
                <a:lnTo>
                  <a:pt x="8794" y="1058"/>
                </a:lnTo>
                <a:lnTo>
                  <a:pt x="8792" y="1062"/>
                </a:lnTo>
                <a:lnTo>
                  <a:pt x="8794" y="1066"/>
                </a:lnTo>
                <a:lnTo>
                  <a:pt x="8800" y="1074"/>
                </a:lnTo>
                <a:lnTo>
                  <a:pt x="8808" y="1082"/>
                </a:lnTo>
                <a:lnTo>
                  <a:pt x="8812" y="1088"/>
                </a:lnTo>
                <a:lnTo>
                  <a:pt x="8814" y="1094"/>
                </a:lnTo>
                <a:lnTo>
                  <a:pt x="8816" y="1102"/>
                </a:lnTo>
                <a:lnTo>
                  <a:pt x="8814" y="1108"/>
                </a:lnTo>
                <a:lnTo>
                  <a:pt x="8812" y="1118"/>
                </a:lnTo>
                <a:lnTo>
                  <a:pt x="8806" y="1128"/>
                </a:lnTo>
                <a:lnTo>
                  <a:pt x="8800" y="1138"/>
                </a:lnTo>
                <a:lnTo>
                  <a:pt x="8798" y="1146"/>
                </a:lnTo>
                <a:lnTo>
                  <a:pt x="8800" y="1154"/>
                </a:lnTo>
                <a:lnTo>
                  <a:pt x="8804" y="1162"/>
                </a:lnTo>
                <a:lnTo>
                  <a:pt x="8812" y="1168"/>
                </a:lnTo>
                <a:lnTo>
                  <a:pt x="8820" y="1174"/>
                </a:lnTo>
                <a:lnTo>
                  <a:pt x="8842" y="1184"/>
                </a:lnTo>
                <a:lnTo>
                  <a:pt x="8862" y="1196"/>
                </a:lnTo>
                <a:lnTo>
                  <a:pt x="8872" y="1200"/>
                </a:lnTo>
                <a:lnTo>
                  <a:pt x="8878" y="1208"/>
                </a:lnTo>
                <a:lnTo>
                  <a:pt x="8884" y="1214"/>
                </a:lnTo>
                <a:lnTo>
                  <a:pt x="8886" y="1220"/>
                </a:lnTo>
                <a:lnTo>
                  <a:pt x="8886" y="1230"/>
                </a:lnTo>
                <a:lnTo>
                  <a:pt x="8880" y="1238"/>
                </a:lnTo>
                <a:lnTo>
                  <a:pt x="8870" y="1254"/>
                </a:lnTo>
                <a:lnTo>
                  <a:pt x="8866" y="1258"/>
                </a:lnTo>
                <a:lnTo>
                  <a:pt x="8862" y="1260"/>
                </a:lnTo>
                <a:lnTo>
                  <a:pt x="8858" y="1260"/>
                </a:lnTo>
                <a:lnTo>
                  <a:pt x="8854" y="1258"/>
                </a:lnTo>
                <a:lnTo>
                  <a:pt x="8844" y="1252"/>
                </a:lnTo>
                <a:lnTo>
                  <a:pt x="8830" y="1240"/>
                </a:lnTo>
                <a:lnTo>
                  <a:pt x="8806" y="1224"/>
                </a:lnTo>
                <a:lnTo>
                  <a:pt x="8772" y="1204"/>
                </a:lnTo>
                <a:lnTo>
                  <a:pt x="8752" y="1194"/>
                </a:lnTo>
                <a:lnTo>
                  <a:pt x="8726" y="1184"/>
                </a:lnTo>
                <a:lnTo>
                  <a:pt x="8698" y="1174"/>
                </a:lnTo>
                <a:lnTo>
                  <a:pt x="8674" y="1166"/>
                </a:lnTo>
                <a:lnTo>
                  <a:pt x="8652" y="1160"/>
                </a:lnTo>
                <a:lnTo>
                  <a:pt x="8630" y="1156"/>
                </a:lnTo>
                <a:lnTo>
                  <a:pt x="8612" y="1152"/>
                </a:lnTo>
                <a:lnTo>
                  <a:pt x="8594" y="1152"/>
                </a:lnTo>
                <a:lnTo>
                  <a:pt x="8580" y="1152"/>
                </a:lnTo>
                <a:lnTo>
                  <a:pt x="8568" y="1152"/>
                </a:lnTo>
                <a:lnTo>
                  <a:pt x="8556" y="1156"/>
                </a:lnTo>
                <a:lnTo>
                  <a:pt x="8548" y="1158"/>
                </a:lnTo>
                <a:lnTo>
                  <a:pt x="8542" y="1162"/>
                </a:lnTo>
                <a:lnTo>
                  <a:pt x="8540" y="1168"/>
                </a:lnTo>
                <a:lnTo>
                  <a:pt x="8538" y="1174"/>
                </a:lnTo>
                <a:lnTo>
                  <a:pt x="8538" y="1180"/>
                </a:lnTo>
                <a:lnTo>
                  <a:pt x="8542" y="1186"/>
                </a:lnTo>
                <a:lnTo>
                  <a:pt x="8548" y="1194"/>
                </a:lnTo>
                <a:lnTo>
                  <a:pt x="8552" y="1198"/>
                </a:lnTo>
                <a:lnTo>
                  <a:pt x="8552" y="1204"/>
                </a:lnTo>
                <a:lnTo>
                  <a:pt x="8552" y="1210"/>
                </a:lnTo>
                <a:lnTo>
                  <a:pt x="8550" y="1216"/>
                </a:lnTo>
                <a:lnTo>
                  <a:pt x="8542" y="1228"/>
                </a:lnTo>
                <a:lnTo>
                  <a:pt x="8530" y="1238"/>
                </a:lnTo>
                <a:lnTo>
                  <a:pt x="8518" y="1244"/>
                </a:lnTo>
                <a:lnTo>
                  <a:pt x="8512" y="1246"/>
                </a:lnTo>
                <a:lnTo>
                  <a:pt x="8506" y="1246"/>
                </a:lnTo>
                <a:lnTo>
                  <a:pt x="8500" y="1244"/>
                </a:lnTo>
                <a:lnTo>
                  <a:pt x="8496" y="1242"/>
                </a:lnTo>
                <a:lnTo>
                  <a:pt x="8494" y="1236"/>
                </a:lnTo>
                <a:lnTo>
                  <a:pt x="8494" y="1230"/>
                </a:lnTo>
                <a:lnTo>
                  <a:pt x="8492" y="1216"/>
                </a:lnTo>
                <a:lnTo>
                  <a:pt x="8490" y="1208"/>
                </a:lnTo>
                <a:lnTo>
                  <a:pt x="8486" y="1206"/>
                </a:lnTo>
                <a:lnTo>
                  <a:pt x="8478" y="1206"/>
                </a:lnTo>
                <a:lnTo>
                  <a:pt x="8470" y="1208"/>
                </a:lnTo>
                <a:lnTo>
                  <a:pt x="8458" y="1214"/>
                </a:lnTo>
                <a:lnTo>
                  <a:pt x="8430" y="1234"/>
                </a:lnTo>
                <a:lnTo>
                  <a:pt x="8416" y="1242"/>
                </a:lnTo>
                <a:lnTo>
                  <a:pt x="8410" y="1242"/>
                </a:lnTo>
                <a:lnTo>
                  <a:pt x="8404" y="1242"/>
                </a:lnTo>
                <a:lnTo>
                  <a:pt x="8394" y="1240"/>
                </a:lnTo>
                <a:lnTo>
                  <a:pt x="8386" y="1236"/>
                </a:lnTo>
                <a:lnTo>
                  <a:pt x="8378" y="1232"/>
                </a:lnTo>
                <a:lnTo>
                  <a:pt x="8366" y="1230"/>
                </a:lnTo>
                <a:lnTo>
                  <a:pt x="8358" y="1232"/>
                </a:lnTo>
                <a:lnTo>
                  <a:pt x="8350" y="1234"/>
                </a:lnTo>
                <a:lnTo>
                  <a:pt x="8330" y="1246"/>
                </a:lnTo>
                <a:lnTo>
                  <a:pt x="8308" y="1256"/>
                </a:lnTo>
                <a:lnTo>
                  <a:pt x="8300" y="1258"/>
                </a:lnTo>
                <a:lnTo>
                  <a:pt x="8294" y="1260"/>
                </a:lnTo>
                <a:lnTo>
                  <a:pt x="8288" y="1260"/>
                </a:lnTo>
                <a:lnTo>
                  <a:pt x="8284" y="1258"/>
                </a:lnTo>
                <a:lnTo>
                  <a:pt x="8280" y="1254"/>
                </a:lnTo>
                <a:lnTo>
                  <a:pt x="8278" y="1250"/>
                </a:lnTo>
                <a:lnTo>
                  <a:pt x="8278" y="1240"/>
                </a:lnTo>
                <a:lnTo>
                  <a:pt x="8280" y="1230"/>
                </a:lnTo>
                <a:lnTo>
                  <a:pt x="8286" y="1220"/>
                </a:lnTo>
                <a:lnTo>
                  <a:pt x="8294" y="1212"/>
                </a:lnTo>
                <a:lnTo>
                  <a:pt x="8300" y="1206"/>
                </a:lnTo>
                <a:lnTo>
                  <a:pt x="8300" y="1204"/>
                </a:lnTo>
                <a:lnTo>
                  <a:pt x="8298" y="1204"/>
                </a:lnTo>
                <a:lnTo>
                  <a:pt x="8290" y="1204"/>
                </a:lnTo>
                <a:lnTo>
                  <a:pt x="8276" y="1206"/>
                </a:lnTo>
                <a:lnTo>
                  <a:pt x="8256" y="1214"/>
                </a:lnTo>
                <a:lnTo>
                  <a:pt x="8230" y="1224"/>
                </a:lnTo>
                <a:lnTo>
                  <a:pt x="8200" y="1236"/>
                </a:lnTo>
                <a:lnTo>
                  <a:pt x="8164" y="1254"/>
                </a:lnTo>
                <a:lnTo>
                  <a:pt x="8130" y="1270"/>
                </a:lnTo>
                <a:lnTo>
                  <a:pt x="8104" y="1278"/>
                </a:lnTo>
                <a:lnTo>
                  <a:pt x="8084" y="1282"/>
                </a:lnTo>
                <a:lnTo>
                  <a:pt x="8068" y="1286"/>
                </a:lnTo>
                <a:lnTo>
                  <a:pt x="8056" y="1288"/>
                </a:lnTo>
                <a:lnTo>
                  <a:pt x="8048" y="1294"/>
                </a:lnTo>
                <a:lnTo>
                  <a:pt x="8040" y="1304"/>
                </a:lnTo>
                <a:lnTo>
                  <a:pt x="8034" y="1322"/>
                </a:lnTo>
                <a:lnTo>
                  <a:pt x="8026" y="1342"/>
                </a:lnTo>
                <a:lnTo>
                  <a:pt x="8020" y="1352"/>
                </a:lnTo>
                <a:lnTo>
                  <a:pt x="8016" y="1356"/>
                </a:lnTo>
                <a:lnTo>
                  <a:pt x="8010" y="1358"/>
                </a:lnTo>
                <a:lnTo>
                  <a:pt x="7996" y="1354"/>
                </a:lnTo>
                <a:lnTo>
                  <a:pt x="7986" y="1356"/>
                </a:lnTo>
                <a:lnTo>
                  <a:pt x="7976" y="1360"/>
                </a:lnTo>
                <a:lnTo>
                  <a:pt x="7966" y="1364"/>
                </a:lnTo>
                <a:lnTo>
                  <a:pt x="7960" y="1364"/>
                </a:lnTo>
                <a:lnTo>
                  <a:pt x="7956" y="1362"/>
                </a:lnTo>
                <a:lnTo>
                  <a:pt x="7954" y="1358"/>
                </a:lnTo>
                <a:lnTo>
                  <a:pt x="7952" y="1352"/>
                </a:lnTo>
                <a:lnTo>
                  <a:pt x="7948" y="1344"/>
                </a:lnTo>
                <a:lnTo>
                  <a:pt x="7942" y="1338"/>
                </a:lnTo>
                <a:lnTo>
                  <a:pt x="7930" y="1330"/>
                </a:lnTo>
                <a:lnTo>
                  <a:pt x="7920" y="1324"/>
                </a:lnTo>
                <a:lnTo>
                  <a:pt x="7918" y="1322"/>
                </a:lnTo>
                <a:lnTo>
                  <a:pt x="7918" y="1318"/>
                </a:lnTo>
                <a:lnTo>
                  <a:pt x="7918" y="1314"/>
                </a:lnTo>
                <a:lnTo>
                  <a:pt x="7920" y="1312"/>
                </a:lnTo>
                <a:lnTo>
                  <a:pt x="7926" y="1304"/>
                </a:lnTo>
                <a:lnTo>
                  <a:pt x="7934" y="1300"/>
                </a:lnTo>
                <a:lnTo>
                  <a:pt x="7946" y="1296"/>
                </a:lnTo>
                <a:lnTo>
                  <a:pt x="7958" y="1292"/>
                </a:lnTo>
                <a:lnTo>
                  <a:pt x="7970" y="1292"/>
                </a:lnTo>
                <a:lnTo>
                  <a:pt x="7976" y="1290"/>
                </a:lnTo>
                <a:lnTo>
                  <a:pt x="7980" y="1288"/>
                </a:lnTo>
                <a:lnTo>
                  <a:pt x="7982" y="1286"/>
                </a:lnTo>
                <a:lnTo>
                  <a:pt x="7984" y="1282"/>
                </a:lnTo>
                <a:lnTo>
                  <a:pt x="7982" y="1274"/>
                </a:lnTo>
                <a:lnTo>
                  <a:pt x="7978" y="1264"/>
                </a:lnTo>
                <a:lnTo>
                  <a:pt x="7968" y="1254"/>
                </a:lnTo>
                <a:lnTo>
                  <a:pt x="7956" y="1246"/>
                </a:lnTo>
                <a:lnTo>
                  <a:pt x="7942" y="1240"/>
                </a:lnTo>
                <a:lnTo>
                  <a:pt x="7934" y="1238"/>
                </a:lnTo>
                <a:lnTo>
                  <a:pt x="7926" y="1238"/>
                </a:lnTo>
                <a:lnTo>
                  <a:pt x="7910" y="1238"/>
                </a:lnTo>
                <a:lnTo>
                  <a:pt x="7892" y="1236"/>
                </a:lnTo>
                <a:lnTo>
                  <a:pt x="7866" y="1230"/>
                </a:lnTo>
                <a:lnTo>
                  <a:pt x="7858" y="1230"/>
                </a:lnTo>
                <a:lnTo>
                  <a:pt x="7856" y="1230"/>
                </a:lnTo>
                <a:lnTo>
                  <a:pt x="7860" y="1236"/>
                </a:lnTo>
                <a:lnTo>
                  <a:pt x="7870" y="1246"/>
                </a:lnTo>
                <a:lnTo>
                  <a:pt x="7876" y="1252"/>
                </a:lnTo>
                <a:lnTo>
                  <a:pt x="7880" y="1258"/>
                </a:lnTo>
                <a:lnTo>
                  <a:pt x="7882" y="1264"/>
                </a:lnTo>
                <a:lnTo>
                  <a:pt x="7884" y="1270"/>
                </a:lnTo>
                <a:lnTo>
                  <a:pt x="7882" y="1284"/>
                </a:lnTo>
                <a:lnTo>
                  <a:pt x="7876" y="1296"/>
                </a:lnTo>
                <a:lnTo>
                  <a:pt x="7872" y="1306"/>
                </a:lnTo>
                <a:lnTo>
                  <a:pt x="7870" y="1318"/>
                </a:lnTo>
                <a:lnTo>
                  <a:pt x="7870" y="1324"/>
                </a:lnTo>
                <a:lnTo>
                  <a:pt x="7874" y="1328"/>
                </a:lnTo>
                <a:lnTo>
                  <a:pt x="7878" y="1334"/>
                </a:lnTo>
                <a:lnTo>
                  <a:pt x="7884" y="1340"/>
                </a:lnTo>
                <a:lnTo>
                  <a:pt x="7896" y="1348"/>
                </a:lnTo>
                <a:lnTo>
                  <a:pt x="7900" y="1352"/>
                </a:lnTo>
                <a:lnTo>
                  <a:pt x="7902" y="1356"/>
                </a:lnTo>
                <a:lnTo>
                  <a:pt x="7902" y="1364"/>
                </a:lnTo>
                <a:lnTo>
                  <a:pt x="7898" y="1372"/>
                </a:lnTo>
                <a:lnTo>
                  <a:pt x="7892" y="1380"/>
                </a:lnTo>
                <a:lnTo>
                  <a:pt x="7888" y="1390"/>
                </a:lnTo>
                <a:lnTo>
                  <a:pt x="7884" y="1400"/>
                </a:lnTo>
                <a:lnTo>
                  <a:pt x="7886" y="1414"/>
                </a:lnTo>
                <a:lnTo>
                  <a:pt x="7886" y="1424"/>
                </a:lnTo>
                <a:lnTo>
                  <a:pt x="7884" y="1422"/>
                </a:lnTo>
                <a:lnTo>
                  <a:pt x="7876" y="1414"/>
                </a:lnTo>
                <a:lnTo>
                  <a:pt x="7864" y="1402"/>
                </a:lnTo>
                <a:lnTo>
                  <a:pt x="7850" y="1390"/>
                </a:lnTo>
                <a:lnTo>
                  <a:pt x="7842" y="1386"/>
                </a:lnTo>
                <a:lnTo>
                  <a:pt x="7832" y="1382"/>
                </a:lnTo>
                <a:lnTo>
                  <a:pt x="7822" y="1382"/>
                </a:lnTo>
                <a:lnTo>
                  <a:pt x="7810" y="1382"/>
                </a:lnTo>
                <a:lnTo>
                  <a:pt x="7798" y="1386"/>
                </a:lnTo>
                <a:lnTo>
                  <a:pt x="7786" y="1394"/>
                </a:lnTo>
                <a:lnTo>
                  <a:pt x="7762" y="1410"/>
                </a:lnTo>
                <a:lnTo>
                  <a:pt x="7740" y="1422"/>
                </a:lnTo>
                <a:lnTo>
                  <a:pt x="7724" y="1432"/>
                </a:lnTo>
                <a:lnTo>
                  <a:pt x="7712" y="1440"/>
                </a:lnTo>
                <a:lnTo>
                  <a:pt x="7706" y="1448"/>
                </a:lnTo>
                <a:lnTo>
                  <a:pt x="7706" y="1452"/>
                </a:lnTo>
                <a:lnTo>
                  <a:pt x="7706" y="1456"/>
                </a:lnTo>
                <a:lnTo>
                  <a:pt x="7712" y="1468"/>
                </a:lnTo>
                <a:lnTo>
                  <a:pt x="7724" y="1482"/>
                </a:lnTo>
                <a:lnTo>
                  <a:pt x="7736" y="1498"/>
                </a:lnTo>
                <a:lnTo>
                  <a:pt x="7738" y="1504"/>
                </a:lnTo>
                <a:lnTo>
                  <a:pt x="7740" y="1508"/>
                </a:lnTo>
                <a:lnTo>
                  <a:pt x="7738" y="1512"/>
                </a:lnTo>
                <a:lnTo>
                  <a:pt x="7736" y="1516"/>
                </a:lnTo>
                <a:lnTo>
                  <a:pt x="7732" y="1518"/>
                </a:lnTo>
                <a:lnTo>
                  <a:pt x="7726" y="1520"/>
                </a:lnTo>
                <a:lnTo>
                  <a:pt x="7710" y="1520"/>
                </a:lnTo>
                <a:lnTo>
                  <a:pt x="7690" y="1516"/>
                </a:lnTo>
                <a:lnTo>
                  <a:pt x="7668" y="1508"/>
                </a:lnTo>
                <a:lnTo>
                  <a:pt x="7642" y="1496"/>
                </a:lnTo>
                <a:lnTo>
                  <a:pt x="7618" y="1486"/>
                </a:lnTo>
                <a:lnTo>
                  <a:pt x="7600" y="1482"/>
                </a:lnTo>
                <a:lnTo>
                  <a:pt x="7586" y="1480"/>
                </a:lnTo>
                <a:lnTo>
                  <a:pt x="7576" y="1482"/>
                </a:lnTo>
                <a:lnTo>
                  <a:pt x="7574" y="1484"/>
                </a:lnTo>
                <a:lnTo>
                  <a:pt x="7572" y="1486"/>
                </a:lnTo>
                <a:lnTo>
                  <a:pt x="7572" y="1494"/>
                </a:lnTo>
                <a:lnTo>
                  <a:pt x="7576" y="1504"/>
                </a:lnTo>
                <a:lnTo>
                  <a:pt x="7584" y="1514"/>
                </a:lnTo>
                <a:lnTo>
                  <a:pt x="7596" y="1524"/>
                </a:lnTo>
                <a:lnTo>
                  <a:pt x="7610" y="1530"/>
                </a:lnTo>
                <a:lnTo>
                  <a:pt x="7632" y="1540"/>
                </a:lnTo>
                <a:lnTo>
                  <a:pt x="7638" y="1544"/>
                </a:lnTo>
                <a:lnTo>
                  <a:pt x="7640" y="1546"/>
                </a:lnTo>
                <a:lnTo>
                  <a:pt x="7640" y="1548"/>
                </a:lnTo>
                <a:lnTo>
                  <a:pt x="7636" y="1554"/>
                </a:lnTo>
                <a:lnTo>
                  <a:pt x="7624" y="1562"/>
                </a:lnTo>
                <a:lnTo>
                  <a:pt x="7610" y="1568"/>
                </a:lnTo>
                <a:lnTo>
                  <a:pt x="7604" y="1570"/>
                </a:lnTo>
                <a:lnTo>
                  <a:pt x="7600" y="1568"/>
                </a:lnTo>
                <a:lnTo>
                  <a:pt x="7592" y="1564"/>
                </a:lnTo>
                <a:lnTo>
                  <a:pt x="7586" y="1558"/>
                </a:lnTo>
                <a:lnTo>
                  <a:pt x="7580" y="1550"/>
                </a:lnTo>
                <a:lnTo>
                  <a:pt x="7570" y="1540"/>
                </a:lnTo>
                <a:lnTo>
                  <a:pt x="7560" y="1532"/>
                </a:lnTo>
                <a:lnTo>
                  <a:pt x="7552" y="1530"/>
                </a:lnTo>
                <a:lnTo>
                  <a:pt x="7544" y="1528"/>
                </a:lnTo>
                <a:lnTo>
                  <a:pt x="7528" y="1524"/>
                </a:lnTo>
                <a:lnTo>
                  <a:pt x="7520" y="1518"/>
                </a:lnTo>
                <a:lnTo>
                  <a:pt x="7516" y="1512"/>
                </a:lnTo>
                <a:lnTo>
                  <a:pt x="7516" y="1506"/>
                </a:lnTo>
                <a:lnTo>
                  <a:pt x="7516" y="1498"/>
                </a:lnTo>
                <a:lnTo>
                  <a:pt x="7514" y="1490"/>
                </a:lnTo>
                <a:lnTo>
                  <a:pt x="7512" y="1482"/>
                </a:lnTo>
                <a:lnTo>
                  <a:pt x="7504" y="1474"/>
                </a:lnTo>
                <a:lnTo>
                  <a:pt x="7498" y="1468"/>
                </a:lnTo>
                <a:lnTo>
                  <a:pt x="7496" y="1464"/>
                </a:lnTo>
                <a:lnTo>
                  <a:pt x="7496" y="1460"/>
                </a:lnTo>
                <a:lnTo>
                  <a:pt x="7496" y="1458"/>
                </a:lnTo>
                <a:lnTo>
                  <a:pt x="7500" y="1452"/>
                </a:lnTo>
                <a:lnTo>
                  <a:pt x="7506" y="1446"/>
                </a:lnTo>
                <a:lnTo>
                  <a:pt x="7512" y="1438"/>
                </a:lnTo>
                <a:lnTo>
                  <a:pt x="7514" y="1432"/>
                </a:lnTo>
                <a:lnTo>
                  <a:pt x="7512" y="1428"/>
                </a:lnTo>
                <a:lnTo>
                  <a:pt x="7510" y="1424"/>
                </a:lnTo>
                <a:lnTo>
                  <a:pt x="7506" y="1418"/>
                </a:lnTo>
                <a:lnTo>
                  <a:pt x="7500" y="1412"/>
                </a:lnTo>
                <a:lnTo>
                  <a:pt x="7484" y="1402"/>
                </a:lnTo>
                <a:lnTo>
                  <a:pt x="7470" y="1394"/>
                </a:lnTo>
                <a:lnTo>
                  <a:pt x="7442" y="1378"/>
                </a:lnTo>
                <a:lnTo>
                  <a:pt x="7432" y="1370"/>
                </a:lnTo>
                <a:lnTo>
                  <a:pt x="7422" y="1364"/>
                </a:lnTo>
                <a:lnTo>
                  <a:pt x="7416" y="1354"/>
                </a:lnTo>
                <a:lnTo>
                  <a:pt x="7412" y="1344"/>
                </a:lnTo>
                <a:lnTo>
                  <a:pt x="7410" y="1336"/>
                </a:lnTo>
                <a:lnTo>
                  <a:pt x="7410" y="1334"/>
                </a:lnTo>
                <a:lnTo>
                  <a:pt x="7420" y="1344"/>
                </a:lnTo>
                <a:lnTo>
                  <a:pt x="7430" y="1352"/>
                </a:lnTo>
                <a:lnTo>
                  <a:pt x="7446" y="1362"/>
                </a:lnTo>
                <a:lnTo>
                  <a:pt x="7466" y="1370"/>
                </a:lnTo>
                <a:lnTo>
                  <a:pt x="7492" y="1376"/>
                </a:lnTo>
                <a:lnTo>
                  <a:pt x="7520" y="1382"/>
                </a:lnTo>
                <a:lnTo>
                  <a:pt x="7548" y="1390"/>
                </a:lnTo>
                <a:lnTo>
                  <a:pt x="7606" y="1408"/>
                </a:lnTo>
                <a:lnTo>
                  <a:pt x="7632" y="1414"/>
                </a:lnTo>
                <a:lnTo>
                  <a:pt x="7646" y="1416"/>
                </a:lnTo>
                <a:lnTo>
                  <a:pt x="7660" y="1416"/>
                </a:lnTo>
                <a:lnTo>
                  <a:pt x="7674" y="1416"/>
                </a:lnTo>
                <a:lnTo>
                  <a:pt x="7686" y="1414"/>
                </a:lnTo>
                <a:lnTo>
                  <a:pt x="7700" y="1408"/>
                </a:lnTo>
                <a:lnTo>
                  <a:pt x="7714" y="1402"/>
                </a:lnTo>
                <a:lnTo>
                  <a:pt x="7738" y="1388"/>
                </a:lnTo>
                <a:lnTo>
                  <a:pt x="7756" y="1374"/>
                </a:lnTo>
                <a:lnTo>
                  <a:pt x="7770" y="1360"/>
                </a:lnTo>
                <a:lnTo>
                  <a:pt x="7774" y="1354"/>
                </a:lnTo>
                <a:lnTo>
                  <a:pt x="7776" y="1346"/>
                </a:lnTo>
                <a:lnTo>
                  <a:pt x="7778" y="1340"/>
                </a:lnTo>
                <a:lnTo>
                  <a:pt x="7778" y="1334"/>
                </a:lnTo>
                <a:lnTo>
                  <a:pt x="7774" y="1326"/>
                </a:lnTo>
                <a:lnTo>
                  <a:pt x="7770" y="1320"/>
                </a:lnTo>
                <a:lnTo>
                  <a:pt x="7764" y="1312"/>
                </a:lnTo>
                <a:lnTo>
                  <a:pt x="7756" y="1304"/>
                </a:lnTo>
                <a:lnTo>
                  <a:pt x="7734" y="1288"/>
                </a:lnTo>
                <a:lnTo>
                  <a:pt x="7694" y="1264"/>
                </a:lnTo>
                <a:lnTo>
                  <a:pt x="7666" y="1252"/>
                </a:lnTo>
                <a:lnTo>
                  <a:pt x="7638" y="1238"/>
                </a:lnTo>
                <a:lnTo>
                  <a:pt x="7594" y="1212"/>
                </a:lnTo>
                <a:lnTo>
                  <a:pt x="7570" y="1198"/>
                </a:lnTo>
                <a:lnTo>
                  <a:pt x="7552" y="1190"/>
                </a:lnTo>
                <a:lnTo>
                  <a:pt x="7538" y="1188"/>
                </a:lnTo>
                <a:lnTo>
                  <a:pt x="7528" y="1188"/>
                </a:lnTo>
                <a:lnTo>
                  <a:pt x="7518" y="1190"/>
                </a:lnTo>
                <a:lnTo>
                  <a:pt x="7508" y="1190"/>
                </a:lnTo>
                <a:lnTo>
                  <a:pt x="7492" y="1188"/>
                </a:lnTo>
                <a:lnTo>
                  <a:pt x="7472" y="1182"/>
                </a:lnTo>
                <a:lnTo>
                  <a:pt x="7452" y="1176"/>
                </a:lnTo>
                <a:lnTo>
                  <a:pt x="7442" y="1170"/>
                </a:lnTo>
                <a:lnTo>
                  <a:pt x="7440" y="1166"/>
                </a:lnTo>
                <a:lnTo>
                  <a:pt x="7440" y="1164"/>
                </a:lnTo>
                <a:lnTo>
                  <a:pt x="7442" y="1160"/>
                </a:lnTo>
                <a:lnTo>
                  <a:pt x="7442" y="1156"/>
                </a:lnTo>
                <a:lnTo>
                  <a:pt x="7436" y="1152"/>
                </a:lnTo>
                <a:lnTo>
                  <a:pt x="7424" y="1146"/>
                </a:lnTo>
                <a:lnTo>
                  <a:pt x="7410" y="1140"/>
                </a:lnTo>
                <a:lnTo>
                  <a:pt x="7402" y="1140"/>
                </a:lnTo>
                <a:lnTo>
                  <a:pt x="7398" y="1144"/>
                </a:lnTo>
                <a:lnTo>
                  <a:pt x="7394" y="1148"/>
                </a:lnTo>
                <a:lnTo>
                  <a:pt x="7390" y="1152"/>
                </a:lnTo>
                <a:lnTo>
                  <a:pt x="7384" y="1156"/>
                </a:lnTo>
                <a:lnTo>
                  <a:pt x="7370" y="1156"/>
                </a:lnTo>
                <a:lnTo>
                  <a:pt x="7350" y="1150"/>
                </a:lnTo>
                <a:lnTo>
                  <a:pt x="7342" y="1150"/>
                </a:lnTo>
                <a:lnTo>
                  <a:pt x="7336" y="1150"/>
                </a:lnTo>
                <a:lnTo>
                  <a:pt x="7332" y="1148"/>
                </a:lnTo>
                <a:lnTo>
                  <a:pt x="7328" y="1146"/>
                </a:lnTo>
                <a:lnTo>
                  <a:pt x="7326" y="1144"/>
                </a:lnTo>
                <a:lnTo>
                  <a:pt x="7322" y="1148"/>
                </a:lnTo>
                <a:lnTo>
                  <a:pt x="7320" y="1152"/>
                </a:lnTo>
                <a:lnTo>
                  <a:pt x="7314" y="1154"/>
                </a:lnTo>
                <a:lnTo>
                  <a:pt x="7304" y="1156"/>
                </a:lnTo>
                <a:lnTo>
                  <a:pt x="7302" y="1154"/>
                </a:lnTo>
                <a:lnTo>
                  <a:pt x="7304" y="1152"/>
                </a:lnTo>
                <a:lnTo>
                  <a:pt x="7306" y="1148"/>
                </a:lnTo>
                <a:lnTo>
                  <a:pt x="7306" y="1142"/>
                </a:lnTo>
                <a:lnTo>
                  <a:pt x="7304" y="1140"/>
                </a:lnTo>
                <a:lnTo>
                  <a:pt x="7302" y="1138"/>
                </a:lnTo>
                <a:lnTo>
                  <a:pt x="7298" y="1136"/>
                </a:lnTo>
                <a:lnTo>
                  <a:pt x="7292" y="1134"/>
                </a:lnTo>
                <a:lnTo>
                  <a:pt x="7282" y="1134"/>
                </a:lnTo>
                <a:lnTo>
                  <a:pt x="7276" y="1130"/>
                </a:lnTo>
                <a:lnTo>
                  <a:pt x="7270" y="1128"/>
                </a:lnTo>
                <a:lnTo>
                  <a:pt x="7264" y="1128"/>
                </a:lnTo>
                <a:lnTo>
                  <a:pt x="7260" y="1126"/>
                </a:lnTo>
                <a:lnTo>
                  <a:pt x="7264" y="1124"/>
                </a:lnTo>
                <a:lnTo>
                  <a:pt x="7276" y="1124"/>
                </a:lnTo>
                <a:lnTo>
                  <a:pt x="7298" y="1128"/>
                </a:lnTo>
                <a:lnTo>
                  <a:pt x="7308" y="1130"/>
                </a:lnTo>
                <a:lnTo>
                  <a:pt x="7318" y="1130"/>
                </a:lnTo>
                <a:lnTo>
                  <a:pt x="7324" y="1128"/>
                </a:lnTo>
                <a:lnTo>
                  <a:pt x="7330" y="1124"/>
                </a:lnTo>
                <a:lnTo>
                  <a:pt x="7338" y="1118"/>
                </a:lnTo>
                <a:lnTo>
                  <a:pt x="7342" y="1116"/>
                </a:lnTo>
                <a:lnTo>
                  <a:pt x="7348" y="1116"/>
                </a:lnTo>
                <a:lnTo>
                  <a:pt x="7352" y="1116"/>
                </a:lnTo>
                <a:lnTo>
                  <a:pt x="7356" y="1116"/>
                </a:lnTo>
                <a:lnTo>
                  <a:pt x="7358" y="1114"/>
                </a:lnTo>
                <a:lnTo>
                  <a:pt x="7360" y="1110"/>
                </a:lnTo>
                <a:lnTo>
                  <a:pt x="7360" y="1108"/>
                </a:lnTo>
                <a:lnTo>
                  <a:pt x="7358" y="1106"/>
                </a:lnTo>
                <a:lnTo>
                  <a:pt x="7356" y="1104"/>
                </a:lnTo>
                <a:lnTo>
                  <a:pt x="7352" y="1104"/>
                </a:lnTo>
                <a:lnTo>
                  <a:pt x="7346" y="1102"/>
                </a:lnTo>
                <a:lnTo>
                  <a:pt x="7342" y="1100"/>
                </a:lnTo>
                <a:lnTo>
                  <a:pt x="7340" y="1096"/>
                </a:lnTo>
                <a:lnTo>
                  <a:pt x="7336" y="1094"/>
                </a:lnTo>
                <a:lnTo>
                  <a:pt x="7332" y="1094"/>
                </a:lnTo>
                <a:lnTo>
                  <a:pt x="7328" y="1092"/>
                </a:lnTo>
                <a:lnTo>
                  <a:pt x="7326" y="1088"/>
                </a:lnTo>
                <a:lnTo>
                  <a:pt x="7320" y="1084"/>
                </a:lnTo>
                <a:lnTo>
                  <a:pt x="7318" y="1084"/>
                </a:lnTo>
                <a:lnTo>
                  <a:pt x="7314" y="1084"/>
                </a:lnTo>
                <a:lnTo>
                  <a:pt x="7308" y="1086"/>
                </a:lnTo>
                <a:lnTo>
                  <a:pt x="7308" y="1084"/>
                </a:lnTo>
                <a:lnTo>
                  <a:pt x="7306" y="1082"/>
                </a:lnTo>
                <a:lnTo>
                  <a:pt x="7298" y="1084"/>
                </a:lnTo>
                <a:lnTo>
                  <a:pt x="7290" y="1084"/>
                </a:lnTo>
                <a:lnTo>
                  <a:pt x="7290" y="1082"/>
                </a:lnTo>
                <a:lnTo>
                  <a:pt x="7290" y="1080"/>
                </a:lnTo>
                <a:lnTo>
                  <a:pt x="7290" y="1078"/>
                </a:lnTo>
                <a:lnTo>
                  <a:pt x="7286" y="1074"/>
                </a:lnTo>
                <a:lnTo>
                  <a:pt x="7280" y="1072"/>
                </a:lnTo>
                <a:lnTo>
                  <a:pt x="7274" y="1072"/>
                </a:lnTo>
                <a:lnTo>
                  <a:pt x="7268" y="1072"/>
                </a:lnTo>
                <a:lnTo>
                  <a:pt x="7262" y="1074"/>
                </a:lnTo>
                <a:lnTo>
                  <a:pt x="7258" y="1078"/>
                </a:lnTo>
                <a:lnTo>
                  <a:pt x="7256" y="1082"/>
                </a:lnTo>
                <a:lnTo>
                  <a:pt x="7254" y="1088"/>
                </a:lnTo>
                <a:lnTo>
                  <a:pt x="7254" y="1098"/>
                </a:lnTo>
                <a:lnTo>
                  <a:pt x="7256" y="1104"/>
                </a:lnTo>
                <a:lnTo>
                  <a:pt x="7254" y="1102"/>
                </a:lnTo>
                <a:lnTo>
                  <a:pt x="7248" y="1100"/>
                </a:lnTo>
                <a:lnTo>
                  <a:pt x="7246" y="1100"/>
                </a:lnTo>
                <a:lnTo>
                  <a:pt x="7242" y="1100"/>
                </a:lnTo>
                <a:lnTo>
                  <a:pt x="7236" y="1102"/>
                </a:lnTo>
                <a:lnTo>
                  <a:pt x="7232" y="1100"/>
                </a:lnTo>
                <a:lnTo>
                  <a:pt x="7232" y="1098"/>
                </a:lnTo>
                <a:lnTo>
                  <a:pt x="7238" y="1094"/>
                </a:lnTo>
                <a:lnTo>
                  <a:pt x="7244" y="1090"/>
                </a:lnTo>
                <a:lnTo>
                  <a:pt x="7248" y="1086"/>
                </a:lnTo>
                <a:lnTo>
                  <a:pt x="7250" y="1084"/>
                </a:lnTo>
                <a:lnTo>
                  <a:pt x="7246" y="1082"/>
                </a:lnTo>
                <a:lnTo>
                  <a:pt x="7240" y="1084"/>
                </a:lnTo>
                <a:lnTo>
                  <a:pt x="7238" y="1082"/>
                </a:lnTo>
                <a:lnTo>
                  <a:pt x="7240" y="1078"/>
                </a:lnTo>
                <a:lnTo>
                  <a:pt x="7242" y="1076"/>
                </a:lnTo>
                <a:lnTo>
                  <a:pt x="7250" y="1074"/>
                </a:lnTo>
                <a:lnTo>
                  <a:pt x="7256" y="1070"/>
                </a:lnTo>
                <a:lnTo>
                  <a:pt x="7258" y="1068"/>
                </a:lnTo>
                <a:lnTo>
                  <a:pt x="7258" y="1066"/>
                </a:lnTo>
                <a:lnTo>
                  <a:pt x="7258" y="1064"/>
                </a:lnTo>
                <a:lnTo>
                  <a:pt x="7256" y="1062"/>
                </a:lnTo>
                <a:lnTo>
                  <a:pt x="7250" y="1064"/>
                </a:lnTo>
                <a:lnTo>
                  <a:pt x="7246" y="1064"/>
                </a:lnTo>
                <a:lnTo>
                  <a:pt x="7246" y="1062"/>
                </a:lnTo>
                <a:lnTo>
                  <a:pt x="7244" y="1060"/>
                </a:lnTo>
                <a:lnTo>
                  <a:pt x="7244" y="1058"/>
                </a:lnTo>
                <a:lnTo>
                  <a:pt x="7244" y="1056"/>
                </a:lnTo>
                <a:lnTo>
                  <a:pt x="7238" y="1058"/>
                </a:lnTo>
                <a:lnTo>
                  <a:pt x="7232" y="1058"/>
                </a:lnTo>
                <a:lnTo>
                  <a:pt x="7230" y="1058"/>
                </a:lnTo>
                <a:lnTo>
                  <a:pt x="7226" y="1056"/>
                </a:lnTo>
                <a:lnTo>
                  <a:pt x="7222" y="1054"/>
                </a:lnTo>
                <a:lnTo>
                  <a:pt x="7220" y="1054"/>
                </a:lnTo>
                <a:lnTo>
                  <a:pt x="7218" y="1058"/>
                </a:lnTo>
                <a:lnTo>
                  <a:pt x="7216" y="1062"/>
                </a:lnTo>
                <a:lnTo>
                  <a:pt x="7214" y="1062"/>
                </a:lnTo>
                <a:lnTo>
                  <a:pt x="7212" y="1062"/>
                </a:lnTo>
                <a:lnTo>
                  <a:pt x="7208" y="1060"/>
                </a:lnTo>
                <a:lnTo>
                  <a:pt x="7206" y="1060"/>
                </a:lnTo>
                <a:lnTo>
                  <a:pt x="7202" y="1064"/>
                </a:lnTo>
                <a:lnTo>
                  <a:pt x="7202" y="1066"/>
                </a:lnTo>
                <a:lnTo>
                  <a:pt x="7202" y="1068"/>
                </a:lnTo>
                <a:lnTo>
                  <a:pt x="7204" y="1070"/>
                </a:lnTo>
                <a:lnTo>
                  <a:pt x="7208" y="1070"/>
                </a:lnTo>
                <a:lnTo>
                  <a:pt x="7214" y="1072"/>
                </a:lnTo>
                <a:lnTo>
                  <a:pt x="7212" y="1074"/>
                </a:lnTo>
                <a:lnTo>
                  <a:pt x="7208" y="1076"/>
                </a:lnTo>
                <a:lnTo>
                  <a:pt x="7208" y="1080"/>
                </a:lnTo>
                <a:lnTo>
                  <a:pt x="7204" y="1082"/>
                </a:lnTo>
                <a:lnTo>
                  <a:pt x="7200" y="1082"/>
                </a:lnTo>
                <a:lnTo>
                  <a:pt x="7200" y="1086"/>
                </a:lnTo>
                <a:lnTo>
                  <a:pt x="7198" y="1088"/>
                </a:lnTo>
                <a:lnTo>
                  <a:pt x="7196" y="1090"/>
                </a:lnTo>
                <a:lnTo>
                  <a:pt x="7194" y="1092"/>
                </a:lnTo>
                <a:lnTo>
                  <a:pt x="7194" y="1096"/>
                </a:lnTo>
                <a:lnTo>
                  <a:pt x="7196" y="1100"/>
                </a:lnTo>
                <a:lnTo>
                  <a:pt x="7194" y="1102"/>
                </a:lnTo>
                <a:lnTo>
                  <a:pt x="7190" y="1102"/>
                </a:lnTo>
                <a:lnTo>
                  <a:pt x="7180" y="1106"/>
                </a:lnTo>
                <a:lnTo>
                  <a:pt x="7176" y="1108"/>
                </a:lnTo>
                <a:lnTo>
                  <a:pt x="7176" y="1102"/>
                </a:lnTo>
                <a:lnTo>
                  <a:pt x="7180" y="1094"/>
                </a:lnTo>
                <a:lnTo>
                  <a:pt x="7180" y="1088"/>
                </a:lnTo>
                <a:lnTo>
                  <a:pt x="7180" y="1084"/>
                </a:lnTo>
                <a:lnTo>
                  <a:pt x="7182" y="1078"/>
                </a:lnTo>
                <a:lnTo>
                  <a:pt x="7184" y="1070"/>
                </a:lnTo>
                <a:lnTo>
                  <a:pt x="7184" y="1068"/>
                </a:lnTo>
                <a:lnTo>
                  <a:pt x="7182" y="1066"/>
                </a:lnTo>
                <a:lnTo>
                  <a:pt x="7178" y="1066"/>
                </a:lnTo>
                <a:lnTo>
                  <a:pt x="7174" y="1070"/>
                </a:lnTo>
                <a:lnTo>
                  <a:pt x="7164" y="1078"/>
                </a:lnTo>
                <a:lnTo>
                  <a:pt x="7140" y="1102"/>
                </a:lnTo>
                <a:lnTo>
                  <a:pt x="7134" y="1108"/>
                </a:lnTo>
                <a:lnTo>
                  <a:pt x="7134" y="1112"/>
                </a:lnTo>
                <a:lnTo>
                  <a:pt x="7134" y="1116"/>
                </a:lnTo>
                <a:lnTo>
                  <a:pt x="7130" y="1122"/>
                </a:lnTo>
                <a:lnTo>
                  <a:pt x="7124" y="1126"/>
                </a:lnTo>
                <a:lnTo>
                  <a:pt x="7122" y="1128"/>
                </a:lnTo>
                <a:lnTo>
                  <a:pt x="7118" y="1126"/>
                </a:lnTo>
                <a:lnTo>
                  <a:pt x="7116" y="1128"/>
                </a:lnTo>
                <a:lnTo>
                  <a:pt x="7112" y="1130"/>
                </a:lnTo>
                <a:lnTo>
                  <a:pt x="7112" y="1128"/>
                </a:lnTo>
                <a:lnTo>
                  <a:pt x="7112" y="1126"/>
                </a:lnTo>
                <a:lnTo>
                  <a:pt x="7116" y="1120"/>
                </a:lnTo>
                <a:lnTo>
                  <a:pt x="7120" y="1114"/>
                </a:lnTo>
                <a:lnTo>
                  <a:pt x="7120" y="1112"/>
                </a:lnTo>
                <a:lnTo>
                  <a:pt x="7120" y="1110"/>
                </a:lnTo>
                <a:lnTo>
                  <a:pt x="7122" y="1106"/>
                </a:lnTo>
                <a:lnTo>
                  <a:pt x="7126" y="1102"/>
                </a:lnTo>
                <a:lnTo>
                  <a:pt x="7124" y="1100"/>
                </a:lnTo>
                <a:lnTo>
                  <a:pt x="7124" y="1098"/>
                </a:lnTo>
                <a:lnTo>
                  <a:pt x="7124" y="1096"/>
                </a:lnTo>
                <a:lnTo>
                  <a:pt x="7132" y="1088"/>
                </a:lnTo>
                <a:lnTo>
                  <a:pt x="7150" y="1072"/>
                </a:lnTo>
                <a:lnTo>
                  <a:pt x="7152" y="1072"/>
                </a:lnTo>
                <a:lnTo>
                  <a:pt x="7150" y="1070"/>
                </a:lnTo>
                <a:lnTo>
                  <a:pt x="7144" y="1070"/>
                </a:lnTo>
                <a:lnTo>
                  <a:pt x="7138" y="1070"/>
                </a:lnTo>
                <a:lnTo>
                  <a:pt x="7136" y="1068"/>
                </a:lnTo>
                <a:lnTo>
                  <a:pt x="7132" y="1064"/>
                </a:lnTo>
                <a:lnTo>
                  <a:pt x="7130" y="1064"/>
                </a:lnTo>
                <a:lnTo>
                  <a:pt x="7128" y="1070"/>
                </a:lnTo>
                <a:lnTo>
                  <a:pt x="7126" y="1076"/>
                </a:lnTo>
                <a:lnTo>
                  <a:pt x="7122" y="1070"/>
                </a:lnTo>
                <a:lnTo>
                  <a:pt x="7118" y="1066"/>
                </a:lnTo>
                <a:lnTo>
                  <a:pt x="7114" y="1066"/>
                </a:lnTo>
                <a:lnTo>
                  <a:pt x="7112" y="1066"/>
                </a:lnTo>
                <a:lnTo>
                  <a:pt x="7108" y="1066"/>
                </a:lnTo>
                <a:lnTo>
                  <a:pt x="7106" y="1066"/>
                </a:lnTo>
                <a:lnTo>
                  <a:pt x="7102" y="1064"/>
                </a:lnTo>
                <a:lnTo>
                  <a:pt x="7098" y="1064"/>
                </a:lnTo>
                <a:lnTo>
                  <a:pt x="7096" y="1066"/>
                </a:lnTo>
                <a:lnTo>
                  <a:pt x="7098" y="1068"/>
                </a:lnTo>
                <a:lnTo>
                  <a:pt x="7100" y="1072"/>
                </a:lnTo>
                <a:lnTo>
                  <a:pt x="7100" y="1076"/>
                </a:lnTo>
                <a:lnTo>
                  <a:pt x="7098" y="1076"/>
                </a:lnTo>
                <a:lnTo>
                  <a:pt x="7094" y="1074"/>
                </a:lnTo>
                <a:lnTo>
                  <a:pt x="7088" y="1072"/>
                </a:lnTo>
                <a:lnTo>
                  <a:pt x="7084" y="1074"/>
                </a:lnTo>
                <a:lnTo>
                  <a:pt x="7086" y="1078"/>
                </a:lnTo>
                <a:lnTo>
                  <a:pt x="7094" y="1082"/>
                </a:lnTo>
                <a:lnTo>
                  <a:pt x="7102" y="1086"/>
                </a:lnTo>
                <a:lnTo>
                  <a:pt x="7106" y="1088"/>
                </a:lnTo>
                <a:lnTo>
                  <a:pt x="7104" y="1088"/>
                </a:lnTo>
                <a:lnTo>
                  <a:pt x="7094" y="1086"/>
                </a:lnTo>
                <a:lnTo>
                  <a:pt x="7088" y="1084"/>
                </a:lnTo>
                <a:lnTo>
                  <a:pt x="7088" y="1086"/>
                </a:lnTo>
                <a:lnTo>
                  <a:pt x="7086" y="1088"/>
                </a:lnTo>
                <a:lnTo>
                  <a:pt x="7084" y="1090"/>
                </a:lnTo>
                <a:lnTo>
                  <a:pt x="7080" y="1094"/>
                </a:lnTo>
                <a:lnTo>
                  <a:pt x="7072" y="1100"/>
                </a:lnTo>
                <a:lnTo>
                  <a:pt x="7060" y="1106"/>
                </a:lnTo>
                <a:lnTo>
                  <a:pt x="7056" y="1110"/>
                </a:lnTo>
                <a:lnTo>
                  <a:pt x="7056" y="1112"/>
                </a:lnTo>
                <a:lnTo>
                  <a:pt x="7050" y="1116"/>
                </a:lnTo>
                <a:lnTo>
                  <a:pt x="7046" y="1118"/>
                </a:lnTo>
                <a:lnTo>
                  <a:pt x="7044" y="1120"/>
                </a:lnTo>
                <a:lnTo>
                  <a:pt x="7044" y="1122"/>
                </a:lnTo>
                <a:lnTo>
                  <a:pt x="7048" y="1124"/>
                </a:lnTo>
                <a:lnTo>
                  <a:pt x="7046" y="1126"/>
                </a:lnTo>
                <a:lnTo>
                  <a:pt x="7044" y="1126"/>
                </a:lnTo>
                <a:lnTo>
                  <a:pt x="7042" y="1128"/>
                </a:lnTo>
                <a:lnTo>
                  <a:pt x="7042" y="1130"/>
                </a:lnTo>
                <a:lnTo>
                  <a:pt x="7046" y="1132"/>
                </a:lnTo>
                <a:lnTo>
                  <a:pt x="7052" y="1134"/>
                </a:lnTo>
                <a:lnTo>
                  <a:pt x="7054" y="1136"/>
                </a:lnTo>
                <a:lnTo>
                  <a:pt x="7052" y="1136"/>
                </a:lnTo>
                <a:lnTo>
                  <a:pt x="7048" y="1136"/>
                </a:lnTo>
                <a:lnTo>
                  <a:pt x="7040" y="1136"/>
                </a:lnTo>
                <a:lnTo>
                  <a:pt x="7034" y="1132"/>
                </a:lnTo>
                <a:lnTo>
                  <a:pt x="7034" y="1130"/>
                </a:lnTo>
                <a:lnTo>
                  <a:pt x="7034" y="1128"/>
                </a:lnTo>
                <a:lnTo>
                  <a:pt x="7036" y="1124"/>
                </a:lnTo>
                <a:lnTo>
                  <a:pt x="7034" y="1122"/>
                </a:lnTo>
                <a:lnTo>
                  <a:pt x="7028" y="1118"/>
                </a:lnTo>
                <a:lnTo>
                  <a:pt x="7018" y="1116"/>
                </a:lnTo>
                <a:lnTo>
                  <a:pt x="7012" y="1116"/>
                </a:lnTo>
                <a:lnTo>
                  <a:pt x="7008" y="1116"/>
                </a:lnTo>
                <a:lnTo>
                  <a:pt x="7006" y="1114"/>
                </a:lnTo>
                <a:lnTo>
                  <a:pt x="7004" y="1114"/>
                </a:lnTo>
                <a:lnTo>
                  <a:pt x="7002" y="1114"/>
                </a:lnTo>
                <a:lnTo>
                  <a:pt x="6998" y="1114"/>
                </a:lnTo>
                <a:lnTo>
                  <a:pt x="6992" y="1112"/>
                </a:lnTo>
                <a:lnTo>
                  <a:pt x="6990" y="1112"/>
                </a:lnTo>
                <a:lnTo>
                  <a:pt x="6988" y="1120"/>
                </a:lnTo>
                <a:lnTo>
                  <a:pt x="6988" y="1124"/>
                </a:lnTo>
                <a:lnTo>
                  <a:pt x="6984" y="1120"/>
                </a:lnTo>
                <a:lnTo>
                  <a:pt x="6982" y="1116"/>
                </a:lnTo>
                <a:lnTo>
                  <a:pt x="6978" y="1114"/>
                </a:lnTo>
                <a:lnTo>
                  <a:pt x="6974" y="1114"/>
                </a:lnTo>
                <a:lnTo>
                  <a:pt x="6968" y="1114"/>
                </a:lnTo>
                <a:lnTo>
                  <a:pt x="6964" y="1118"/>
                </a:lnTo>
                <a:lnTo>
                  <a:pt x="6964" y="1120"/>
                </a:lnTo>
                <a:lnTo>
                  <a:pt x="6966" y="1122"/>
                </a:lnTo>
                <a:lnTo>
                  <a:pt x="6970" y="1124"/>
                </a:lnTo>
                <a:lnTo>
                  <a:pt x="6972" y="1124"/>
                </a:lnTo>
                <a:lnTo>
                  <a:pt x="6972" y="1126"/>
                </a:lnTo>
                <a:lnTo>
                  <a:pt x="6974" y="1128"/>
                </a:lnTo>
                <a:lnTo>
                  <a:pt x="6978" y="1128"/>
                </a:lnTo>
                <a:lnTo>
                  <a:pt x="6982" y="1128"/>
                </a:lnTo>
                <a:lnTo>
                  <a:pt x="6986" y="1132"/>
                </a:lnTo>
                <a:lnTo>
                  <a:pt x="6988" y="1134"/>
                </a:lnTo>
                <a:lnTo>
                  <a:pt x="6992" y="1134"/>
                </a:lnTo>
                <a:lnTo>
                  <a:pt x="6994" y="1134"/>
                </a:lnTo>
                <a:lnTo>
                  <a:pt x="6992" y="1138"/>
                </a:lnTo>
                <a:lnTo>
                  <a:pt x="6990" y="1140"/>
                </a:lnTo>
                <a:lnTo>
                  <a:pt x="6990" y="1142"/>
                </a:lnTo>
                <a:lnTo>
                  <a:pt x="6996" y="1150"/>
                </a:lnTo>
                <a:lnTo>
                  <a:pt x="6998" y="1154"/>
                </a:lnTo>
                <a:lnTo>
                  <a:pt x="6996" y="1152"/>
                </a:lnTo>
                <a:lnTo>
                  <a:pt x="6980" y="1140"/>
                </a:lnTo>
                <a:lnTo>
                  <a:pt x="6970" y="1134"/>
                </a:lnTo>
                <a:lnTo>
                  <a:pt x="6964" y="1134"/>
                </a:lnTo>
                <a:lnTo>
                  <a:pt x="6962" y="1136"/>
                </a:lnTo>
                <a:lnTo>
                  <a:pt x="6964" y="1138"/>
                </a:lnTo>
                <a:lnTo>
                  <a:pt x="6964" y="1140"/>
                </a:lnTo>
                <a:lnTo>
                  <a:pt x="6964" y="1142"/>
                </a:lnTo>
                <a:lnTo>
                  <a:pt x="6960" y="1144"/>
                </a:lnTo>
                <a:lnTo>
                  <a:pt x="6958" y="1144"/>
                </a:lnTo>
                <a:lnTo>
                  <a:pt x="6956" y="1142"/>
                </a:lnTo>
                <a:lnTo>
                  <a:pt x="6958" y="1140"/>
                </a:lnTo>
                <a:lnTo>
                  <a:pt x="6958" y="1138"/>
                </a:lnTo>
                <a:lnTo>
                  <a:pt x="6956" y="1138"/>
                </a:lnTo>
                <a:lnTo>
                  <a:pt x="6950" y="1142"/>
                </a:lnTo>
                <a:lnTo>
                  <a:pt x="6938" y="1152"/>
                </a:lnTo>
                <a:lnTo>
                  <a:pt x="6936" y="1152"/>
                </a:lnTo>
                <a:lnTo>
                  <a:pt x="6934" y="1154"/>
                </a:lnTo>
                <a:lnTo>
                  <a:pt x="6934" y="1162"/>
                </a:lnTo>
                <a:lnTo>
                  <a:pt x="6932" y="1168"/>
                </a:lnTo>
                <a:lnTo>
                  <a:pt x="6928" y="1172"/>
                </a:lnTo>
                <a:lnTo>
                  <a:pt x="6922" y="1180"/>
                </a:lnTo>
                <a:lnTo>
                  <a:pt x="6914" y="1186"/>
                </a:lnTo>
                <a:lnTo>
                  <a:pt x="6922" y="1172"/>
                </a:lnTo>
                <a:lnTo>
                  <a:pt x="6926" y="1160"/>
                </a:lnTo>
                <a:lnTo>
                  <a:pt x="6928" y="1150"/>
                </a:lnTo>
                <a:lnTo>
                  <a:pt x="6928" y="1140"/>
                </a:lnTo>
                <a:lnTo>
                  <a:pt x="6926" y="1136"/>
                </a:lnTo>
                <a:lnTo>
                  <a:pt x="6924" y="1138"/>
                </a:lnTo>
                <a:lnTo>
                  <a:pt x="6922" y="1142"/>
                </a:lnTo>
                <a:lnTo>
                  <a:pt x="6920" y="1142"/>
                </a:lnTo>
                <a:lnTo>
                  <a:pt x="6918" y="1140"/>
                </a:lnTo>
                <a:lnTo>
                  <a:pt x="6916" y="1140"/>
                </a:lnTo>
                <a:lnTo>
                  <a:pt x="6908" y="1150"/>
                </a:lnTo>
                <a:lnTo>
                  <a:pt x="6906" y="1156"/>
                </a:lnTo>
                <a:lnTo>
                  <a:pt x="6906" y="1160"/>
                </a:lnTo>
                <a:lnTo>
                  <a:pt x="6908" y="1160"/>
                </a:lnTo>
                <a:lnTo>
                  <a:pt x="6904" y="1164"/>
                </a:lnTo>
                <a:lnTo>
                  <a:pt x="6902" y="1166"/>
                </a:lnTo>
                <a:lnTo>
                  <a:pt x="6898" y="1166"/>
                </a:lnTo>
                <a:lnTo>
                  <a:pt x="6898" y="1162"/>
                </a:lnTo>
                <a:lnTo>
                  <a:pt x="6900" y="1158"/>
                </a:lnTo>
                <a:lnTo>
                  <a:pt x="6902" y="1152"/>
                </a:lnTo>
                <a:lnTo>
                  <a:pt x="6902" y="1150"/>
                </a:lnTo>
                <a:lnTo>
                  <a:pt x="6900" y="1148"/>
                </a:lnTo>
                <a:lnTo>
                  <a:pt x="6896" y="1148"/>
                </a:lnTo>
                <a:lnTo>
                  <a:pt x="6888" y="1150"/>
                </a:lnTo>
                <a:lnTo>
                  <a:pt x="6882" y="1152"/>
                </a:lnTo>
                <a:lnTo>
                  <a:pt x="6870" y="1160"/>
                </a:lnTo>
                <a:lnTo>
                  <a:pt x="6868" y="1162"/>
                </a:lnTo>
                <a:lnTo>
                  <a:pt x="6870" y="1164"/>
                </a:lnTo>
                <a:lnTo>
                  <a:pt x="6872" y="1166"/>
                </a:lnTo>
                <a:lnTo>
                  <a:pt x="6872" y="1168"/>
                </a:lnTo>
                <a:lnTo>
                  <a:pt x="6872" y="1170"/>
                </a:lnTo>
                <a:lnTo>
                  <a:pt x="6872" y="1174"/>
                </a:lnTo>
                <a:lnTo>
                  <a:pt x="6874" y="1174"/>
                </a:lnTo>
                <a:lnTo>
                  <a:pt x="6882" y="1178"/>
                </a:lnTo>
                <a:lnTo>
                  <a:pt x="6886" y="1178"/>
                </a:lnTo>
                <a:lnTo>
                  <a:pt x="6890" y="1182"/>
                </a:lnTo>
                <a:lnTo>
                  <a:pt x="6892" y="1186"/>
                </a:lnTo>
                <a:lnTo>
                  <a:pt x="6894" y="1192"/>
                </a:lnTo>
                <a:lnTo>
                  <a:pt x="6884" y="1188"/>
                </a:lnTo>
                <a:lnTo>
                  <a:pt x="6884" y="1186"/>
                </a:lnTo>
                <a:lnTo>
                  <a:pt x="6886" y="1184"/>
                </a:lnTo>
                <a:lnTo>
                  <a:pt x="6880" y="1182"/>
                </a:lnTo>
                <a:lnTo>
                  <a:pt x="6874" y="1180"/>
                </a:lnTo>
                <a:lnTo>
                  <a:pt x="6870" y="1178"/>
                </a:lnTo>
                <a:lnTo>
                  <a:pt x="6868" y="1172"/>
                </a:lnTo>
                <a:lnTo>
                  <a:pt x="6864" y="1168"/>
                </a:lnTo>
                <a:lnTo>
                  <a:pt x="6858" y="1168"/>
                </a:lnTo>
                <a:lnTo>
                  <a:pt x="6850" y="1172"/>
                </a:lnTo>
                <a:lnTo>
                  <a:pt x="6850" y="1174"/>
                </a:lnTo>
                <a:lnTo>
                  <a:pt x="6858" y="1180"/>
                </a:lnTo>
                <a:lnTo>
                  <a:pt x="6862" y="1184"/>
                </a:lnTo>
                <a:lnTo>
                  <a:pt x="6860" y="1186"/>
                </a:lnTo>
                <a:lnTo>
                  <a:pt x="6856" y="1184"/>
                </a:lnTo>
                <a:lnTo>
                  <a:pt x="6852" y="1180"/>
                </a:lnTo>
                <a:lnTo>
                  <a:pt x="6842" y="1172"/>
                </a:lnTo>
                <a:lnTo>
                  <a:pt x="6838" y="1172"/>
                </a:lnTo>
                <a:lnTo>
                  <a:pt x="6838" y="1174"/>
                </a:lnTo>
                <a:lnTo>
                  <a:pt x="6840" y="1178"/>
                </a:lnTo>
                <a:lnTo>
                  <a:pt x="6838" y="1180"/>
                </a:lnTo>
                <a:lnTo>
                  <a:pt x="6836" y="1182"/>
                </a:lnTo>
                <a:lnTo>
                  <a:pt x="6834" y="1184"/>
                </a:lnTo>
                <a:lnTo>
                  <a:pt x="6836" y="1190"/>
                </a:lnTo>
                <a:lnTo>
                  <a:pt x="6836" y="1194"/>
                </a:lnTo>
                <a:lnTo>
                  <a:pt x="6836" y="1196"/>
                </a:lnTo>
                <a:lnTo>
                  <a:pt x="6830" y="1198"/>
                </a:lnTo>
                <a:lnTo>
                  <a:pt x="6822" y="1200"/>
                </a:lnTo>
                <a:lnTo>
                  <a:pt x="6818" y="1202"/>
                </a:lnTo>
                <a:lnTo>
                  <a:pt x="6814" y="1206"/>
                </a:lnTo>
                <a:lnTo>
                  <a:pt x="6812" y="1210"/>
                </a:lnTo>
                <a:lnTo>
                  <a:pt x="6814" y="1212"/>
                </a:lnTo>
                <a:lnTo>
                  <a:pt x="6818" y="1214"/>
                </a:lnTo>
                <a:lnTo>
                  <a:pt x="6822" y="1214"/>
                </a:lnTo>
                <a:lnTo>
                  <a:pt x="6816" y="1216"/>
                </a:lnTo>
                <a:lnTo>
                  <a:pt x="6808" y="1220"/>
                </a:lnTo>
                <a:lnTo>
                  <a:pt x="6804" y="1222"/>
                </a:lnTo>
                <a:lnTo>
                  <a:pt x="6802" y="1226"/>
                </a:lnTo>
                <a:lnTo>
                  <a:pt x="6798" y="1228"/>
                </a:lnTo>
                <a:lnTo>
                  <a:pt x="6792" y="1230"/>
                </a:lnTo>
                <a:lnTo>
                  <a:pt x="6786" y="1230"/>
                </a:lnTo>
                <a:lnTo>
                  <a:pt x="6780" y="1232"/>
                </a:lnTo>
                <a:lnTo>
                  <a:pt x="6774" y="1240"/>
                </a:lnTo>
                <a:lnTo>
                  <a:pt x="6772" y="1244"/>
                </a:lnTo>
                <a:lnTo>
                  <a:pt x="6772" y="1246"/>
                </a:lnTo>
                <a:lnTo>
                  <a:pt x="6776" y="1248"/>
                </a:lnTo>
                <a:lnTo>
                  <a:pt x="6780" y="1246"/>
                </a:lnTo>
                <a:lnTo>
                  <a:pt x="6790" y="1244"/>
                </a:lnTo>
                <a:lnTo>
                  <a:pt x="6792" y="1244"/>
                </a:lnTo>
                <a:lnTo>
                  <a:pt x="6794" y="1244"/>
                </a:lnTo>
                <a:lnTo>
                  <a:pt x="6794" y="1246"/>
                </a:lnTo>
                <a:lnTo>
                  <a:pt x="6796" y="1248"/>
                </a:lnTo>
                <a:lnTo>
                  <a:pt x="6808" y="1242"/>
                </a:lnTo>
                <a:lnTo>
                  <a:pt x="6812" y="1240"/>
                </a:lnTo>
                <a:lnTo>
                  <a:pt x="6814" y="1240"/>
                </a:lnTo>
                <a:lnTo>
                  <a:pt x="6812" y="1244"/>
                </a:lnTo>
                <a:lnTo>
                  <a:pt x="6804" y="1250"/>
                </a:lnTo>
                <a:lnTo>
                  <a:pt x="6794" y="1254"/>
                </a:lnTo>
                <a:lnTo>
                  <a:pt x="6786" y="1254"/>
                </a:lnTo>
                <a:lnTo>
                  <a:pt x="6784" y="1252"/>
                </a:lnTo>
                <a:lnTo>
                  <a:pt x="6780" y="1252"/>
                </a:lnTo>
                <a:lnTo>
                  <a:pt x="6772" y="1250"/>
                </a:lnTo>
                <a:lnTo>
                  <a:pt x="6764" y="1252"/>
                </a:lnTo>
                <a:lnTo>
                  <a:pt x="6756" y="1254"/>
                </a:lnTo>
                <a:lnTo>
                  <a:pt x="6754" y="1258"/>
                </a:lnTo>
                <a:lnTo>
                  <a:pt x="6758" y="1260"/>
                </a:lnTo>
                <a:lnTo>
                  <a:pt x="6760" y="1262"/>
                </a:lnTo>
                <a:lnTo>
                  <a:pt x="6760" y="1264"/>
                </a:lnTo>
                <a:lnTo>
                  <a:pt x="6764" y="1264"/>
                </a:lnTo>
                <a:lnTo>
                  <a:pt x="6770" y="1266"/>
                </a:lnTo>
                <a:lnTo>
                  <a:pt x="6768" y="1270"/>
                </a:lnTo>
                <a:lnTo>
                  <a:pt x="6764" y="1274"/>
                </a:lnTo>
                <a:lnTo>
                  <a:pt x="6762" y="1278"/>
                </a:lnTo>
                <a:lnTo>
                  <a:pt x="6762" y="1282"/>
                </a:lnTo>
                <a:lnTo>
                  <a:pt x="6760" y="1286"/>
                </a:lnTo>
                <a:lnTo>
                  <a:pt x="6758" y="1284"/>
                </a:lnTo>
                <a:lnTo>
                  <a:pt x="6756" y="1278"/>
                </a:lnTo>
                <a:lnTo>
                  <a:pt x="6754" y="1272"/>
                </a:lnTo>
                <a:lnTo>
                  <a:pt x="6754" y="1266"/>
                </a:lnTo>
                <a:lnTo>
                  <a:pt x="6754" y="1262"/>
                </a:lnTo>
                <a:lnTo>
                  <a:pt x="6750" y="1262"/>
                </a:lnTo>
                <a:lnTo>
                  <a:pt x="6748" y="1266"/>
                </a:lnTo>
                <a:lnTo>
                  <a:pt x="6744" y="1270"/>
                </a:lnTo>
                <a:lnTo>
                  <a:pt x="6742" y="1272"/>
                </a:lnTo>
                <a:lnTo>
                  <a:pt x="6742" y="1270"/>
                </a:lnTo>
                <a:lnTo>
                  <a:pt x="6740" y="1268"/>
                </a:lnTo>
                <a:lnTo>
                  <a:pt x="6736" y="1268"/>
                </a:lnTo>
                <a:lnTo>
                  <a:pt x="6730" y="1270"/>
                </a:lnTo>
                <a:lnTo>
                  <a:pt x="6726" y="1272"/>
                </a:lnTo>
                <a:lnTo>
                  <a:pt x="6724" y="1274"/>
                </a:lnTo>
                <a:lnTo>
                  <a:pt x="6724" y="1276"/>
                </a:lnTo>
                <a:lnTo>
                  <a:pt x="6726" y="1278"/>
                </a:lnTo>
                <a:lnTo>
                  <a:pt x="6728" y="1276"/>
                </a:lnTo>
                <a:lnTo>
                  <a:pt x="6732" y="1276"/>
                </a:lnTo>
                <a:lnTo>
                  <a:pt x="6740" y="1276"/>
                </a:lnTo>
                <a:lnTo>
                  <a:pt x="6746" y="1278"/>
                </a:lnTo>
                <a:lnTo>
                  <a:pt x="6750" y="1280"/>
                </a:lnTo>
                <a:lnTo>
                  <a:pt x="6748" y="1282"/>
                </a:lnTo>
                <a:lnTo>
                  <a:pt x="6744" y="1282"/>
                </a:lnTo>
                <a:lnTo>
                  <a:pt x="6734" y="1284"/>
                </a:lnTo>
                <a:lnTo>
                  <a:pt x="6716" y="1286"/>
                </a:lnTo>
                <a:lnTo>
                  <a:pt x="6704" y="1290"/>
                </a:lnTo>
                <a:lnTo>
                  <a:pt x="6702" y="1294"/>
                </a:lnTo>
                <a:lnTo>
                  <a:pt x="6704" y="1296"/>
                </a:lnTo>
                <a:lnTo>
                  <a:pt x="6706" y="1296"/>
                </a:lnTo>
                <a:lnTo>
                  <a:pt x="6706" y="1298"/>
                </a:lnTo>
                <a:lnTo>
                  <a:pt x="6702" y="1300"/>
                </a:lnTo>
                <a:lnTo>
                  <a:pt x="6700" y="1302"/>
                </a:lnTo>
                <a:lnTo>
                  <a:pt x="6704" y="1304"/>
                </a:lnTo>
                <a:lnTo>
                  <a:pt x="6710" y="1304"/>
                </a:lnTo>
                <a:lnTo>
                  <a:pt x="6714" y="1304"/>
                </a:lnTo>
                <a:lnTo>
                  <a:pt x="6720" y="1298"/>
                </a:lnTo>
                <a:lnTo>
                  <a:pt x="6726" y="1294"/>
                </a:lnTo>
                <a:lnTo>
                  <a:pt x="6732" y="1294"/>
                </a:lnTo>
                <a:lnTo>
                  <a:pt x="6736" y="1294"/>
                </a:lnTo>
                <a:lnTo>
                  <a:pt x="6744" y="1296"/>
                </a:lnTo>
                <a:lnTo>
                  <a:pt x="6742" y="1298"/>
                </a:lnTo>
                <a:lnTo>
                  <a:pt x="6734" y="1298"/>
                </a:lnTo>
                <a:lnTo>
                  <a:pt x="6724" y="1300"/>
                </a:lnTo>
                <a:lnTo>
                  <a:pt x="6718" y="1304"/>
                </a:lnTo>
                <a:lnTo>
                  <a:pt x="6720" y="1306"/>
                </a:lnTo>
                <a:lnTo>
                  <a:pt x="6718" y="1308"/>
                </a:lnTo>
                <a:lnTo>
                  <a:pt x="6710" y="1310"/>
                </a:lnTo>
                <a:lnTo>
                  <a:pt x="6700" y="1312"/>
                </a:lnTo>
                <a:lnTo>
                  <a:pt x="6700" y="1314"/>
                </a:lnTo>
                <a:lnTo>
                  <a:pt x="6700" y="1316"/>
                </a:lnTo>
                <a:lnTo>
                  <a:pt x="6706" y="1318"/>
                </a:lnTo>
                <a:lnTo>
                  <a:pt x="6706" y="1320"/>
                </a:lnTo>
                <a:lnTo>
                  <a:pt x="6706" y="1322"/>
                </a:lnTo>
                <a:lnTo>
                  <a:pt x="6704" y="1322"/>
                </a:lnTo>
                <a:lnTo>
                  <a:pt x="6702" y="1320"/>
                </a:lnTo>
                <a:lnTo>
                  <a:pt x="6698" y="1320"/>
                </a:lnTo>
                <a:lnTo>
                  <a:pt x="6694" y="1322"/>
                </a:lnTo>
                <a:lnTo>
                  <a:pt x="6688" y="1328"/>
                </a:lnTo>
                <a:lnTo>
                  <a:pt x="6688" y="1330"/>
                </a:lnTo>
                <a:lnTo>
                  <a:pt x="6692" y="1332"/>
                </a:lnTo>
                <a:lnTo>
                  <a:pt x="6696" y="1332"/>
                </a:lnTo>
                <a:lnTo>
                  <a:pt x="6700" y="1330"/>
                </a:lnTo>
                <a:lnTo>
                  <a:pt x="6708" y="1330"/>
                </a:lnTo>
                <a:lnTo>
                  <a:pt x="6720" y="1330"/>
                </a:lnTo>
                <a:lnTo>
                  <a:pt x="6736" y="1332"/>
                </a:lnTo>
                <a:lnTo>
                  <a:pt x="6732" y="1334"/>
                </a:lnTo>
                <a:lnTo>
                  <a:pt x="6730" y="1336"/>
                </a:lnTo>
                <a:lnTo>
                  <a:pt x="6730" y="1338"/>
                </a:lnTo>
                <a:lnTo>
                  <a:pt x="6732" y="1342"/>
                </a:lnTo>
                <a:lnTo>
                  <a:pt x="6728" y="1340"/>
                </a:lnTo>
                <a:lnTo>
                  <a:pt x="6722" y="1336"/>
                </a:lnTo>
                <a:lnTo>
                  <a:pt x="6718" y="1334"/>
                </a:lnTo>
                <a:lnTo>
                  <a:pt x="6712" y="1332"/>
                </a:lnTo>
                <a:lnTo>
                  <a:pt x="6704" y="1334"/>
                </a:lnTo>
                <a:lnTo>
                  <a:pt x="6698" y="1334"/>
                </a:lnTo>
                <a:lnTo>
                  <a:pt x="6692" y="1336"/>
                </a:lnTo>
                <a:lnTo>
                  <a:pt x="6686" y="1338"/>
                </a:lnTo>
                <a:lnTo>
                  <a:pt x="6682" y="1338"/>
                </a:lnTo>
                <a:lnTo>
                  <a:pt x="6680" y="1338"/>
                </a:lnTo>
                <a:lnTo>
                  <a:pt x="6678" y="1340"/>
                </a:lnTo>
                <a:lnTo>
                  <a:pt x="6674" y="1340"/>
                </a:lnTo>
                <a:lnTo>
                  <a:pt x="6672" y="1340"/>
                </a:lnTo>
                <a:lnTo>
                  <a:pt x="6672" y="1342"/>
                </a:lnTo>
                <a:lnTo>
                  <a:pt x="6672" y="1346"/>
                </a:lnTo>
                <a:lnTo>
                  <a:pt x="6672" y="1348"/>
                </a:lnTo>
                <a:lnTo>
                  <a:pt x="6670" y="1350"/>
                </a:lnTo>
                <a:lnTo>
                  <a:pt x="6666" y="1350"/>
                </a:lnTo>
                <a:lnTo>
                  <a:pt x="6660" y="1352"/>
                </a:lnTo>
                <a:lnTo>
                  <a:pt x="6652" y="1352"/>
                </a:lnTo>
                <a:lnTo>
                  <a:pt x="6654" y="1356"/>
                </a:lnTo>
                <a:lnTo>
                  <a:pt x="6658" y="1360"/>
                </a:lnTo>
                <a:lnTo>
                  <a:pt x="6658" y="1362"/>
                </a:lnTo>
                <a:lnTo>
                  <a:pt x="6656" y="1364"/>
                </a:lnTo>
                <a:lnTo>
                  <a:pt x="6652" y="1366"/>
                </a:lnTo>
                <a:lnTo>
                  <a:pt x="6648" y="1366"/>
                </a:lnTo>
                <a:lnTo>
                  <a:pt x="6646" y="1366"/>
                </a:lnTo>
                <a:lnTo>
                  <a:pt x="6642" y="1370"/>
                </a:lnTo>
                <a:lnTo>
                  <a:pt x="6638" y="1374"/>
                </a:lnTo>
                <a:lnTo>
                  <a:pt x="6640" y="1374"/>
                </a:lnTo>
                <a:lnTo>
                  <a:pt x="6644" y="1376"/>
                </a:lnTo>
                <a:lnTo>
                  <a:pt x="6642" y="1378"/>
                </a:lnTo>
                <a:lnTo>
                  <a:pt x="6640" y="1380"/>
                </a:lnTo>
                <a:lnTo>
                  <a:pt x="6640" y="1382"/>
                </a:lnTo>
                <a:lnTo>
                  <a:pt x="6638" y="1382"/>
                </a:lnTo>
                <a:lnTo>
                  <a:pt x="6634" y="1382"/>
                </a:lnTo>
                <a:lnTo>
                  <a:pt x="6632" y="1382"/>
                </a:lnTo>
                <a:lnTo>
                  <a:pt x="6630" y="1382"/>
                </a:lnTo>
                <a:lnTo>
                  <a:pt x="6632" y="1386"/>
                </a:lnTo>
                <a:lnTo>
                  <a:pt x="6634" y="1388"/>
                </a:lnTo>
                <a:lnTo>
                  <a:pt x="6634" y="1390"/>
                </a:lnTo>
                <a:lnTo>
                  <a:pt x="6632" y="1394"/>
                </a:lnTo>
                <a:lnTo>
                  <a:pt x="6632" y="1396"/>
                </a:lnTo>
                <a:lnTo>
                  <a:pt x="6638" y="1398"/>
                </a:lnTo>
                <a:lnTo>
                  <a:pt x="6642" y="1398"/>
                </a:lnTo>
                <a:lnTo>
                  <a:pt x="6638" y="1400"/>
                </a:lnTo>
                <a:lnTo>
                  <a:pt x="6632" y="1402"/>
                </a:lnTo>
                <a:lnTo>
                  <a:pt x="6632" y="1404"/>
                </a:lnTo>
                <a:lnTo>
                  <a:pt x="6638" y="1404"/>
                </a:lnTo>
                <a:lnTo>
                  <a:pt x="6648" y="1402"/>
                </a:lnTo>
                <a:lnTo>
                  <a:pt x="6674" y="1396"/>
                </a:lnTo>
                <a:lnTo>
                  <a:pt x="6678" y="1396"/>
                </a:lnTo>
                <a:lnTo>
                  <a:pt x="6676" y="1398"/>
                </a:lnTo>
                <a:lnTo>
                  <a:pt x="6666" y="1402"/>
                </a:lnTo>
                <a:lnTo>
                  <a:pt x="6656" y="1404"/>
                </a:lnTo>
                <a:lnTo>
                  <a:pt x="6638" y="1408"/>
                </a:lnTo>
                <a:lnTo>
                  <a:pt x="6630" y="1408"/>
                </a:lnTo>
                <a:lnTo>
                  <a:pt x="6622" y="1412"/>
                </a:lnTo>
                <a:lnTo>
                  <a:pt x="6616" y="1414"/>
                </a:lnTo>
                <a:lnTo>
                  <a:pt x="6620" y="1414"/>
                </a:lnTo>
                <a:lnTo>
                  <a:pt x="6626" y="1414"/>
                </a:lnTo>
                <a:lnTo>
                  <a:pt x="6630" y="1416"/>
                </a:lnTo>
                <a:lnTo>
                  <a:pt x="6630" y="1418"/>
                </a:lnTo>
                <a:lnTo>
                  <a:pt x="6628" y="1422"/>
                </a:lnTo>
                <a:lnTo>
                  <a:pt x="6624" y="1422"/>
                </a:lnTo>
                <a:lnTo>
                  <a:pt x="6620" y="1426"/>
                </a:lnTo>
                <a:lnTo>
                  <a:pt x="6616" y="1432"/>
                </a:lnTo>
                <a:lnTo>
                  <a:pt x="6614" y="1436"/>
                </a:lnTo>
                <a:lnTo>
                  <a:pt x="6612" y="1438"/>
                </a:lnTo>
                <a:lnTo>
                  <a:pt x="6608" y="1438"/>
                </a:lnTo>
                <a:lnTo>
                  <a:pt x="6604" y="1440"/>
                </a:lnTo>
                <a:lnTo>
                  <a:pt x="6604" y="1444"/>
                </a:lnTo>
                <a:lnTo>
                  <a:pt x="6606" y="1450"/>
                </a:lnTo>
                <a:lnTo>
                  <a:pt x="6608" y="1450"/>
                </a:lnTo>
                <a:lnTo>
                  <a:pt x="6612" y="1450"/>
                </a:lnTo>
                <a:lnTo>
                  <a:pt x="6612" y="1454"/>
                </a:lnTo>
                <a:lnTo>
                  <a:pt x="6612" y="1458"/>
                </a:lnTo>
                <a:lnTo>
                  <a:pt x="6612" y="1460"/>
                </a:lnTo>
                <a:lnTo>
                  <a:pt x="6608" y="1464"/>
                </a:lnTo>
                <a:lnTo>
                  <a:pt x="6604" y="1468"/>
                </a:lnTo>
                <a:lnTo>
                  <a:pt x="6602" y="1468"/>
                </a:lnTo>
                <a:lnTo>
                  <a:pt x="6604" y="1470"/>
                </a:lnTo>
                <a:lnTo>
                  <a:pt x="6606" y="1474"/>
                </a:lnTo>
                <a:lnTo>
                  <a:pt x="6606" y="1478"/>
                </a:lnTo>
                <a:lnTo>
                  <a:pt x="6602" y="1482"/>
                </a:lnTo>
                <a:lnTo>
                  <a:pt x="6596" y="1484"/>
                </a:lnTo>
                <a:lnTo>
                  <a:pt x="6588" y="1484"/>
                </a:lnTo>
                <a:lnTo>
                  <a:pt x="6586" y="1486"/>
                </a:lnTo>
                <a:lnTo>
                  <a:pt x="6582" y="1488"/>
                </a:lnTo>
                <a:lnTo>
                  <a:pt x="6576" y="1490"/>
                </a:lnTo>
                <a:lnTo>
                  <a:pt x="6572" y="1490"/>
                </a:lnTo>
                <a:lnTo>
                  <a:pt x="6568" y="1492"/>
                </a:lnTo>
                <a:lnTo>
                  <a:pt x="6564" y="1494"/>
                </a:lnTo>
                <a:lnTo>
                  <a:pt x="6562" y="1494"/>
                </a:lnTo>
                <a:lnTo>
                  <a:pt x="6552" y="1492"/>
                </a:lnTo>
                <a:lnTo>
                  <a:pt x="6546" y="1494"/>
                </a:lnTo>
                <a:lnTo>
                  <a:pt x="6544" y="1496"/>
                </a:lnTo>
                <a:lnTo>
                  <a:pt x="6544" y="1498"/>
                </a:lnTo>
                <a:lnTo>
                  <a:pt x="6548" y="1498"/>
                </a:lnTo>
                <a:lnTo>
                  <a:pt x="6552" y="1498"/>
                </a:lnTo>
                <a:lnTo>
                  <a:pt x="6560" y="1498"/>
                </a:lnTo>
                <a:lnTo>
                  <a:pt x="6562" y="1500"/>
                </a:lnTo>
                <a:lnTo>
                  <a:pt x="6564" y="1500"/>
                </a:lnTo>
                <a:lnTo>
                  <a:pt x="6564" y="1504"/>
                </a:lnTo>
                <a:lnTo>
                  <a:pt x="6562" y="1506"/>
                </a:lnTo>
                <a:lnTo>
                  <a:pt x="6564" y="1506"/>
                </a:lnTo>
                <a:lnTo>
                  <a:pt x="6570" y="1502"/>
                </a:lnTo>
                <a:lnTo>
                  <a:pt x="6576" y="1500"/>
                </a:lnTo>
                <a:lnTo>
                  <a:pt x="6578" y="1500"/>
                </a:lnTo>
                <a:lnTo>
                  <a:pt x="6576" y="1504"/>
                </a:lnTo>
                <a:lnTo>
                  <a:pt x="6570" y="1506"/>
                </a:lnTo>
                <a:lnTo>
                  <a:pt x="6568" y="1508"/>
                </a:lnTo>
                <a:lnTo>
                  <a:pt x="6570" y="1512"/>
                </a:lnTo>
                <a:lnTo>
                  <a:pt x="6574" y="1514"/>
                </a:lnTo>
                <a:lnTo>
                  <a:pt x="6574" y="1516"/>
                </a:lnTo>
                <a:lnTo>
                  <a:pt x="6570" y="1520"/>
                </a:lnTo>
                <a:lnTo>
                  <a:pt x="6570" y="1524"/>
                </a:lnTo>
                <a:lnTo>
                  <a:pt x="6568" y="1524"/>
                </a:lnTo>
                <a:lnTo>
                  <a:pt x="6562" y="1526"/>
                </a:lnTo>
                <a:lnTo>
                  <a:pt x="6560" y="1526"/>
                </a:lnTo>
                <a:lnTo>
                  <a:pt x="6558" y="1524"/>
                </a:lnTo>
                <a:lnTo>
                  <a:pt x="6554" y="1520"/>
                </a:lnTo>
                <a:lnTo>
                  <a:pt x="6552" y="1516"/>
                </a:lnTo>
                <a:lnTo>
                  <a:pt x="6552" y="1514"/>
                </a:lnTo>
                <a:lnTo>
                  <a:pt x="6548" y="1514"/>
                </a:lnTo>
                <a:lnTo>
                  <a:pt x="6546" y="1516"/>
                </a:lnTo>
                <a:lnTo>
                  <a:pt x="6546" y="1518"/>
                </a:lnTo>
                <a:lnTo>
                  <a:pt x="6546" y="1520"/>
                </a:lnTo>
                <a:lnTo>
                  <a:pt x="6544" y="1520"/>
                </a:lnTo>
                <a:lnTo>
                  <a:pt x="6536" y="1522"/>
                </a:lnTo>
                <a:lnTo>
                  <a:pt x="6532" y="1524"/>
                </a:lnTo>
                <a:lnTo>
                  <a:pt x="6530" y="1528"/>
                </a:lnTo>
                <a:lnTo>
                  <a:pt x="6530" y="1530"/>
                </a:lnTo>
                <a:lnTo>
                  <a:pt x="6530" y="1534"/>
                </a:lnTo>
                <a:lnTo>
                  <a:pt x="6528" y="1536"/>
                </a:lnTo>
                <a:lnTo>
                  <a:pt x="6524" y="1538"/>
                </a:lnTo>
                <a:lnTo>
                  <a:pt x="6520" y="1538"/>
                </a:lnTo>
                <a:lnTo>
                  <a:pt x="6516" y="1540"/>
                </a:lnTo>
                <a:lnTo>
                  <a:pt x="6514" y="1544"/>
                </a:lnTo>
                <a:lnTo>
                  <a:pt x="6512" y="1552"/>
                </a:lnTo>
                <a:lnTo>
                  <a:pt x="6510" y="1556"/>
                </a:lnTo>
                <a:lnTo>
                  <a:pt x="6502" y="1562"/>
                </a:lnTo>
                <a:lnTo>
                  <a:pt x="6496" y="1566"/>
                </a:lnTo>
                <a:lnTo>
                  <a:pt x="6494" y="1570"/>
                </a:lnTo>
                <a:lnTo>
                  <a:pt x="6492" y="1572"/>
                </a:lnTo>
                <a:lnTo>
                  <a:pt x="6490" y="1576"/>
                </a:lnTo>
                <a:lnTo>
                  <a:pt x="6492" y="1578"/>
                </a:lnTo>
                <a:lnTo>
                  <a:pt x="6496" y="1576"/>
                </a:lnTo>
                <a:lnTo>
                  <a:pt x="6500" y="1574"/>
                </a:lnTo>
                <a:lnTo>
                  <a:pt x="6502" y="1574"/>
                </a:lnTo>
                <a:lnTo>
                  <a:pt x="6502" y="1576"/>
                </a:lnTo>
                <a:lnTo>
                  <a:pt x="6502" y="1578"/>
                </a:lnTo>
                <a:lnTo>
                  <a:pt x="6504" y="1580"/>
                </a:lnTo>
                <a:lnTo>
                  <a:pt x="6506" y="1582"/>
                </a:lnTo>
                <a:lnTo>
                  <a:pt x="6506" y="1584"/>
                </a:lnTo>
                <a:lnTo>
                  <a:pt x="6508" y="1586"/>
                </a:lnTo>
                <a:lnTo>
                  <a:pt x="6510" y="1588"/>
                </a:lnTo>
                <a:lnTo>
                  <a:pt x="6520" y="1586"/>
                </a:lnTo>
                <a:lnTo>
                  <a:pt x="6532" y="1582"/>
                </a:lnTo>
                <a:lnTo>
                  <a:pt x="6546" y="1572"/>
                </a:lnTo>
                <a:lnTo>
                  <a:pt x="6552" y="1566"/>
                </a:lnTo>
                <a:lnTo>
                  <a:pt x="6554" y="1564"/>
                </a:lnTo>
                <a:lnTo>
                  <a:pt x="6552" y="1562"/>
                </a:lnTo>
                <a:lnTo>
                  <a:pt x="6548" y="1562"/>
                </a:lnTo>
                <a:lnTo>
                  <a:pt x="6544" y="1562"/>
                </a:lnTo>
                <a:lnTo>
                  <a:pt x="6542" y="1562"/>
                </a:lnTo>
                <a:lnTo>
                  <a:pt x="6546" y="1560"/>
                </a:lnTo>
                <a:lnTo>
                  <a:pt x="6554" y="1554"/>
                </a:lnTo>
                <a:lnTo>
                  <a:pt x="6558" y="1552"/>
                </a:lnTo>
                <a:lnTo>
                  <a:pt x="6560" y="1552"/>
                </a:lnTo>
                <a:lnTo>
                  <a:pt x="6566" y="1552"/>
                </a:lnTo>
                <a:lnTo>
                  <a:pt x="6568" y="1554"/>
                </a:lnTo>
                <a:lnTo>
                  <a:pt x="6562" y="1558"/>
                </a:lnTo>
                <a:lnTo>
                  <a:pt x="6558" y="1560"/>
                </a:lnTo>
                <a:lnTo>
                  <a:pt x="6556" y="1562"/>
                </a:lnTo>
                <a:lnTo>
                  <a:pt x="6558" y="1564"/>
                </a:lnTo>
                <a:lnTo>
                  <a:pt x="6564" y="1566"/>
                </a:lnTo>
                <a:lnTo>
                  <a:pt x="6568" y="1568"/>
                </a:lnTo>
                <a:lnTo>
                  <a:pt x="6564" y="1570"/>
                </a:lnTo>
                <a:lnTo>
                  <a:pt x="6544" y="1580"/>
                </a:lnTo>
                <a:lnTo>
                  <a:pt x="6538" y="1584"/>
                </a:lnTo>
                <a:lnTo>
                  <a:pt x="6540" y="1584"/>
                </a:lnTo>
                <a:lnTo>
                  <a:pt x="6542" y="1584"/>
                </a:lnTo>
                <a:lnTo>
                  <a:pt x="6542" y="1586"/>
                </a:lnTo>
                <a:lnTo>
                  <a:pt x="6540" y="1588"/>
                </a:lnTo>
                <a:lnTo>
                  <a:pt x="6544" y="1590"/>
                </a:lnTo>
                <a:lnTo>
                  <a:pt x="6546" y="1592"/>
                </a:lnTo>
                <a:lnTo>
                  <a:pt x="6544" y="1594"/>
                </a:lnTo>
                <a:lnTo>
                  <a:pt x="6538" y="1594"/>
                </a:lnTo>
                <a:lnTo>
                  <a:pt x="6528" y="1592"/>
                </a:lnTo>
                <a:lnTo>
                  <a:pt x="6520" y="1592"/>
                </a:lnTo>
                <a:lnTo>
                  <a:pt x="6514" y="1594"/>
                </a:lnTo>
                <a:lnTo>
                  <a:pt x="6510" y="1596"/>
                </a:lnTo>
                <a:lnTo>
                  <a:pt x="6506" y="1600"/>
                </a:lnTo>
                <a:lnTo>
                  <a:pt x="6506" y="1598"/>
                </a:lnTo>
                <a:lnTo>
                  <a:pt x="6506" y="1594"/>
                </a:lnTo>
                <a:lnTo>
                  <a:pt x="6502" y="1586"/>
                </a:lnTo>
                <a:lnTo>
                  <a:pt x="6498" y="1580"/>
                </a:lnTo>
                <a:lnTo>
                  <a:pt x="6494" y="1580"/>
                </a:lnTo>
                <a:lnTo>
                  <a:pt x="6490" y="1582"/>
                </a:lnTo>
                <a:lnTo>
                  <a:pt x="6484" y="1584"/>
                </a:lnTo>
                <a:lnTo>
                  <a:pt x="6480" y="1586"/>
                </a:lnTo>
                <a:lnTo>
                  <a:pt x="6478" y="1586"/>
                </a:lnTo>
                <a:lnTo>
                  <a:pt x="6476" y="1590"/>
                </a:lnTo>
                <a:lnTo>
                  <a:pt x="6476" y="1594"/>
                </a:lnTo>
                <a:lnTo>
                  <a:pt x="6474" y="1592"/>
                </a:lnTo>
                <a:lnTo>
                  <a:pt x="6468" y="1590"/>
                </a:lnTo>
                <a:lnTo>
                  <a:pt x="6462" y="1592"/>
                </a:lnTo>
                <a:lnTo>
                  <a:pt x="6446" y="1598"/>
                </a:lnTo>
                <a:lnTo>
                  <a:pt x="6444" y="1600"/>
                </a:lnTo>
                <a:lnTo>
                  <a:pt x="6444" y="1602"/>
                </a:lnTo>
                <a:lnTo>
                  <a:pt x="6450" y="1606"/>
                </a:lnTo>
                <a:lnTo>
                  <a:pt x="6452" y="1608"/>
                </a:lnTo>
                <a:lnTo>
                  <a:pt x="6454" y="1610"/>
                </a:lnTo>
                <a:lnTo>
                  <a:pt x="6450" y="1612"/>
                </a:lnTo>
                <a:lnTo>
                  <a:pt x="6444" y="1612"/>
                </a:lnTo>
                <a:lnTo>
                  <a:pt x="6438" y="1614"/>
                </a:lnTo>
                <a:lnTo>
                  <a:pt x="6436" y="1614"/>
                </a:lnTo>
                <a:lnTo>
                  <a:pt x="6436" y="1616"/>
                </a:lnTo>
                <a:lnTo>
                  <a:pt x="6438" y="1618"/>
                </a:lnTo>
                <a:lnTo>
                  <a:pt x="6440" y="1620"/>
                </a:lnTo>
                <a:lnTo>
                  <a:pt x="6432" y="1618"/>
                </a:lnTo>
                <a:lnTo>
                  <a:pt x="6424" y="1616"/>
                </a:lnTo>
                <a:lnTo>
                  <a:pt x="6426" y="1618"/>
                </a:lnTo>
                <a:lnTo>
                  <a:pt x="6428" y="1622"/>
                </a:lnTo>
                <a:lnTo>
                  <a:pt x="6428" y="1624"/>
                </a:lnTo>
                <a:lnTo>
                  <a:pt x="6424" y="1624"/>
                </a:lnTo>
                <a:lnTo>
                  <a:pt x="6412" y="1626"/>
                </a:lnTo>
                <a:lnTo>
                  <a:pt x="6402" y="1624"/>
                </a:lnTo>
                <a:lnTo>
                  <a:pt x="6394" y="1624"/>
                </a:lnTo>
                <a:lnTo>
                  <a:pt x="6388" y="1624"/>
                </a:lnTo>
                <a:lnTo>
                  <a:pt x="6386" y="1628"/>
                </a:lnTo>
                <a:lnTo>
                  <a:pt x="6388" y="1632"/>
                </a:lnTo>
                <a:lnTo>
                  <a:pt x="6388" y="1634"/>
                </a:lnTo>
                <a:lnTo>
                  <a:pt x="6392" y="1636"/>
                </a:lnTo>
                <a:lnTo>
                  <a:pt x="6396" y="1638"/>
                </a:lnTo>
                <a:lnTo>
                  <a:pt x="6404" y="1638"/>
                </a:lnTo>
                <a:lnTo>
                  <a:pt x="6410" y="1636"/>
                </a:lnTo>
                <a:lnTo>
                  <a:pt x="6410" y="1638"/>
                </a:lnTo>
                <a:lnTo>
                  <a:pt x="6406" y="1642"/>
                </a:lnTo>
                <a:lnTo>
                  <a:pt x="6404" y="1646"/>
                </a:lnTo>
                <a:lnTo>
                  <a:pt x="6406" y="1648"/>
                </a:lnTo>
                <a:lnTo>
                  <a:pt x="6408" y="1652"/>
                </a:lnTo>
                <a:lnTo>
                  <a:pt x="6402" y="1650"/>
                </a:lnTo>
                <a:lnTo>
                  <a:pt x="6388" y="1646"/>
                </a:lnTo>
                <a:lnTo>
                  <a:pt x="6380" y="1646"/>
                </a:lnTo>
                <a:lnTo>
                  <a:pt x="6370" y="1648"/>
                </a:lnTo>
                <a:lnTo>
                  <a:pt x="6362" y="1650"/>
                </a:lnTo>
                <a:lnTo>
                  <a:pt x="6360" y="1652"/>
                </a:lnTo>
                <a:lnTo>
                  <a:pt x="6362" y="1654"/>
                </a:lnTo>
                <a:lnTo>
                  <a:pt x="6366" y="1654"/>
                </a:lnTo>
                <a:lnTo>
                  <a:pt x="6378" y="1656"/>
                </a:lnTo>
                <a:lnTo>
                  <a:pt x="6384" y="1658"/>
                </a:lnTo>
                <a:lnTo>
                  <a:pt x="6386" y="1662"/>
                </a:lnTo>
                <a:lnTo>
                  <a:pt x="6388" y="1666"/>
                </a:lnTo>
                <a:lnTo>
                  <a:pt x="6384" y="1664"/>
                </a:lnTo>
                <a:lnTo>
                  <a:pt x="6382" y="1662"/>
                </a:lnTo>
                <a:lnTo>
                  <a:pt x="6376" y="1662"/>
                </a:lnTo>
                <a:lnTo>
                  <a:pt x="6368" y="1662"/>
                </a:lnTo>
                <a:lnTo>
                  <a:pt x="6360" y="1664"/>
                </a:lnTo>
                <a:lnTo>
                  <a:pt x="6352" y="1668"/>
                </a:lnTo>
                <a:lnTo>
                  <a:pt x="6348" y="1670"/>
                </a:lnTo>
                <a:lnTo>
                  <a:pt x="6348" y="1672"/>
                </a:lnTo>
                <a:lnTo>
                  <a:pt x="6348" y="1674"/>
                </a:lnTo>
                <a:lnTo>
                  <a:pt x="6348" y="1676"/>
                </a:lnTo>
                <a:lnTo>
                  <a:pt x="6342" y="1676"/>
                </a:lnTo>
                <a:lnTo>
                  <a:pt x="6338" y="1674"/>
                </a:lnTo>
                <a:lnTo>
                  <a:pt x="6336" y="1676"/>
                </a:lnTo>
                <a:lnTo>
                  <a:pt x="6338" y="1678"/>
                </a:lnTo>
                <a:lnTo>
                  <a:pt x="6338" y="1680"/>
                </a:lnTo>
                <a:lnTo>
                  <a:pt x="6330" y="1680"/>
                </a:lnTo>
                <a:lnTo>
                  <a:pt x="6314" y="1678"/>
                </a:lnTo>
                <a:lnTo>
                  <a:pt x="6312" y="1678"/>
                </a:lnTo>
                <a:lnTo>
                  <a:pt x="6316" y="1684"/>
                </a:lnTo>
                <a:lnTo>
                  <a:pt x="6318" y="1686"/>
                </a:lnTo>
                <a:lnTo>
                  <a:pt x="6316" y="1686"/>
                </a:lnTo>
                <a:lnTo>
                  <a:pt x="6312" y="1686"/>
                </a:lnTo>
                <a:lnTo>
                  <a:pt x="6306" y="1686"/>
                </a:lnTo>
                <a:lnTo>
                  <a:pt x="6306" y="1688"/>
                </a:lnTo>
                <a:lnTo>
                  <a:pt x="6308" y="1690"/>
                </a:lnTo>
                <a:lnTo>
                  <a:pt x="6312" y="1692"/>
                </a:lnTo>
                <a:lnTo>
                  <a:pt x="6318" y="1694"/>
                </a:lnTo>
                <a:lnTo>
                  <a:pt x="6330" y="1694"/>
                </a:lnTo>
                <a:lnTo>
                  <a:pt x="6344" y="1694"/>
                </a:lnTo>
                <a:lnTo>
                  <a:pt x="6350" y="1696"/>
                </a:lnTo>
                <a:lnTo>
                  <a:pt x="6358" y="1698"/>
                </a:lnTo>
                <a:lnTo>
                  <a:pt x="6366" y="1702"/>
                </a:lnTo>
                <a:lnTo>
                  <a:pt x="6364" y="1702"/>
                </a:lnTo>
                <a:lnTo>
                  <a:pt x="6356" y="1702"/>
                </a:lnTo>
                <a:lnTo>
                  <a:pt x="6352" y="1702"/>
                </a:lnTo>
                <a:lnTo>
                  <a:pt x="6350" y="1702"/>
                </a:lnTo>
                <a:lnTo>
                  <a:pt x="6346" y="1704"/>
                </a:lnTo>
                <a:lnTo>
                  <a:pt x="6344" y="1702"/>
                </a:lnTo>
                <a:lnTo>
                  <a:pt x="6338" y="1698"/>
                </a:lnTo>
                <a:lnTo>
                  <a:pt x="6334" y="1696"/>
                </a:lnTo>
                <a:lnTo>
                  <a:pt x="6328" y="1696"/>
                </a:lnTo>
                <a:lnTo>
                  <a:pt x="6322" y="1698"/>
                </a:lnTo>
                <a:lnTo>
                  <a:pt x="6314" y="1702"/>
                </a:lnTo>
                <a:lnTo>
                  <a:pt x="6308" y="1706"/>
                </a:lnTo>
                <a:lnTo>
                  <a:pt x="6306" y="1710"/>
                </a:lnTo>
                <a:lnTo>
                  <a:pt x="6308" y="1714"/>
                </a:lnTo>
                <a:lnTo>
                  <a:pt x="6312" y="1716"/>
                </a:lnTo>
                <a:lnTo>
                  <a:pt x="6316" y="1720"/>
                </a:lnTo>
                <a:lnTo>
                  <a:pt x="6316" y="1722"/>
                </a:lnTo>
                <a:lnTo>
                  <a:pt x="6312" y="1724"/>
                </a:lnTo>
                <a:lnTo>
                  <a:pt x="6306" y="1728"/>
                </a:lnTo>
                <a:lnTo>
                  <a:pt x="6308" y="1730"/>
                </a:lnTo>
                <a:lnTo>
                  <a:pt x="6312" y="1732"/>
                </a:lnTo>
                <a:lnTo>
                  <a:pt x="6312" y="1734"/>
                </a:lnTo>
                <a:lnTo>
                  <a:pt x="6312" y="1736"/>
                </a:lnTo>
                <a:lnTo>
                  <a:pt x="6310" y="1738"/>
                </a:lnTo>
                <a:lnTo>
                  <a:pt x="6310" y="1740"/>
                </a:lnTo>
                <a:lnTo>
                  <a:pt x="6310" y="1744"/>
                </a:lnTo>
                <a:lnTo>
                  <a:pt x="6312" y="1746"/>
                </a:lnTo>
                <a:lnTo>
                  <a:pt x="6316" y="1748"/>
                </a:lnTo>
                <a:lnTo>
                  <a:pt x="6320" y="1748"/>
                </a:lnTo>
                <a:lnTo>
                  <a:pt x="6326" y="1748"/>
                </a:lnTo>
                <a:lnTo>
                  <a:pt x="6332" y="1744"/>
                </a:lnTo>
                <a:lnTo>
                  <a:pt x="6338" y="1742"/>
                </a:lnTo>
                <a:lnTo>
                  <a:pt x="6344" y="1742"/>
                </a:lnTo>
                <a:lnTo>
                  <a:pt x="6354" y="1744"/>
                </a:lnTo>
                <a:lnTo>
                  <a:pt x="6362" y="1744"/>
                </a:lnTo>
                <a:lnTo>
                  <a:pt x="6366" y="1744"/>
                </a:lnTo>
                <a:lnTo>
                  <a:pt x="6368" y="1740"/>
                </a:lnTo>
                <a:lnTo>
                  <a:pt x="6370" y="1736"/>
                </a:lnTo>
                <a:lnTo>
                  <a:pt x="6372" y="1736"/>
                </a:lnTo>
                <a:lnTo>
                  <a:pt x="6376" y="1738"/>
                </a:lnTo>
                <a:lnTo>
                  <a:pt x="6384" y="1742"/>
                </a:lnTo>
                <a:lnTo>
                  <a:pt x="6388" y="1742"/>
                </a:lnTo>
                <a:lnTo>
                  <a:pt x="6394" y="1742"/>
                </a:lnTo>
                <a:lnTo>
                  <a:pt x="6404" y="1742"/>
                </a:lnTo>
                <a:lnTo>
                  <a:pt x="6410" y="1742"/>
                </a:lnTo>
                <a:lnTo>
                  <a:pt x="6408" y="1744"/>
                </a:lnTo>
                <a:lnTo>
                  <a:pt x="6400" y="1746"/>
                </a:lnTo>
                <a:lnTo>
                  <a:pt x="6394" y="1748"/>
                </a:lnTo>
                <a:lnTo>
                  <a:pt x="6392" y="1752"/>
                </a:lnTo>
                <a:lnTo>
                  <a:pt x="6392" y="1754"/>
                </a:lnTo>
                <a:lnTo>
                  <a:pt x="6392" y="1756"/>
                </a:lnTo>
                <a:lnTo>
                  <a:pt x="6392" y="1758"/>
                </a:lnTo>
                <a:lnTo>
                  <a:pt x="6384" y="1750"/>
                </a:lnTo>
                <a:lnTo>
                  <a:pt x="6378" y="1746"/>
                </a:lnTo>
                <a:lnTo>
                  <a:pt x="6374" y="1744"/>
                </a:lnTo>
                <a:lnTo>
                  <a:pt x="6372" y="1746"/>
                </a:lnTo>
                <a:lnTo>
                  <a:pt x="6370" y="1748"/>
                </a:lnTo>
                <a:lnTo>
                  <a:pt x="6366" y="1750"/>
                </a:lnTo>
                <a:lnTo>
                  <a:pt x="6364" y="1752"/>
                </a:lnTo>
                <a:lnTo>
                  <a:pt x="6360" y="1750"/>
                </a:lnTo>
                <a:lnTo>
                  <a:pt x="6356" y="1748"/>
                </a:lnTo>
                <a:lnTo>
                  <a:pt x="6350" y="1748"/>
                </a:lnTo>
                <a:lnTo>
                  <a:pt x="6340" y="1750"/>
                </a:lnTo>
                <a:lnTo>
                  <a:pt x="6330" y="1754"/>
                </a:lnTo>
                <a:lnTo>
                  <a:pt x="6324" y="1754"/>
                </a:lnTo>
                <a:lnTo>
                  <a:pt x="6320" y="1754"/>
                </a:lnTo>
                <a:lnTo>
                  <a:pt x="6310" y="1752"/>
                </a:lnTo>
                <a:lnTo>
                  <a:pt x="6310" y="1754"/>
                </a:lnTo>
                <a:lnTo>
                  <a:pt x="6310" y="1760"/>
                </a:lnTo>
                <a:lnTo>
                  <a:pt x="6310" y="1764"/>
                </a:lnTo>
                <a:lnTo>
                  <a:pt x="6312" y="1764"/>
                </a:lnTo>
                <a:lnTo>
                  <a:pt x="6316" y="1766"/>
                </a:lnTo>
                <a:lnTo>
                  <a:pt x="6320" y="1766"/>
                </a:lnTo>
                <a:lnTo>
                  <a:pt x="6322" y="1768"/>
                </a:lnTo>
                <a:lnTo>
                  <a:pt x="6322" y="1770"/>
                </a:lnTo>
                <a:lnTo>
                  <a:pt x="6322" y="1774"/>
                </a:lnTo>
                <a:lnTo>
                  <a:pt x="6320" y="1774"/>
                </a:lnTo>
                <a:lnTo>
                  <a:pt x="6314" y="1772"/>
                </a:lnTo>
                <a:lnTo>
                  <a:pt x="6310" y="1770"/>
                </a:lnTo>
                <a:lnTo>
                  <a:pt x="6308" y="1772"/>
                </a:lnTo>
                <a:lnTo>
                  <a:pt x="6310" y="1774"/>
                </a:lnTo>
                <a:lnTo>
                  <a:pt x="6312" y="1778"/>
                </a:lnTo>
                <a:lnTo>
                  <a:pt x="6314" y="1780"/>
                </a:lnTo>
                <a:lnTo>
                  <a:pt x="6318" y="1780"/>
                </a:lnTo>
                <a:lnTo>
                  <a:pt x="6322" y="1780"/>
                </a:lnTo>
                <a:lnTo>
                  <a:pt x="6324" y="1782"/>
                </a:lnTo>
                <a:lnTo>
                  <a:pt x="6324" y="1786"/>
                </a:lnTo>
                <a:lnTo>
                  <a:pt x="6322" y="1790"/>
                </a:lnTo>
                <a:lnTo>
                  <a:pt x="6320" y="1792"/>
                </a:lnTo>
                <a:lnTo>
                  <a:pt x="6314" y="1796"/>
                </a:lnTo>
                <a:lnTo>
                  <a:pt x="6310" y="1798"/>
                </a:lnTo>
                <a:lnTo>
                  <a:pt x="6320" y="1808"/>
                </a:lnTo>
                <a:lnTo>
                  <a:pt x="6324" y="1810"/>
                </a:lnTo>
                <a:lnTo>
                  <a:pt x="6328" y="1806"/>
                </a:lnTo>
                <a:lnTo>
                  <a:pt x="6330" y="1806"/>
                </a:lnTo>
                <a:lnTo>
                  <a:pt x="6332" y="1808"/>
                </a:lnTo>
                <a:lnTo>
                  <a:pt x="6334" y="1810"/>
                </a:lnTo>
                <a:lnTo>
                  <a:pt x="6336" y="1810"/>
                </a:lnTo>
                <a:lnTo>
                  <a:pt x="6338" y="1808"/>
                </a:lnTo>
                <a:lnTo>
                  <a:pt x="6338" y="1814"/>
                </a:lnTo>
                <a:lnTo>
                  <a:pt x="6338" y="1818"/>
                </a:lnTo>
                <a:lnTo>
                  <a:pt x="6338" y="1820"/>
                </a:lnTo>
                <a:lnTo>
                  <a:pt x="6340" y="1820"/>
                </a:lnTo>
                <a:lnTo>
                  <a:pt x="6342" y="1818"/>
                </a:lnTo>
                <a:lnTo>
                  <a:pt x="6344" y="1816"/>
                </a:lnTo>
                <a:lnTo>
                  <a:pt x="6344" y="1812"/>
                </a:lnTo>
                <a:lnTo>
                  <a:pt x="6346" y="1806"/>
                </a:lnTo>
                <a:lnTo>
                  <a:pt x="6348" y="1804"/>
                </a:lnTo>
                <a:lnTo>
                  <a:pt x="6350" y="1802"/>
                </a:lnTo>
                <a:lnTo>
                  <a:pt x="6352" y="1804"/>
                </a:lnTo>
                <a:lnTo>
                  <a:pt x="6354" y="1806"/>
                </a:lnTo>
                <a:lnTo>
                  <a:pt x="6350" y="1812"/>
                </a:lnTo>
                <a:lnTo>
                  <a:pt x="6346" y="1820"/>
                </a:lnTo>
                <a:lnTo>
                  <a:pt x="6338" y="1826"/>
                </a:lnTo>
                <a:lnTo>
                  <a:pt x="6336" y="1828"/>
                </a:lnTo>
                <a:lnTo>
                  <a:pt x="6334" y="1828"/>
                </a:lnTo>
                <a:lnTo>
                  <a:pt x="6338" y="1832"/>
                </a:lnTo>
                <a:lnTo>
                  <a:pt x="6342" y="1834"/>
                </a:lnTo>
                <a:lnTo>
                  <a:pt x="6342" y="1836"/>
                </a:lnTo>
                <a:lnTo>
                  <a:pt x="6340" y="1838"/>
                </a:lnTo>
                <a:lnTo>
                  <a:pt x="6336" y="1840"/>
                </a:lnTo>
                <a:lnTo>
                  <a:pt x="6334" y="1840"/>
                </a:lnTo>
                <a:lnTo>
                  <a:pt x="6332" y="1840"/>
                </a:lnTo>
                <a:lnTo>
                  <a:pt x="6328" y="1838"/>
                </a:lnTo>
                <a:lnTo>
                  <a:pt x="6320" y="1844"/>
                </a:lnTo>
                <a:lnTo>
                  <a:pt x="6318" y="1848"/>
                </a:lnTo>
                <a:lnTo>
                  <a:pt x="6316" y="1852"/>
                </a:lnTo>
                <a:lnTo>
                  <a:pt x="6316" y="1858"/>
                </a:lnTo>
                <a:lnTo>
                  <a:pt x="6318" y="1862"/>
                </a:lnTo>
                <a:lnTo>
                  <a:pt x="6324" y="1866"/>
                </a:lnTo>
                <a:lnTo>
                  <a:pt x="6328" y="1866"/>
                </a:lnTo>
                <a:lnTo>
                  <a:pt x="6330" y="1864"/>
                </a:lnTo>
                <a:lnTo>
                  <a:pt x="6330" y="1862"/>
                </a:lnTo>
                <a:lnTo>
                  <a:pt x="6332" y="1862"/>
                </a:lnTo>
                <a:lnTo>
                  <a:pt x="6336" y="1864"/>
                </a:lnTo>
                <a:lnTo>
                  <a:pt x="6338" y="1864"/>
                </a:lnTo>
                <a:lnTo>
                  <a:pt x="6340" y="1862"/>
                </a:lnTo>
                <a:lnTo>
                  <a:pt x="6342" y="1858"/>
                </a:lnTo>
                <a:lnTo>
                  <a:pt x="6344" y="1858"/>
                </a:lnTo>
                <a:lnTo>
                  <a:pt x="6348" y="1858"/>
                </a:lnTo>
                <a:lnTo>
                  <a:pt x="6350" y="1862"/>
                </a:lnTo>
                <a:lnTo>
                  <a:pt x="6348" y="1864"/>
                </a:lnTo>
                <a:lnTo>
                  <a:pt x="6346" y="1866"/>
                </a:lnTo>
                <a:lnTo>
                  <a:pt x="6344" y="1868"/>
                </a:lnTo>
                <a:lnTo>
                  <a:pt x="6346" y="1870"/>
                </a:lnTo>
                <a:lnTo>
                  <a:pt x="6348" y="1872"/>
                </a:lnTo>
                <a:lnTo>
                  <a:pt x="6346" y="1876"/>
                </a:lnTo>
                <a:lnTo>
                  <a:pt x="6344" y="1878"/>
                </a:lnTo>
                <a:lnTo>
                  <a:pt x="6346" y="1882"/>
                </a:lnTo>
                <a:lnTo>
                  <a:pt x="6348" y="1884"/>
                </a:lnTo>
                <a:lnTo>
                  <a:pt x="6346" y="1886"/>
                </a:lnTo>
                <a:lnTo>
                  <a:pt x="6342" y="1888"/>
                </a:lnTo>
                <a:lnTo>
                  <a:pt x="6338" y="1890"/>
                </a:lnTo>
                <a:lnTo>
                  <a:pt x="6336" y="1888"/>
                </a:lnTo>
                <a:lnTo>
                  <a:pt x="6332" y="1884"/>
                </a:lnTo>
                <a:lnTo>
                  <a:pt x="6330" y="1884"/>
                </a:lnTo>
                <a:lnTo>
                  <a:pt x="6328" y="1892"/>
                </a:lnTo>
                <a:lnTo>
                  <a:pt x="6326" y="1904"/>
                </a:lnTo>
                <a:lnTo>
                  <a:pt x="6330" y="1910"/>
                </a:lnTo>
                <a:lnTo>
                  <a:pt x="6338" y="1916"/>
                </a:lnTo>
                <a:lnTo>
                  <a:pt x="6342" y="1918"/>
                </a:lnTo>
                <a:lnTo>
                  <a:pt x="6346" y="1918"/>
                </a:lnTo>
                <a:lnTo>
                  <a:pt x="6348" y="1920"/>
                </a:lnTo>
                <a:lnTo>
                  <a:pt x="6352" y="1926"/>
                </a:lnTo>
                <a:lnTo>
                  <a:pt x="6358" y="1928"/>
                </a:lnTo>
                <a:lnTo>
                  <a:pt x="6372" y="1934"/>
                </a:lnTo>
                <a:lnTo>
                  <a:pt x="6374" y="1936"/>
                </a:lnTo>
                <a:lnTo>
                  <a:pt x="6374" y="1938"/>
                </a:lnTo>
                <a:lnTo>
                  <a:pt x="6372" y="1940"/>
                </a:lnTo>
                <a:lnTo>
                  <a:pt x="6372" y="1942"/>
                </a:lnTo>
                <a:lnTo>
                  <a:pt x="6374" y="1944"/>
                </a:lnTo>
                <a:lnTo>
                  <a:pt x="6376" y="1946"/>
                </a:lnTo>
                <a:lnTo>
                  <a:pt x="6378" y="1944"/>
                </a:lnTo>
                <a:lnTo>
                  <a:pt x="6380" y="1942"/>
                </a:lnTo>
                <a:lnTo>
                  <a:pt x="6384" y="1944"/>
                </a:lnTo>
                <a:lnTo>
                  <a:pt x="6390" y="1946"/>
                </a:lnTo>
                <a:lnTo>
                  <a:pt x="6390" y="1948"/>
                </a:lnTo>
                <a:lnTo>
                  <a:pt x="6390" y="1950"/>
                </a:lnTo>
                <a:lnTo>
                  <a:pt x="6394" y="1948"/>
                </a:lnTo>
                <a:lnTo>
                  <a:pt x="6404" y="1946"/>
                </a:lnTo>
                <a:lnTo>
                  <a:pt x="6418" y="1944"/>
                </a:lnTo>
                <a:lnTo>
                  <a:pt x="6430" y="1942"/>
                </a:lnTo>
                <a:lnTo>
                  <a:pt x="6436" y="1940"/>
                </a:lnTo>
                <a:lnTo>
                  <a:pt x="6440" y="1938"/>
                </a:lnTo>
                <a:lnTo>
                  <a:pt x="6444" y="1934"/>
                </a:lnTo>
                <a:lnTo>
                  <a:pt x="6452" y="1930"/>
                </a:lnTo>
                <a:lnTo>
                  <a:pt x="6458" y="1926"/>
                </a:lnTo>
                <a:lnTo>
                  <a:pt x="6464" y="1918"/>
                </a:lnTo>
                <a:lnTo>
                  <a:pt x="6466" y="1914"/>
                </a:lnTo>
                <a:lnTo>
                  <a:pt x="6470" y="1912"/>
                </a:lnTo>
                <a:lnTo>
                  <a:pt x="6474" y="1910"/>
                </a:lnTo>
                <a:lnTo>
                  <a:pt x="6478" y="1910"/>
                </a:lnTo>
                <a:lnTo>
                  <a:pt x="6478" y="1906"/>
                </a:lnTo>
                <a:lnTo>
                  <a:pt x="6478" y="1904"/>
                </a:lnTo>
                <a:lnTo>
                  <a:pt x="6480" y="1902"/>
                </a:lnTo>
                <a:lnTo>
                  <a:pt x="6484" y="1902"/>
                </a:lnTo>
                <a:lnTo>
                  <a:pt x="6488" y="1900"/>
                </a:lnTo>
                <a:lnTo>
                  <a:pt x="6488" y="1898"/>
                </a:lnTo>
                <a:lnTo>
                  <a:pt x="6486" y="1896"/>
                </a:lnTo>
                <a:lnTo>
                  <a:pt x="6482" y="1894"/>
                </a:lnTo>
                <a:lnTo>
                  <a:pt x="6482" y="1892"/>
                </a:lnTo>
                <a:lnTo>
                  <a:pt x="6488" y="1892"/>
                </a:lnTo>
                <a:lnTo>
                  <a:pt x="6494" y="1890"/>
                </a:lnTo>
                <a:lnTo>
                  <a:pt x="6496" y="1888"/>
                </a:lnTo>
                <a:lnTo>
                  <a:pt x="6496" y="1884"/>
                </a:lnTo>
                <a:lnTo>
                  <a:pt x="6498" y="1880"/>
                </a:lnTo>
                <a:lnTo>
                  <a:pt x="6500" y="1882"/>
                </a:lnTo>
                <a:lnTo>
                  <a:pt x="6504" y="1886"/>
                </a:lnTo>
                <a:lnTo>
                  <a:pt x="6506" y="1886"/>
                </a:lnTo>
                <a:lnTo>
                  <a:pt x="6508" y="1886"/>
                </a:lnTo>
                <a:lnTo>
                  <a:pt x="6514" y="1884"/>
                </a:lnTo>
                <a:lnTo>
                  <a:pt x="6518" y="1884"/>
                </a:lnTo>
                <a:lnTo>
                  <a:pt x="6522" y="1882"/>
                </a:lnTo>
                <a:lnTo>
                  <a:pt x="6522" y="1876"/>
                </a:lnTo>
                <a:lnTo>
                  <a:pt x="6524" y="1872"/>
                </a:lnTo>
                <a:lnTo>
                  <a:pt x="6524" y="1870"/>
                </a:lnTo>
                <a:lnTo>
                  <a:pt x="6528" y="1866"/>
                </a:lnTo>
                <a:lnTo>
                  <a:pt x="6530" y="1866"/>
                </a:lnTo>
                <a:lnTo>
                  <a:pt x="6530" y="1864"/>
                </a:lnTo>
                <a:lnTo>
                  <a:pt x="6528" y="1858"/>
                </a:lnTo>
                <a:lnTo>
                  <a:pt x="6524" y="1854"/>
                </a:lnTo>
                <a:lnTo>
                  <a:pt x="6522" y="1848"/>
                </a:lnTo>
                <a:lnTo>
                  <a:pt x="6524" y="1846"/>
                </a:lnTo>
                <a:lnTo>
                  <a:pt x="6528" y="1848"/>
                </a:lnTo>
                <a:lnTo>
                  <a:pt x="6530" y="1850"/>
                </a:lnTo>
                <a:lnTo>
                  <a:pt x="6532" y="1850"/>
                </a:lnTo>
                <a:lnTo>
                  <a:pt x="6534" y="1848"/>
                </a:lnTo>
                <a:lnTo>
                  <a:pt x="6536" y="1846"/>
                </a:lnTo>
                <a:lnTo>
                  <a:pt x="6536" y="1848"/>
                </a:lnTo>
                <a:lnTo>
                  <a:pt x="6536" y="1852"/>
                </a:lnTo>
                <a:lnTo>
                  <a:pt x="6534" y="1854"/>
                </a:lnTo>
                <a:lnTo>
                  <a:pt x="6534" y="1856"/>
                </a:lnTo>
                <a:lnTo>
                  <a:pt x="6536" y="1860"/>
                </a:lnTo>
                <a:lnTo>
                  <a:pt x="6540" y="1864"/>
                </a:lnTo>
                <a:lnTo>
                  <a:pt x="6540" y="1870"/>
                </a:lnTo>
                <a:lnTo>
                  <a:pt x="6540" y="1872"/>
                </a:lnTo>
                <a:lnTo>
                  <a:pt x="6546" y="1874"/>
                </a:lnTo>
                <a:lnTo>
                  <a:pt x="6550" y="1874"/>
                </a:lnTo>
                <a:lnTo>
                  <a:pt x="6554" y="1876"/>
                </a:lnTo>
                <a:lnTo>
                  <a:pt x="6560" y="1878"/>
                </a:lnTo>
                <a:lnTo>
                  <a:pt x="6558" y="1880"/>
                </a:lnTo>
                <a:lnTo>
                  <a:pt x="6558" y="1884"/>
                </a:lnTo>
                <a:lnTo>
                  <a:pt x="6556" y="1888"/>
                </a:lnTo>
                <a:lnTo>
                  <a:pt x="6558" y="1894"/>
                </a:lnTo>
                <a:lnTo>
                  <a:pt x="6560" y="1902"/>
                </a:lnTo>
                <a:lnTo>
                  <a:pt x="6560" y="1910"/>
                </a:lnTo>
                <a:lnTo>
                  <a:pt x="6560" y="1920"/>
                </a:lnTo>
                <a:lnTo>
                  <a:pt x="6560" y="1924"/>
                </a:lnTo>
                <a:lnTo>
                  <a:pt x="6564" y="1930"/>
                </a:lnTo>
                <a:lnTo>
                  <a:pt x="6566" y="1932"/>
                </a:lnTo>
                <a:lnTo>
                  <a:pt x="6570" y="1934"/>
                </a:lnTo>
                <a:lnTo>
                  <a:pt x="6576" y="1930"/>
                </a:lnTo>
                <a:lnTo>
                  <a:pt x="6580" y="1928"/>
                </a:lnTo>
                <a:lnTo>
                  <a:pt x="6582" y="1928"/>
                </a:lnTo>
                <a:lnTo>
                  <a:pt x="6584" y="1932"/>
                </a:lnTo>
                <a:lnTo>
                  <a:pt x="6586" y="1936"/>
                </a:lnTo>
                <a:lnTo>
                  <a:pt x="6586" y="1940"/>
                </a:lnTo>
                <a:lnTo>
                  <a:pt x="6584" y="1946"/>
                </a:lnTo>
                <a:lnTo>
                  <a:pt x="6582" y="1954"/>
                </a:lnTo>
                <a:lnTo>
                  <a:pt x="6582" y="1960"/>
                </a:lnTo>
                <a:lnTo>
                  <a:pt x="6584" y="1968"/>
                </a:lnTo>
                <a:lnTo>
                  <a:pt x="6592" y="1988"/>
                </a:lnTo>
                <a:lnTo>
                  <a:pt x="6602" y="2010"/>
                </a:lnTo>
                <a:lnTo>
                  <a:pt x="6612" y="2028"/>
                </a:lnTo>
                <a:lnTo>
                  <a:pt x="6618" y="2032"/>
                </a:lnTo>
                <a:lnTo>
                  <a:pt x="6622" y="2034"/>
                </a:lnTo>
                <a:lnTo>
                  <a:pt x="6628" y="2034"/>
                </a:lnTo>
                <a:lnTo>
                  <a:pt x="6628" y="2036"/>
                </a:lnTo>
                <a:lnTo>
                  <a:pt x="6630" y="2038"/>
                </a:lnTo>
                <a:lnTo>
                  <a:pt x="6626" y="2042"/>
                </a:lnTo>
                <a:lnTo>
                  <a:pt x="6620" y="2046"/>
                </a:lnTo>
                <a:lnTo>
                  <a:pt x="6618" y="2048"/>
                </a:lnTo>
                <a:lnTo>
                  <a:pt x="6618" y="2050"/>
                </a:lnTo>
                <a:lnTo>
                  <a:pt x="6620" y="2056"/>
                </a:lnTo>
                <a:lnTo>
                  <a:pt x="6622" y="2060"/>
                </a:lnTo>
                <a:lnTo>
                  <a:pt x="6616" y="2058"/>
                </a:lnTo>
                <a:lnTo>
                  <a:pt x="6610" y="2056"/>
                </a:lnTo>
                <a:lnTo>
                  <a:pt x="6610" y="2058"/>
                </a:lnTo>
                <a:lnTo>
                  <a:pt x="6618" y="2068"/>
                </a:lnTo>
                <a:lnTo>
                  <a:pt x="6624" y="2076"/>
                </a:lnTo>
                <a:lnTo>
                  <a:pt x="6628" y="2086"/>
                </a:lnTo>
                <a:lnTo>
                  <a:pt x="6630" y="2094"/>
                </a:lnTo>
                <a:lnTo>
                  <a:pt x="6630" y="2098"/>
                </a:lnTo>
                <a:lnTo>
                  <a:pt x="6628" y="2104"/>
                </a:lnTo>
                <a:lnTo>
                  <a:pt x="6626" y="2110"/>
                </a:lnTo>
                <a:lnTo>
                  <a:pt x="6626" y="2114"/>
                </a:lnTo>
                <a:lnTo>
                  <a:pt x="6632" y="2116"/>
                </a:lnTo>
                <a:lnTo>
                  <a:pt x="6638" y="2114"/>
                </a:lnTo>
                <a:lnTo>
                  <a:pt x="6656" y="2112"/>
                </a:lnTo>
                <a:lnTo>
                  <a:pt x="6666" y="2112"/>
                </a:lnTo>
                <a:lnTo>
                  <a:pt x="6674" y="2112"/>
                </a:lnTo>
                <a:lnTo>
                  <a:pt x="6680" y="2110"/>
                </a:lnTo>
                <a:lnTo>
                  <a:pt x="6682" y="2106"/>
                </a:lnTo>
                <a:lnTo>
                  <a:pt x="6684" y="2092"/>
                </a:lnTo>
                <a:lnTo>
                  <a:pt x="6684" y="2084"/>
                </a:lnTo>
                <a:lnTo>
                  <a:pt x="6686" y="2078"/>
                </a:lnTo>
                <a:lnTo>
                  <a:pt x="6690" y="2074"/>
                </a:lnTo>
                <a:lnTo>
                  <a:pt x="6694" y="2074"/>
                </a:lnTo>
                <a:lnTo>
                  <a:pt x="6702" y="2074"/>
                </a:lnTo>
                <a:lnTo>
                  <a:pt x="6702" y="2070"/>
                </a:lnTo>
                <a:lnTo>
                  <a:pt x="6702" y="2068"/>
                </a:lnTo>
                <a:lnTo>
                  <a:pt x="6704" y="2066"/>
                </a:lnTo>
                <a:lnTo>
                  <a:pt x="6710" y="2064"/>
                </a:lnTo>
                <a:lnTo>
                  <a:pt x="6718" y="2064"/>
                </a:lnTo>
                <a:lnTo>
                  <a:pt x="6728" y="2062"/>
                </a:lnTo>
                <a:lnTo>
                  <a:pt x="6734" y="2064"/>
                </a:lnTo>
                <a:lnTo>
                  <a:pt x="6744" y="2068"/>
                </a:lnTo>
                <a:lnTo>
                  <a:pt x="6746" y="2068"/>
                </a:lnTo>
                <a:lnTo>
                  <a:pt x="6748" y="2066"/>
                </a:lnTo>
                <a:lnTo>
                  <a:pt x="6754" y="2054"/>
                </a:lnTo>
                <a:lnTo>
                  <a:pt x="6760" y="2038"/>
                </a:lnTo>
                <a:lnTo>
                  <a:pt x="6766" y="2026"/>
                </a:lnTo>
                <a:lnTo>
                  <a:pt x="6770" y="2018"/>
                </a:lnTo>
                <a:lnTo>
                  <a:pt x="6772" y="2010"/>
                </a:lnTo>
                <a:lnTo>
                  <a:pt x="6772" y="2002"/>
                </a:lnTo>
                <a:lnTo>
                  <a:pt x="6774" y="1992"/>
                </a:lnTo>
                <a:lnTo>
                  <a:pt x="6776" y="1984"/>
                </a:lnTo>
                <a:lnTo>
                  <a:pt x="6776" y="1976"/>
                </a:lnTo>
                <a:lnTo>
                  <a:pt x="6776" y="1972"/>
                </a:lnTo>
                <a:lnTo>
                  <a:pt x="6776" y="1968"/>
                </a:lnTo>
                <a:lnTo>
                  <a:pt x="6780" y="1962"/>
                </a:lnTo>
                <a:lnTo>
                  <a:pt x="6782" y="1956"/>
                </a:lnTo>
                <a:lnTo>
                  <a:pt x="6782" y="1952"/>
                </a:lnTo>
                <a:lnTo>
                  <a:pt x="6782" y="1948"/>
                </a:lnTo>
                <a:lnTo>
                  <a:pt x="6780" y="1944"/>
                </a:lnTo>
                <a:lnTo>
                  <a:pt x="6782" y="1940"/>
                </a:lnTo>
                <a:lnTo>
                  <a:pt x="6784" y="1934"/>
                </a:lnTo>
                <a:lnTo>
                  <a:pt x="6782" y="1928"/>
                </a:lnTo>
                <a:lnTo>
                  <a:pt x="6780" y="1924"/>
                </a:lnTo>
                <a:lnTo>
                  <a:pt x="6780" y="1922"/>
                </a:lnTo>
                <a:lnTo>
                  <a:pt x="6782" y="1920"/>
                </a:lnTo>
                <a:lnTo>
                  <a:pt x="6786" y="1920"/>
                </a:lnTo>
                <a:lnTo>
                  <a:pt x="6786" y="1918"/>
                </a:lnTo>
                <a:lnTo>
                  <a:pt x="6784" y="1916"/>
                </a:lnTo>
                <a:lnTo>
                  <a:pt x="6784" y="1912"/>
                </a:lnTo>
                <a:lnTo>
                  <a:pt x="6786" y="1910"/>
                </a:lnTo>
                <a:lnTo>
                  <a:pt x="6796" y="1906"/>
                </a:lnTo>
                <a:lnTo>
                  <a:pt x="6810" y="1900"/>
                </a:lnTo>
                <a:lnTo>
                  <a:pt x="6814" y="1896"/>
                </a:lnTo>
                <a:lnTo>
                  <a:pt x="6816" y="1892"/>
                </a:lnTo>
                <a:lnTo>
                  <a:pt x="6818" y="1888"/>
                </a:lnTo>
                <a:lnTo>
                  <a:pt x="6820" y="1886"/>
                </a:lnTo>
                <a:lnTo>
                  <a:pt x="6822" y="1888"/>
                </a:lnTo>
                <a:lnTo>
                  <a:pt x="6826" y="1892"/>
                </a:lnTo>
                <a:lnTo>
                  <a:pt x="6828" y="1892"/>
                </a:lnTo>
                <a:lnTo>
                  <a:pt x="6830" y="1890"/>
                </a:lnTo>
                <a:lnTo>
                  <a:pt x="6836" y="1882"/>
                </a:lnTo>
                <a:lnTo>
                  <a:pt x="6842" y="1880"/>
                </a:lnTo>
                <a:lnTo>
                  <a:pt x="6848" y="1876"/>
                </a:lnTo>
                <a:lnTo>
                  <a:pt x="6848" y="1874"/>
                </a:lnTo>
                <a:lnTo>
                  <a:pt x="6848" y="1872"/>
                </a:lnTo>
                <a:lnTo>
                  <a:pt x="6850" y="1872"/>
                </a:lnTo>
                <a:lnTo>
                  <a:pt x="6854" y="1870"/>
                </a:lnTo>
                <a:lnTo>
                  <a:pt x="6856" y="1868"/>
                </a:lnTo>
                <a:lnTo>
                  <a:pt x="6858" y="1866"/>
                </a:lnTo>
                <a:lnTo>
                  <a:pt x="6856" y="1864"/>
                </a:lnTo>
                <a:lnTo>
                  <a:pt x="6854" y="1858"/>
                </a:lnTo>
                <a:lnTo>
                  <a:pt x="6852" y="1856"/>
                </a:lnTo>
                <a:lnTo>
                  <a:pt x="6848" y="1858"/>
                </a:lnTo>
                <a:lnTo>
                  <a:pt x="6836" y="1864"/>
                </a:lnTo>
                <a:lnTo>
                  <a:pt x="6828" y="1866"/>
                </a:lnTo>
                <a:lnTo>
                  <a:pt x="6820" y="1868"/>
                </a:lnTo>
                <a:lnTo>
                  <a:pt x="6812" y="1866"/>
                </a:lnTo>
                <a:lnTo>
                  <a:pt x="6806" y="1862"/>
                </a:lnTo>
                <a:lnTo>
                  <a:pt x="6798" y="1858"/>
                </a:lnTo>
                <a:lnTo>
                  <a:pt x="6788" y="1856"/>
                </a:lnTo>
                <a:lnTo>
                  <a:pt x="6778" y="1854"/>
                </a:lnTo>
                <a:lnTo>
                  <a:pt x="6770" y="1856"/>
                </a:lnTo>
                <a:lnTo>
                  <a:pt x="6762" y="1856"/>
                </a:lnTo>
                <a:lnTo>
                  <a:pt x="6768" y="1852"/>
                </a:lnTo>
                <a:lnTo>
                  <a:pt x="6776" y="1848"/>
                </a:lnTo>
                <a:lnTo>
                  <a:pt x="6782" y="1846"/>
                </a:lnTo>
                <a:lnTo>
                  <a:pt x="6794" y="1848"/>
                </a:lnTo>
                <a:lnTo>
                  <a:pt x="6802" y="1850"/>
                </a:lnTo>
                <a:lnTo>
                  <a:pt x="6806" y="1850"/>
                </a:lnTo>
                <a:lnTo>
                  <a:pt x="6808" y="1850"/>
                </a:lnTo>
                <a:lnTo>
                  <a:pt x="6810" y="1848"/>
                </a:lnTo>
                <a:lnTo>
                  <a:pt x="6814" y="1850"/>
                </a:lnTo>
                <a:lnTo>
                  <a:pt x="6820" y="1856"/>
                </a:lnTo>
                <a:lnTo>
                  <a:pt x="6826" y="1860"/>
                </a:lnTo>
                <a:lnTo>
                  <a:pt x="6830" y="1862"/>
                </a:lnTo>
                <a:lnTo>
                  <a:pt x="6834" y="1860"/>
                </a:lnTo>
                <a:lnTo>
                  <a:pt x="6862" y="1844"/>
                </a:lnTo>
                <a:lnTo>
                  <a:pt x="6874" y="1836"/>
                </a:lnTo>
                <a:lnTo>
                  <a:pt x="6876" y="1832"/>
                </a:lnTo>
                <a:lnTo>
                  <a:pt x="6876" y="1828"/>
                </a:lnTo>
                <a:lnTo>
                  <a:pt x="6868" y="1818"/>
                </a:lnTo>
                <a:lnTo>
                  <a:pt x="6862" y="1814"/>
                </a:lnTo>
                <a:lnTo>
                  <a:pt x="6856" y="1812"/>
                </a:lnTo>
                <a:lnTo>
                  <a:pt x="6852" y="1812"/>
                </a:lnTo>
                <a:lnTo>
                  <a:pt x="6852" y="1806"/>
                </a:lnTo>
                <a:lnTo>
                  <a:pt x="6854" y="1802"/>
                </a:lnTo>
                <a:lnTo>
                  <a:pt x="6852" y="1800"/>
                </a:lnTo>
                <a:lnTo>
                  <a:pt x="6850" y="1798"/>
                </a:lnTo>
                <a:lnTo>
                  <a:pt x="6842" y="1794"/>
                </a:lnTo>
                <a:lnTo>
                  <a:pt x="6838" y="1788"/>
                </a:lnTo>
                <a:lnTo>
                  <a:pt x="6832" y="1784"/>
                </a:lnTo>
                <a:lnTo>
                  <a:pt x="6828" y="1784"/>
                </a:lnTo>
                <a:lnTo>
                  <a:pt x="6824" y="1784"/>
                </a:lnTo>
                <a:lnTo>
                  <a:pt x="6818" y="1786"/>
                </a:lnTo>
                <a:lnTo>
                  <a:pt x="6818" y="1782"/>
                </a:lnTo>
                <a:lnTo>
                  <a:pt x="6816" y="1780"/>
                </a:lnTo>
                <a:lnTo>
                  <a:pt x="6816" y="1778"/>
                </a:lnTo>
                <a:lnTo>
                  <a:pt x="6812" y="1778"/>
                </a:lnTo>
                <a:lnTo>
                  <a:pt x="6808" y="1778"/>
                </a:lnTo>
                <a:lnTo>
                  <a:pt x="6806" y="1776"/>
                </a:lnTo>
                <a:lnTo>
                  <a:pt x="6804" y="1768"/>
                </a:lnTo>
                <a:lnTo>
                  <a:pt x="6800" y="1758"/>
                </a:lnTo>
                <a:lnTo>
                  <a:pt x="6800" y="1746"/>
                </a:lnTo>
                <a:lnTo>
                  <a:pt x="6800" y="1734"/>
                </a:lnTo>
                <a:lnTo>
                  <a:pt x="6800" y="1722"/>
                </a:lnTo>
                <a:lnTo>
                  <a:pt x="6804" y="1716"/>
                </a:lnTo>
                <a:lnTo>
                  <a:pt x="6806" y="1714"/>
                </a:lnTo>
                <a:lnTo>
                  <a:pt x="6808" y="1712"/>
                </a:lnTo>
                <a:lnTo>
                  <a:pt x="6812" y="1712"/>
                </a:lnTo>
                <a:lnTo>
                  <a:pt x="6812" y="1710"/>
                </a:lnTo>
                <a:lnTo>
                  <a:pt x="6812" y="1702"/>
                </a:lnTo>
                <a:lnTo>
                  <a:pt x="6810" y="1692"/>
                </a:lnTo>
                <a:lnTo>
                  <a:pt x="6810" y="1686"/>
                </a:lnTo>
                <a:lnTo>
                  <a:pt x="6814" y="1678"/>
                </a:lnTo>
                <a:lnTo>
                  <a:pt x="6816" y="1672"/>
                </a:lnTo>
                <a:lnTo>
                  <a:pt x="6816" y="1670"/>
                </a:lnTo>
                <a:lnTo>
                  <a:pt x="6816" y="1668"/>
                </a:lnTo>
                <a:lnTo>
                  <a:pt x="6812" y="1668"/>
                </a:lnTo>
                <a:lnTo>
                  <a:pt x="6808" y="1668"/>
                </a:lnTo>
                <a:lnTo>
                  <a:pt x="6806" y="1664"/>
                </a:lnTo>
                <a:lnTo>
                  <a:pt x="6806" y="1660"/>
                </a:lnTo>
                <a:lnTo>
                  <a:pt x="6806" y="1654"/>
                </a:lnTo>
                <a:lnTo>
                  <a:pt x="6810" y="1656"/>
                </a:lnTo>
                <a:lnTo>
                  <a:pt x="6814" y="1658"/>
                </a:lnTo>
                <a:lnTo>
                  <a:pt x="6820" y="1658"/>
                </a:lnTo>
                <a:lnTo>
                  <a:pt x="6826" y="1656"/>
                </a:lnTo>
                <a:lnTo>
                  <a:pt x="6832" y="1652"/>
                </a:lnTo>
                <a:lnTo>
                  <a:pt x="6834" y="1650"/>
                </a:lnTo>
                <a:lnTo>
                  <a:pt x="6832" y="1646"/>
                </a:lnTo>
                <a:lnTo>
                  <a:pt x="6830" y="1644"/>
                </a:lnTo>
                <a:lnTo>
                  <a:pt x="6828" y="1642"/>
                </a:lnTo>
                <a:lnTo>
                  <a:pt x="6826" y="1640"/>
                </a:lnTo>
                <a:lnTo>
                  <a:pt x="6830" y="1638"/>
                </a:lnTo>
                <a:lnTo>
                  <a:pt x="6836" y="1638"/>
                </a:lnTo>
                <a:lnTo>
                  <a:pt x="6844" y="1634"/>
                </a:lnTo>
                <a:lnTo>
                  <a:pt x="6850" y="1630"/>
                </a:lnTo>
                <a:lnTo>
                  <a:pt x="6854" y="1624"/>
                </a:lnTo>
                <a:lnTo>
                  <a:pt x="6856" y="1620"/>
                </a:lnTo>
                <a:lnTo>
                  <a:pt x="6862" y="1610"/>
                </a:lnTo>
                <a:lnTo>
                  <a:pt x="6866" y="1608"/>
                </a:lnTo>
                <a:lnTo>
                  <a:pt x="6870" y="1610"/>
                </a:lnTo>
                <a:lnTo>
                  <a:pt x="6874" y="1612"/>
                </a:lnTo>
                <a:lnTo>
                  <a:pt x="6878" y="1610"/>
                </a:lnTo>
                <a:lnTo>
                  <a:pt x="6880" y="1602"/>
                </a:lnTo>
                <a:lnTo>
                  <a:pt x="6884" y="1594"/>
                </a:lnTo>
                <a:lnTo>
                  <a:pt x="6888" y="1592"/>
                </a:lnTo>
                <a:lnTo>
                  <a:pt x="6892" y="1592"/>
                </a:lnTo>
                <a:lnTo>
                  <a:pt x="6898" y="1592"/>
                </a:lnTo>
                <a:lnTo>
                  <a:pt x="6902" y="1590"/>
                </a:lnTo>
                <a:lnTo>
                  <a:pt x="6906" y="1586"/>
                </a:lnTo>
                <a:lnTo>
                  <a:pt x="6910" y="1582"/>
                </a:lnTo>
                <a:lnTo>
                  <a:pt x="6912" y="1580"/>
                </a:lnTo>
                <a:lnTo>
                  <a:pt x="6916" y="1582"/>
                </a:lnTo>
                <a:lnTo>
                  <a:pt x="6920" y="1582"/>
                </a:lnTo>
                <a:lnTo>
                  <a:pt x="6922" y="1580"/>
                </a:lnTo>
                <a:lnTo>
                  <a:pt x="6926" y="1576"/>
                </a:lnTo>
                <a:lnTo>
                  <a:pt x="6928" y="1572"/>
                </a:lnTo>
                <a:lnTo>
                  <a:pt x="6930" y="1570"/>
                </a:lnTo>
                <a:lnTo>
                  <a:pt x="6934" y="1570"/>
                </a:lnTo>
                <a:lnTo>
                  <a:pt x="6938" y="1570"/>
                </a:lnTo>
                <a:lnTo>
                  <a:pt x="6942" y="1568"/>
                </a:lnTo>
                <a:lnTo>
                  <a:pt x="6946" y="1558"/>
                </a:lnTo>
                <a:lnTo>
                  <a:pt x="6954" y="1544"/>
                </a:lnTo>
                <a:lnTo>
                  <a:pt x="6960" y="1538"/>
                </a:lnTo>
                <a:lnTo>
                  <a:pt x="6968" y="1530"/>
                </a:lnTo>
                <a:lnTo>
                  <a:pt x="6974" y="1526"/>
                </a:lnTo>
                <a:lnTo>
                  <a:pt x="6976" y="1524"/>
                </a:lnTo>
                <a:lnTo>
                  <a:pt x="6976" y="1520"/>
                </a:lnTo>
                <a:lnTo>
                  <a:pt x="6974" y="1520"/>
                </a:lnTo>
                <a:lnTo>
                  <a:pt x="6968" y="1514"/>
                </a:lnTo>
                <a:lnTo>
                  <a:pt x="6964" y="1512"/>
                </a:lnTo>
                <a:lnTo>
                  <a:pt x="6962" y="1506"/>
                </a:lnTo>
                <a:lnTo>
                  <a:pt x="6960" y="1502"/>
                </a:lnTo>
                <a:lnTo>
                  <a:pt x="6962" y="1498"/>
                </a:lnTo>
                <a:lnTo>
                  <a:pt x="6966" y="1492"/>
                </a:lnTo>
                <a:lnTo>
                  <a:pt x="6972" y="1486"/>
                </a:lnTo>
                <a:lnTo>
                  <a:pt x="6974" y="1480"/>
                </a:lnTo>
                <a:lnTo>
                  <a:pt x="6976" y="1474"/>
                </a:lnTo>
                <a:lnTo>
                  <a:pt x="6978" y="1468"/>
                </a:lnTo>
                <a:lnTo>
                  <a:pt x="6980" y="1464"/>
                </a:lnTo>
                <a:lnTo>
                  <a:pt x="6982" y="1462"/>
                </a:lnTo>
                <a:lnTo>
                  <a:pt x="6986" y="1460"/>
                </a:lnTo>
                <a:lnTo>
                  <a:pt x="6992" y="1460"/>
                </a:lnTo>
                <a:lnTo>
                  <a:pt x="6994" y="1458"/>
                </a:lnTo>
                <a:lnTo>
                  <a:pt x="6994" y="1456"/>
                </a:lnTo>
                <a:lnTo>
                  <a:pt x="6998" y="1450"/>
                </a:lnTo>
                <a:lnTo>
                  <a:pt x="7004" y="1444"/>
                </a:lnTo>
                <a:lnTo>
                  <a:pt x="7022" y="1430"/>
                </a:lnTo>
                <a:lnTo>
                  <a:pt x="7026" y="1428"/>
                </a:lnTo>
                <a:lnTo>
                  <a:pt x="7028" y="1430"/>
                </a:lnTo>
                <a:lnTo>
                  <a:pt x="7030" y="1434"/>
                </a:lnTo>
                <a:lnTo>
                  <a:pt x="7032" y="1436"/>
                </a:lnTo>
                <a:lnTo>
                  <a:pt x="7034" y="1438"/>
                </a:lnTo>
                <a:lnTo>
                  <a:pt x="7038" y="1438"/>
                </a:lnTo>
                <a:lnTo>
                  <a:pt x="7042" y="1436"/>
                </a:lnTo>
                <a:lnTo>
                  <a:pt x="7048" y="1434"/>
                </a:lnTo>
                <a:lnTo>
                  <a:pt x="7054" y="1432"/>
                </a:lnTo>
                <a:lnTo>
                  <a:pt x="7062" y="1434"/>
                </a:lnTo>
                <a:lnTo>
                  <a:pt x="7072" y="1434"/>
                </a:lnTo>
                <a:lnTo>
                  <a:pt x="7076" y="1434"/>
                </a:lnTo>
                <a:lnTo>
                  <a:pt x="7082" y="1432"/>
                </a:lnTo>
                <a:lnTo>
                  <a:pt x="7092" y="1434"/>
                </a:lnTo>
                <a:lnTo>
                  <a:pt x="7098" y="1438"/>
                </a:lnTo>
                <a:lnTo>
                  <a:pt x="7102" y="1440"/>
                </a:lnTo>
                <a:lnTo>
                  <a:pt x="7112" y="1444"/>
                </a:lnTo>
                <a:lnTo>
                  <a:pt x="7122" y="1448"/>
                </a:lnTo>
                <a:lnTo>
                  <a:pt x="7126" y="1450"/>
                </a:lnTo>
                <a:lnTo>
                  <a:pt x="7126" y="1454"/>
                </a:lnTo>
                <a:lnTo>
                  <a:pt x="7126" y="1462"/>
                </a:lnTo>
                <a:lnTo>
                  <a:pt x="7124" y="1472"/>
                </a:lnTo>
                <a:lnTo>
                  <a:pt x="7124" y="1480"/>
                </a:lnTo>
                <a:lnTo>
                  <a:pt x="7126" y="1484"/>
                </a:lnTo>
                <a:lnTo>
                  <a:pt x="7130" y="1486"/>
                </a:lnTo>
                <a:lnTo>
                  <a:pt x="7130" y="1490"/>
                </a:lnTo>
                <a:lnTo>
                  <a:pt x="7128" y="1494"/>
                </a:lnTo>
                <a:lnTo>
                  <a:pt x="7124" y="1494"/>
                </a:lnTo>
                <a:lnTo>
                  <a:pt x="7118" y="1494"/>
                </a:lnTo>
                <a:lnTo>
                  <a:pt x="7106" y="1496"/>
                </a:lnTo>
                <a:lnTo>
                  <a:pt x="7100" y="1498"/>
                </a:lnTo>
                <a:lnTo>
                  <a:pt x="7096" y="1502"/>
                </a:lnTo>
                <a:lnTo>
                  <a:pt x="7090" y="1512"/>
                </a:lnTo>
                <a:lnTo>
                  <a:pt x="7082" y="1526"/>
                </a:lnTo>
                <a:lnTo>
                  <a:pt x="7076" y="1532"/>
                </a:lnTo>
                <a:lnTo>
                  <a:pt x="7066" y="1540"/>
                </a:lnTo>
                <a:lnTo>
                  <a:pt x="7058" y="1546"/>
                </a:lnTo>
                <a:lnTo>
                  <a:pt x="7052" y="1550"/>
                </a:lnTo>
                <a:lnTo>
                  <a:pt x="7050" y="1554"/>
                </a:lnTo>
                <a:lnTo>
                  <a:pt x="7050" y="1556"/>
                </a:lnTo>
                <a:lnTo>
                  <a:pt x="7050" y="1558"/>
                </a:lnTo>
                <a:lnTo>
                  <a:pt x="7044" y="1560"/>
                </a:lnTo>
                <a:lnTo>
                  <a:pt x="7038" y="1562"/>
                </a:lnTo>
                <a:lnTo>
                  <a:pt x="7034" y="1566"/>
                </a:lnTo>
                <a:lnTo>
                  <a:pt x="7030" y="1572"/>
                </a:lnTo>
                <a:lnTo>
                  <a:pt x="7028" y="1576"/>
                </a:lnTo>
                <a:lnTo>
                  <a:pt x="7026" y="1578"/>
                </a:lnTo>
                <a:lnTo>
                  <a:pt x="7024" y="1576"/>
                </a:lnTo>
                <a:lnTo>
                  <a:pt x="7020" y="1576"/>
                </a:lnTo>
                <a:lnTo>
                  <a:pt x="7016" y="1578"/>
                </a:lnTo>
                <a:lnTo>
                  <a:pt x="7014" y="1582"/>
                </a:lnTo>
                <a:lnTo>
                  <a:pt x="7010" y="1586"/>
                </a:lnTo>
                <a:lnTo>
                  <a:pt x="7008" y="1588"/>
                </a:lnTo>
                <a:lnTo>
                  <a:pt x="7006" y="1588"/>
                </a:lnTo>
                <a:lnTo>
                  <a:pt x="7004" y="1588"/>
                </a:lnTo>
                <a:lnTo>
                  <a:pt x="7002" y="1590"/>
                </a:lnTo>
                <a:lnTo>
                  <a:pt x="7002" y="1596"/>
                </a:lnTo>
                <a:lnTo>
                  <a:pt x="7002" y="1602"/>
                </a:lnTo>
                <a:lnTo>
                  <a:pt x="7002" y="1606"/>
                </a:lnTo>
                <a:lnTo>
                  <a:pt x="6998" y="1610"/>
                </a:lnTo>
                <a:lnTo>
                  <a:pt x="6996" y="1610"/>
                </a:lnTo>
                <a:lnTo>
                  <a:pt x="6992" y="1612"/>
                </a:lnTo>
                <a:lnTo>
                  <a:pt x="6984" y="1610"/>
                </a:lnTo>
                <a:lnTo>
                  <a:pt x="6978" y="1608"/>
                </a:lnTo>
                <a:lnTo>
                  <a:pt x="6976" y="1610"/>
                </a:lnTo>
                <a:lnTo>
                  <a:pt x="6976" y="1612"/>
                </a:lnTo>
                <a:lnTo>
                  <a:pt x="6974" y="1616"/>
                </a:lnTo>
                <a:lnTo>
                  <a:pt x="6972" y="1622"/>
                </a:lnTo>
                <a:lnTo>
                  <a:pt x="6964" y="1632"/>
                </a:lnTo>
                <a:lnTo>
                  <a:pt x="6960" y="1638"/>
                </a:lnTo>
                <a:lnTo>
                  <a:pt x="6958" y="1646"/>
                </a:lnTo>
                <a:lnTo>
                  <a:pt x="6960" y="1654"/>
                </a:lnTo>
                <a:lnTo>
                  <a:pt x="6962" y="1664"/>
                </a:lnTo>
                <a:lnTo>
                  <a:pt x="6966" y="1672"/>
                </a:lnTo>
                <a:lnTo>
                  <a:pt x="6966" y="1678"/>
                </a:lnTo>
                <a:lnTo>
                  <a:pt x="6966" y="1680"/>
                </a:lnTo>
                <a:lnTo>
                  <a:pt x="6964" y="1684"/>
                </a:lnTo>
                <a:lnTo>
                  <a:pt x="6962" y="1686"/>
                </a:lnTo>
                <a:lnTo>
                  <a:pt x="6962" y="1690"/>
                </a:lnTo>
                <a:lnTo>
                  <a:pt x="6966" y="1696"/>
                </a:lnTo>
                <a:lnTo>
                  <a:pt x="6972" y="1704"/>
                </a:lnTo>
                <a:lnTo>
                  <a:pt x="6978" y="1710"/>
                </a:lnTo>
                <a:lnTo>
                  <a:pt x="6978" y="1714"/>
                </a:lnTo>
                <a:lnTo>
                  <a:pt x="6978" y="1716"/>
                </a:lnTo>
                <a:lnTo>
                  <a:pt x="6976" y="1716"/>
                </a:lnTo>
                <a:lnTo>
                  <a:pt x="6972" y="1718"/>
                </a:lnTo>
                <a:lnTo>
                  <a:pt x="6970" y="1720"/>
                </a:lnTo>
                <a:lnTo>
                  <a:pt x="6970" y="1724"/>
                </a:lnTo>
                <a:lnTo>
                  <a:pt x="6972" y="1732"/>
                </a:lnTo>
                <a:lnTo>
                  <a:pt x="6972" y="1740"/>
                </a:lnTo>
                <a:lnTo>
                  <a:pt x="6968" y="1762"/>
                </a:lnTo>
                <a:lnTo>
                  <a:pt x="6964" y="1772"/>
                </a:lnTo>
                <a:lnTo>
                  <a:pt x="6964" y="1780"/>
                </a:lnTo>
                <a:lnTo>
                  <a:pt x="6966" y="1782"/>
                </a:lnTo>
                <a:lnTo>
                  <a:pt x="6970" y="1784"/>
                </a:lnTo>
                <a:lnTo>
                  <a:pt x="6982" y="1788"/>
                </a:lnTo>
                <a:lnTo>
                  <a:pt x="7006" y="1792"/>
                </a:lnTo>
                <a:lnTo>
                  <a:pt x="7012" y="1796"/>
                </a:lnTo>
                <a:lnTo>
                  <a:pt x="7014" y="1798"/>
                </a:lnTo>
                <a:lnTo>
                  <a:pt x="7012" y="1802"/>
                </a:lnTo>
                <a:lnTo>
                  <a:pt x="7012" y="1810"/>
                </a:lnTo>
                <a:lnTo>
                  <a:pt x="7014" y="1818"/>
                </a:lnTo>
                <a:lnTo>
                  <a:pt x="7016" y="1820"/>
                </a:lnTo>
                <a:lnTo>
                  <a:pt x="7018" y="1822"/>
                </a:lnTo>
                <a:lnTo>
                  <a:pt x="7020" y="1820"/>
                </a:lnTo>
                <a:lnTo>
                  <a:pt x="7024" y="1818"/>
                </a:lnTo>
                <a:lnTo>
                  <a:pt x="7030" y="1812"/>
                </a:lnTo>
                <a:lnTo>
                  <a:pt x="7036" y="1812"/>
                </a:lnTo>
                <a:lnTo>
                  <a:pt x="7038" y="1812"/>
                </a:lnTo>
                <a:lnTo>
                  <a:pt x="7040" y="1814"/>
                </a:lnTo>
                <a:lnTo>
                  <a:pt x="7038" y="1818"/>
                </a:lnTo>
                <a:lnTo>
                  <a:pt x="7036" y="1822"/>
                </a:lnTo>
                <a:lnTo>
                  <a:pt x="7032" y="1830"/>
                </a:lnTo>
                <a:lnTo>
                  <a:pt x="7030" y="1832"/>
                </a:lnTo>
                <a:lnTo>
                  <a:pt x="7036" y="1832"/>
                </a:lnTo>
                <a:lnTo>
                  <a:pt x="7050" y="1824"/>
                </a:lnTo>
                <a:lnTo>
                  <a:pt x="7060" y="1822"/>
                </a:lnTo>
                <a:lnTo>
                  <a:pt x="7074" y="1820"/>
                </a:lnTo>
                <a:lnTo>
                  <a:pt x="7092" y="1816"/>
                </a:lnTo>
                <a:lnTo>
                  <a:pt x="7122" y="1806"/>
                </a:lnTo>
                <a:lnTo>
                  <a:pt x="7132" y="1802"/>
                </a:lnTo>
                <a:lnTo>
                  <a:pt x="7138" y="1800"/>
                </a:lnTo>
                <a:lnTo>
                  <a:pt x="7144" y="1802"/>
                </a:lnTo>
                <a:lnTo>
                  <a:pt x="7146" y="1802"/>
                </a:lnTo>
                <a:lnTo>
                  <a:pt x="7150" y="1804"/>
                </a:lnTo>
                <a:lnTo>
                  <a:pt x="7154" y="1798"/>
                </a:lnTo>
                <a:lnTo>
                  <a:pt x="7160" y="1794"/>
                </a:lnTo>
                <a:lnTo>
                  <a:pt x="7164" y="1794"/>
                </a:lnTo>
                <a:lnTo>
                  <a:pt x="7168" y="1796"/>
                </a:lnTo>
                <a:lnTo>
                  <a:pt x="7174" y="1794"/>
                </a:lnTo>
                <a:lnTo>
                  <a:pt x="7182" y="1792"/>
                </a:lnTo>
                <a:lnTo>
                  <a:pt x="7190" y="1788"/>
                </a:lnTo>
                <a:lnTo>
                  <a:pt x="7196" y="1788"/>
                </a:lnTo>
                <a:lnTo>
                  <a:pt x="7206" y="1788"/>
                </a:lnTo>
                <a:lnTo>
                  <a:pt x="7216" y="1788"/>
                </a:lnTo>
                <a:lnTo>
                  <a:pt x="7222" y="1786"/>
                </a:lnTo>
                <a:lnTo>
                  <a:pt x="7230" y="1784"/>
                </a:lnTo>
                <a:lnTo>
                  <a:pt x="7234" y="1786"/>
                </a:lnTo>
                <a:lnTo>
                  <a:pt x="7240" y="1786"/>
                </a:lnTo>
                <a:lnTo>
                  <a:pt x="7250" y="1780"/>
                </a:lnTo>
                <a:lnTo>
                  <a:pt x="7258" y="1772"/>
                </a:lnTo>
                <a:lnTo>
                  <a:pt x="7262" y="1772"/>
                </a:lnTo>
                <a:lnTo>
                  <a:pt x="7264" y="1772"/>
                </a:lnTo>
                <a:lnTo>
                  <a:pt x="7266" y="1774"/>
                </a:lnTo>
                <a:lnTo>
                  <a:pt x="7262" y="1776"/>
                </a:lnTo>
                <a:lnTo>
                  <a:pt x="7260" y="1778"/>
                </a:lnTo>
                <a:lnTo>
                  <a:pt x="7262" y="1784"/>
                </a:lnTo>
                <a:lnTo>
                  <a:pt x="7264" y="1788"/>
                </a:lnTo>
                <a:lnTo>
                  <a:pt x="7262" y="1788"/>
                </a:lnTo>
                <a:lnTo>
                  <a:pt x="7258" y="1786"/>
                </a:lnTo>
                <a:lnTo>
                  <a:pt x="7254" y="1786"/>
                </a:lnTo>
                <a:lnTo>
                  <a:pt x="7256" y="1792"/>
                </a:lnTo>
                <a:lnTo>
                  <a:pt x="7262" y="1798"/>
                </a:lnTo>
                <a:lnTo>
                  <a:pt x="7266" y="1798"/>
                </a:lnTo>
                <a:lnTo>
                  <a:pt x="7268" y="1798"/>
                </a:lnTo>
                <a:lnTo>
                  <a:pt x="7272" y="1804"/>
                </a:lnTo>
                <a:lnTo>
                  <a:pt x="7276" y="1806"/>
                </a:lnTo>
                <a:lnTo>
                  <a:pt x="7282" y="1808"/>
                </a:lnTo>
                <a:lnTo>
                  <a:pt x="7292" y="1808"/>
                </a:lnTo>
                <a:lnTo>
                  <a:pt x="7302" y="1808"/>
                </a:lnTo>
                <a:lnTo>
                  <a:pt x="7308" y="1810"/>
                </a:lnTo>
                <a:lnTo>
                  <a:pt x="7310" y="1812"/>
                </a:lnTo>
                <a:lnTo>
                  <a:pt x="7312" y="1816"/>
                </a:lnTo>
                <a:lnTo>
                  <a:pt x="7316" y="1818"/>
                </a:lnTo>
                <a:lnTo>
                  <a:pt x="7322" y="1820"/>
                </a:lnTo>
                <a:lnTo>
                  <a:pt x="7326" y="1820"/>
                </a:lnTo>
                <a:lnTo>
                  <a:pt x="7326" y="1822"/>
                </a:lnTo>
                <a:lnTo>
                  <a:pt x="7326" y="1824"/>
                </a:lnTo>
                <a:lnTo>
                  <a:pt x="7322" y="1828"/>
                </a:lnTo>
                <a:lnTo>
                  <a:pt x="7318" y="1828"/>
                </a:lnTo>
                <a:lnTo>
                  <a:pt x="7294" y="1820"/>
                </a:lnTo>
                <a:lnTo>
                  <a:pt x="7286" y="1820"/>
                </a:lnTo>
                <a:lnTo>
                  <a:pt x="7280" y="1820"/>
                </a:lnTo>
                <a:lnTo>
                  <a:pt x="7278" y="1824"/>
                </a:lnTo>
                <a:lnTo>
                  <a:pt x="7276" y="1826"/>
                </a:lnTo>
                <a:lnTo>
                  <a:pt x="7274" y="1830"/>
                </a:lnTo>
                <a:lnTo>
                  <a:pt x="7272" y="1832"/>
                </a:lnTo>
                <a:lnTo>
                  <a:pt x="7268" y="1834"/>
                </a:lnTo>
                <a:lnTo>
                  <a:pt x="7264" y="1832"/>
                </a:lnTo>
                <a:lnTo>
                  <a:pt x="7258" y="1830"/>
                </a:lnTo>
                <a:lnTo>
                  <a:pt x="7254" y="1830"/>
                </a:lnTo>
                <a:lnTo>
                  <a:pt x="7254" y="1834"/>
                </a:lnTo>
                <a:lnTo>
                  <a:pt x="7254" y="1836"/>
                </a:lnTo>
                <a:lnTo>
                  <a:pt x="7252" y="1840"/>
                </a:lnTo>
                <a:lnTo>
                  <a:pt x="7250" y="1840"/>
                </a:lnTo>
                <a:lnTo>
                  <a:pt x="7244" y="1838"/>
                </a:lnTo>
                <a:lnTo>
                  <a:pt x="7240" y="1834"/>
                </a:lnTo>
                <a:lnTo>
                  <a:pt x="7236" y="1834"/>
                </a:lnTo>
                <a:lnTo>
                  <a:pt x="7236" y="1836"/>
                </a:lnTo>
                <a:lnTo>
                  <a:pt x="7236" y="1838"/>
                </a:lnTo>
                <a:lnTo>
                  <a:pt x="7238" y="1846"/>
                </a:lnTo>
                <a:lnTo>
                  <a:pt x="7238" y="1850"/>
                </a:lnTo>
                <a:lnTo>
                  <a:pt x="7236" y="1854"/>
                </a:lnTo>
                <a:lnTo>
                  <a:pt x="7226" y="1858"/>
                </a:lnTo>
                <a:lnTo>
                  <a:pt x="7214" y="1858"/>
                </a:lnTo>
                <a:lnTo>
                  <a:pt x="7204" y="1858"/>
                </a:lnTo>
                <a:lnTo>
                  <a:pt x="7192" y="1854"/>
                </a:lnTo>
                <a:lnTo>
                  <a:pt x="7182" y="1848"/>
                </a:lnTo>
                <a:lnTo>
                  <a:pt x="7172" y="1846"/>
                </a:lnTo>
                <a:lnTo>
                  <a:pt x="7160" y="1846"/>
                </a:lnTo>
                <a:lnTo>
                  <a:pt x="7144" y="1842"/>
                </a:lnTo>
                <a:lnTo>
                  <a:pt x="7138" y="1842"/>
                </a:lnTo>
                <a:lnTo>
                  <a:pt x="7134" y="1842"/>
                </a:lnTo>
                <a:lnTo>
                  <a:pt x="7132" y="1844"/>
                </a:lnTo>
                <a:lnTo>
                  <a:pt x="7132" y="1846"/>
                </a:lnTo>
                <a:lnTo>
                  <a:pt x="7130" y="1850"/>
                </a:lnTo>
                <a:lnTo>
                  <a:pt x="7126" y="1852"/>
                </a:lnTo>
                <a:lnTo>
                  <a:pt x="7120" y="1852"/>
                </a:lnTo>
                <a:lnTo>
                  <a:pt x="7106" y="1850"/>
                </a:lnTo>
                <a:lnTo>
                  <a:pt x="7092" y="1852"/>
                </a:lnTo>
                <a:lnTo>
                  <a:pt x="7082" y="1856"/>
                </a:lnTo>
                <a:lnTo>
                  <a:pt x="7078" y="1858"/>
                </a:lnTo>
                <a:lnTo>
                  <a:pt x="7076" y="1862"/>
                </a:lnTo>
                <a:lnTo>
                  <a:pt x="7074" y="1864"/>
                </a:lnTo>
                <a:lnTo>
                  <a:pt x="7072" y="1866"/>
                </a:lnTo>
                <a:lnTo>
                  <a:pt x="7064" y="1868"/>
                </a:lnTo>
                <a:lnTo>
                  <a:pt x="7058" y="1872"/>
                </a:lnTo>
                <a:lnTo>
                  <a:pt x="7056" y="1874"/>
                </a:lnTo>
                <a:lnTo>
                  <a:pt x="7054" y="1880"/>
                </a:lnTo>
                <a:lnTo>
                  <a:pt x="7052" y="1890"/>
                </a:lnTo>
                <a:lnTo>
                  <a:pt x="7052" y="1898"/>
                </a:lnTo>
                <a:lnTo>
                  <a:pt x="7054" y="1904"/>
                </a:lnTo>
                <a:lnTo>
                  <a:pt x="7056" y="1912"/>
                </a:lnTo>
                <a:lnTo>
                  <a:pt x="7062" y="1920"/>
                </a:lnTo>
                <a:lnTo>
                  <a:pt x="7066" y="1928"/>
                </a:lnTo>
                <a:lnTo>
                  <a:pt x="7070" y="1930"/>
                </a:lnTo>
                <a:lnTo>
                  <a:pt x="7074" y="1932"/>
                </a:lnTo>
                <a:lnTo>
                  <a:pt x="7080" y="1930"/>
                </a:lnTo>
                <a:lnTo>
                  <a:pt x="7086" y="1928"/>
                </a:lnTo>
                <a:lnTo>
                  <a:pt x="7094" y="1924"/>
                </a:lnTo>
                <a:lnTo>
                  <a:pt x="7096" y="1924"/>
                </a:lnTo>
                <a:lnTo>
                  <a:pt x="7096" y="1928"/>
                </a:lnTo>
                <a:lnTo>
                  <a:pt x="7086" y="1956"/>
                </a:lnTo>
                <a:lnTo>
                  <a:pt x="7086" y="1964"/>
                </a:lnTo>
                <a:lnTo>
                  <a:pt x="7088" y="1972"/>
                </a:lnTo>
                <a:lnTo>
                  <a:pt x="7092" y="1986"/>
                </a:lnTo>
                <a:lnTo>
                  <a:pt x="7092" y="1992"/>
                </a:lnTo>
                <a:lnTo>
                  <a:pt x="7090" y="1998"/>
                </a:lnTo>
                <a:lnTo>
                  <a:pt x="7086" y="2004"/>
                </a:lnTo>
                <a:lnTo>
                  <a:pt x="7076" y="2008"/>
                </a:lnTo>
                <a:lnTo>
                  <a:pt x="7064" y="2012"/>
                </a:lnTo>
                <a:lnTo>
                  <a:pt x="7054" y="2010"/>
                </a:lnTo>
                <a:lnTo>
                  <a:pt x="7048" y="2008"/>
                </a:lnTo>
                <a:lnTo>
                  <a:pt x="7044" y="2002"/>
                </a:lnTo>
                <a:lnTo>
                  <a:pt x="7038" y="1990"/>
                </a:lnTo>
                <a:lnTo>
                  <a:pt x="7034" y="1984"/>
                </a:lnTo>
                <a:lnTo>
                  <a:pt x="7028" y="1980"/>
                </a:lnTo>
                <a:lnTo>
                  <a:pt x="7022" y="1976"/>
                </a:lnTo>
                <a:lnTo>
                  <a:pt x="7018" y="1974"/>
                </a:lnTo>
                <a:lnTo>
                  <a:pt x="7018" y="1970"/>
                </a:lnTo>
                <a:lnTo>
                  <a:pt x="7018" y="1968"/>
                </a:lnTo>
                <a:lnTo>
                  <a:pt x="7018" y="1966"/>
                </a:lnTo>
                <a:lnTo>
                  <a:pt x="7016" y="1964"/>
                </a:lnTo>
                <a:lnTo>
                  <a:pt x="7010" y="1966"/>
                </a:lnTo>
                <a:lnTo>
                  <a:pt x="6986" y="1974"/>
                </a:lnTo>
                <a:lnTo>
                  <a:pt x="6980" y="1978"/>
                </a:lnTo>
                <a:lnTo>
                  <a:pt x="6976" y="1980"/>
                </a:lnTo>
                <a:lnTo>
                  <a:pt x="6970" y="1992"/>
                </a:lnTo>
                <a:lnTo>
                  <a:pt x="6968" y="1996"/>
                </a:lnTo>
                <a:lnTo>
                  <a:pt x="6970" y="2002"/>
                </a:lnTo>
                <a:lnTo>
                  <a:pt x="6970" y="2006"/>
                </a:lnTo>
                <a:lnTo>
                  <a:pt x="6970" y="2008"/>
                </a:lnTo>
                <a:lnTo>
                  <a:pt x="6966" y="2012"/>
                </a:lnTo>
                <a:lnTo>
                  <a:pt x="6960" y="2018"/>
                </a:lnTo>
                <a:lnTo>
                  <a:pt x="6956" y="2022"/>
                </a:lnTo>
                <a:lnTo>
                  <a:pt x="6954" y="2026"/>
                </a:lnTo>
                <a:lnTo>
                  <a:pt x="6952" y="2038"/>
                </a:lnTo>
                <a:lnTo>
                  <a:pt x="6952" y="2048"/>
                </a:lnTo>
                <a:lnTo>
                  <a:pt x="6952" y="2070"/>
                </a:lnTo>
                <a:lnTo>
                  <a:pt x="6954" y="2084"/>
                </a:lnTo>
                <a:lnTo>
                  <a:pt x="6954" y="2088"/>
                </a:lnTo>
                <a:lnTo>
                  <a:pt x="6958" y="2094"/>
                </a:lnTo>
                <a:lnTo>
                  <a:pt x="6962" y="2100"/>
                </a:lnTo>
                <a:lnTo>
                  <a:pt x="6964" y="2108"/>
                </a:lnTo>
                <a:lnTo>
                  <a:pt x="6964" y="2120"/>
                </a:lnTo>
                <a:lnTo>
                  <a:pt x="6964" y="2124"/>
                </a:lnTo>
                <a:lnTo>
                  <a:pt x="6962" y="2124"/>
                </a:lnTo>
                <a:lnTo>
                  <a:pt x="6960" y="2126"/>
                </a:lnTo>
                <a:lnTo>
                  <a:pt x="6962" y="2134"/>
                </a:lnTo>
                <a:lnTo>
                  <a:pt x="6962" y="2136"/>
                </a:lnTo>
                <a:lnTo>
                  <a:pt x="6960" y="2138"/>
                </a:lnTo>
                <a:lnTo>
                  <a:pt x="6956" y="2142"/>
                </a:lnTo>
                <a:lnTo>
                  <a:pt x="6948" y="2142"/>
                </a:lnTo>
                <a:lnTo>
                  <a:pt x="6942" y="2142"/>
                </a:lnTo>
                <a:lnTo>
                  <a:pt x="6942" y="2140"/>
                </a:lnTo>
                <a:lnTo>
                  <a:pt x="6940" y="2140"/>
                </a:lnTo>
                <a:lnTo>
                  <a:pt x="6942" y="2134"/>
                </a:lnTo>
                <a:lnTo>
                  <a:pt x="6952" y="2122"/>
                </a:lnTo>
                <a:lnTo>
                  <a:pt x="6954" y="2118"/>
                </a:lnTo>
                <a:lnTo>
                  <a:pt x="6952" y="2118"/>
                </a:lnTo>
                <a:lnTo>
                  <a:pt x="6940" y="2130"/>
                </a:lnTo>
                <a:lnTo>
                  <a:pt x="6934" y="2138"/>
                </a:lnTo>
                <a:lnTo>
                  <a:pt x="6930" y="2138"/>
                </a:lnTo>
                <a:lnTo>
                  <a:pt x="6924" y="2138"/>
                </a:lnTo>
                <a:lnTo>
                  <a:pt x="6916" y="2138"/>
                </a:lnTo>
                <a:lnTo>
                  <a:pt x="6912" y="2140"/>
                </a:lnTo>
                <a:lnTo>
                  <a:pt x="6910" y="2142"/>
                </a:lnTo>
                <a:lnTo>
                  <a:pt x="6908" y="2148"/>
                </a:lnTo>
                <a:lnTo>
                  <a:pt x="6910" y="2152"/>
                </a:lnTo>
                <a:lnTo>
                  <a:pt x="6908" y="2158"/>
                </a:lnTo>
                <a:lnTo>
                  <a:pt x="6904" y="2162"/>
                </a:lnTo>
                <a:lnTo>
                  <a:pt x="6898" y="2168"/>
                </a:lnTo>
                <a:lnTo>
                  <a:pt x="6886" y="2174"/>
                </a:lnTo>
                <a:lnTo>
                  <a:pt x="6874" y="2176"/>
                </a:lnTo>
                <a:lnTo>
                  <a:pt x="6866" y="2176"/>
                </a:lnTo>
                <a:lnTo>
                  <a:pt x="6862" y="2174"/>
                </a:lnTo>
                <a:lnTo>
                  <a:pt x="6858" y="2170"/>
                </a:lnTo>
                <a:lnTo>
                  <a:pt x="6854" y="2166"/>
                </a:lnTo>
                <a:lnTo>
                  <a:pt x="6850" y="2154"/>
                </a:lnTo>
                <a:lnTo>
                  <a:pt x="6852" y="2154"/>
                </a:lnTo>
                <a:lnTo>
                  <a:pt x="6858" y="2158"/>
                </a:lnTo>
                <a:lnTo>
                  <a:pt x="6864" y="2162"/>
                </a:lnTo>
                <a:lnTo>
                  <a:pt x="6868" y="2162"/>
                </a:lnTo>
                <a:lnTo>
                  <a:pt x="6868" y="2160"/>
                </a:lnTo>
                <a:lnTo>
                  <a:pt x="6866" y="2158"/>
                </a:lnTo>
                <a:lnTo>
                  <a:pt x="6852" y="2150"/>
                </a:lnTo>
                <a:lnTo>
                  <a:pt x="6844" y="2146"/>
                </a:lnTo>
                <a:lnTo>
                  <a:pt x="6836" y="2146"/>
                </a:lnTo>
                <a:lnTo>
                  <a:pt x="6822" y="2148"/>
                </a:lnTo>
                <a:lnTo>
                  <a:pt x="6802" y="2152"/>
                </a:lnTo>
                <a:lnTo>
                  <a:pt x="6798" y="2156"/>
                </a:lnTo>
                <a:lnTo>
                  <a:pt x="6794" y="2158"/>
                </a:lnTo>
                <a:lnTo>
                  <a:pt x="6784" y="2162"/>
                </a:lnTo>
                <a:lnTo>
                  <a:pt x="6776" y="2164"/>
                </a:lnTo>
                <a:lnTo>
                  <a:pt x="6770" y="2168"/>
                </a:lnTo>
                <a:lnTo>
                  <a:pt x="6766" y="2172"/>
                </a:lnTo>
                <a:lnTo>
                  <a:pt x="6764" y="2176"/>
                </a:lnTo>
                <a:lnTo>
                  <a:pt x="6760" y="2178"/>
                </a:lnTo>
                <a:lnTo>
                  <a:pt x="6752" y="2182"/>
                </a:lnTo>
                <a:lnTo>
                  <a:pt x="6738" y="2186"/>
                </a:lnTo>
                <a:lnTo>
                  <a:pt x="6718" y="2192"/>
                </a:lnTo>
                <a:lnTo>
                  <a:pt x="6704" y="2198"/>
                </a:lnTo>
                <a:lnTo>
                  <a:pt x="6692" y="2202"/>
                </a:lnTo>
                <a:lnTo>
                  <a:pt x="6686" y="2202"/>
                </a:lnTo>
                <a:lnTo>
                  <a:pt x="6680" y="2202"/>
                </a:lnTo>
                <a:lnTo>
                  <a:pt x="6676" y="2200"/>
                </a:lnTo>
                <a:lnTo>
                  <a:pt x="6672" y="2196"/>
                </a:lnTo>
                <a:lnTo>
                  <a:pt x="6664" y="2188"/>
                </a:lnTo>
                <a:lnTo>
                  <a:pt x="6664" y="2192"/>
                </a:lnTo>
                <a:lnTo>
                  <a:pt x="6668" y="2200"/>
                </a:lnTo>
                <a:lnTo>
                  <a:pt x="6668" y="2202"/>
                </a:lnTo>
                <a:lnTo>
                  <a:pt x="6668" y="2204"/>
                </a:lnTo>
                <a:lnTo>
                  <a:pt x="6666" y="2206"/>
                </a:lnTo>
                <a:lnTo>
                  <a:pt x="6666" y="2208"/>
                </a:lnTo>
                <a:lnTo>
                  <a:pt x="6670" y="2208"/>
                </a:lnTo>
                <a:lnTo>
                  <a:pt x="6674" y="2206"/>
                </a:lnTo>
                <a:lnTo>
                  <a:pt x="6678" y="2206"/>
                </a:lnTo>
                <a:lnTo>
                  <a:pt x="6680" y="2206"/>
                </a:lnTo>
                <a:lnTo>
                  <a:pt x="6684" y="2210"/>
                </a:lnTo>
                <a:lnTo>
                  <a:pt x="6686" y="2208"/>
                </a:lnTo>
                <a:lnTo>
                  <a:pt x="6688" y="2208"/>
                </a:lnTo>
                <a:lnTo>
                  <a:pt x="6692" y="2208"/>
                </a:lnTo>
                <a:lnTo>
                  <a:pt x="6694" y="2210"/>
                </a:lnTo>
                <a:lnTo>
                  <a:pt x="6694" y="2218"/>
                </a:lnTo>
                <a:lnTo>
                  <a:pt x="6694" y="2220"/>
                </a:lnTo>
                <a:lnTo>
                  <a:pt x="6692" y="2220"/>
                </a:lnTo>
                <a:lnTo>
                  <a:pt x="6688" y="2218"/>
                </a:lnTo>
                <a:lnTo>
                  <a:pt x="6682" y="2216"/>
                </a:lnTo>
                <a:lnTo>
                  <a:pt x="6680" y="2214"/>
                </a:lnTo>
                <a:lnTo>
                  <a:pt x="6670" y="2212"/>
                </a:lnTo>
                <a:lnTo>
                  <a:pt x="6664" y="2210"/>
                </a:lnTo>
                <a:lnTo>
                  <a:pt x="6664" y="2208"/>
                </a:lnTo>
                <a:lnTo>
                  <a:pt x="6664" y="2204"/>
                </a:lnTo>
                <a:lnTo>
                  <a:pt x="6664" y="2200"/>
                </a:lnTo>
                <a:lnTo>
                  <a:pt x="6662" y="2198"/>
                </a:lnTo>
                <a:lnTo>
                  <a:pt x="6662" y="2194"/>
                </a:lnTo>
                <a:lnTo>
                  <a:pt x="6660" y="2188"/>
                </a:lnTo>
                <a:lnTo>
                  <a:pt x="6658" y="2188"/>
                </a:lnTo>
                <a:lnTo>
                  <a:pt x="6654" y="2190"/>
                </a:lnTo>
                <a:lnTo>
                  <a:pt x="6646" y="2190"/>
                </a:lnTo>
                <a:lnTo>
                  <a:pt x="6642" y="2188"/>
                </a:lnTo>
                <a:lnTo>
                  <a:pt x="6638" y="2184"/>
                </a:lnTo>
                <a:lnTo>
                  <a:pt x="6634" y="2178"/>
                </a:lnTo>
                <a:lnTo>
                  <a:pt x="6632" y="2174"/>
                </a:lnTo>
                <a:lnTo>
                  <a:pt x="6632" y="2172"/>
                </a:lnTo>
                <a:lnTo>
                  <a:pt x="6628" y="2172"/>
                </a:lnTo>
                <a:lnTo>
                  <a:pt x="6622" y="2172"/>
                </a:lnTo>
                <a:lnTo>
                  <a:pt x="6618" y="2170"/>
                </a:lnTo>
                <a:lnTo>
                  <a:pt x="6614" y="2168"/>
                </a:lnTo>
                <a:lnTo>
                  <a:pt x="6612" y="2168"/>
                </a:lnTo>
                <a:lnTo>
                  <a:pt x="6608" y="2172"/>
                </a:lnTo>
                <a:lnTo>
                  <a:pt x="6604" y="2178"/>
                </a:lnTo>
                <a:lnTo>
                  <a:pt x="6596" y="2184"/>
                </a:lnTo>
                <a:lnTo>
                  <a:pt x="6592" y="2186"/>
                </a:lnTo>
                <a:lnTo>
                  <a:pt x="6586" y="2188"/>
                </a:lnTo>
                <a:lnTo>
                  <a:pt x="6580" y="2188"/>
                </a:lnTo>
                <a:lnTo>
                  <a:pt x="6576" y="2190"/>
                </a:lnTo>
                <a:lnTo>
                  <a:pt x="6572" y="2198"/>
                </a:lnTo>
                <a:lnTo>
                  <a:pt x="6568" y="2202"/>
                </a:lnTo>
                <a:lnTo>
                  <a:pt x="6566" y="2202"/>
                </a:lnTo>
                <a:lnTo>
                  <a:pt x="6562" y="2200"/>
                </a:lnTo>
                <a:lnTo>
                  <a:pt x="6558" y="2198"/>
                </a:lnTo>
                <a:lnTo>
                  <a:pt x="6554" y="2198"/>
                </a:lnTo>
                <a:lnTo>
                  <a:pt x="6550" y="2198"/>
                </a:lnTo>
                <a:lnTo>
                  <a:pt x="6544" y="2200"/>
                </a:lnTo>
                <a:lnTo>
                  <a:pt x="6542" y="2200"/>
                </a:lnTo>
                <a:lnTo>
                  <a:pt x="6540" y="2198"/>
                </a:lnTo>
                <a:lnTo>
                  <a:pt x="6540" y="2196"/>
                </a:lnTo>
                <a:lnTo>
                  <a:pt x="6542" y="2194"/>
                </a:lnTo>
                <a:lnTo>
                  <a:pt x="6548" y="2190"/>
                </a:lnTo>
                <a:lnTo>
                  <a:pt x="6554" y="2186"/>
                </a:lnTo>
                <a:lnTo>
                  <a:pt x="6556" y="2184"/>
                </a:lnTo>
                <a:lnTo>
                  <a:pt x="6554" y="2182"/>
                </a:lnTo>
                <a:lnTo>
                  <a:pt x="6554" y="2180"/>
                </a:lnTo>
                <a:lnTo>
                  <a:pt x="6556" y="2176"/>
                </a:lnTo>
                <a:lnTo>
                  <a:pt x="6556" y="2174"/>
                </a:lnTo>
                <a:lnTo>
                  <a:pt x="6554" y="2174"/>
                </a:lnTo>
                <a:lnTo>
                  <a:pt x="6546" y="2176"/>
                </a:lnTo>
                <a:lnTo>
                  <a:pt x="6540" y="2178"/>
                </a:lnTo>
                <a:lnTo>
                  <a:pt x="6536" y="2178"/>
                </a:lnTo>
                <a:lnTo>
                  <a:pt x="6532" y="2178"/>
                </a:lnTo>
                <a:lnTo>
                  <a:pt x="6530" y="2176"/>
                </a:lnTo>
                <a:lnTo>
                  <a:pt x="6528" y="2172"/>
                </a:lnTo>
                <a:lnTo>
                  <a:pt x="6526" y="2172"/>
                </a:lnTo>
                <a:lnTo>
                  <a:pt x="6522" y="2172"/>
                </a:lnTo>
                <a:lnTo>
                  <a:pt x="6520" y="2174"/>
                </a:lnTo>
                <a:lnTo>
                  <a:pt x="6518" y="2172"/>
                </a:lnTo>
                <a:lnTo>
                  <a:pt x="6514" y="2168"/>
                </a:lnTo>
                <a:lnTo>
                  <a:pt x="6510" y="2168"/>
                </a:lnTo>
                <a:lnTo>
                  <a:pt x="6506" y="2168"/>
                </a:lnTo>
                <a:lnTo>
                  <a:pt x="6508" y="2166"/>
                </a:lnTo>
                <a:lnTo>
                  <a:pt x="6512" y="2162"/>
                </a:lnTo>
                <a:lnTo>
                  <a:pt x="6512" y="2158"/>
                </a:lnTo>
                <a:lnTo>
                  <a:pt x="6510" y="2156"/>
                </a:lnTo>
                <a:lnTo>
                  <a:pt x="6508" y="2150"/>
                </a:lnTo>
                <a:lnTo>
                  <a:pt x="6506" y="2150"/>
                </a:lnTo>
                <a:lnTo>
                  <a:pt x="6504" y="2150"/>
                </a:lnTo>
                <a:lnTo>
                  <a:pt x="6500" y="2150"/>
                </a:lnTo>
                <a:lnTo>
                  <a:pt x="6496" y="2148"/>
                </a:lnTo>
                <a:lnTo>
                  <a:pt x="6494" y="2148"/>
                </a:lnTo>
                <a:lnTo>
                  <a:pt x="6490" y="2148"/>
                </a:lnTo>
                <a:lnTo>
                  <a:pt x="6488" y="2148"/>
                </a:lnTo>
                <a:lnTo>
                  <a:pt x="6492" y="2142"/>
                </a:lnTo>
                <a:lnTo>
                  <a:pt x="6494" y="2142"/>
                </a:lnTo>
                <a:lnTo>
                  <a:pt x="6494" y="2144"/>
                </a:lnTo>
                <a:lnTo>
                  <a:pt x="6496" y="2144"/>
                </a:lnTo>
                <a:lnTo>
                  <a:pt x="6500" y="2146"/>
                </a:lnTo>
                <a:lnTo>
                  <a:pt x="6502" y="2144"/>
                </a:lnTo>
                <a:lnTo>
                  <a:pt x="6504" y="2144"/>
                </a:lnTo>
                <a:lnTo>
                  <a:pt x="6506" y="2144"/>
                </a:lnTo>
                <a:lnTo>
                  <a:pt x="6508" y="2146"/>
                </a:lnTo>
                <a:lnTo>
                  <a:pt x="6512" y="2144"/>
                </a:lnTo>
                <a:lnTo>
                  <a:pt x="6512" y="2142"/>
                </a:lnTo>
                <a:lnTo>
                  <a:pt x="6512" y="2140"/>
                </a:lnTo>
                <a:lnTo>
                  <a:pt x="6506" y="2134"/>
                </a:lnTo>
                <a:lnTo>
                  <a:pt x="6500" y="2132"/>
                </a:lnTo>
                <a:lnTo>
                  <a:pt x="6496" y="2134"/>
                </a:lnTo>
                <a:lnTo>
                  <a:pt x="6494" y="2134"/>
                </a:lnTo>
                <a:lnTo>
                  <a:pt x="6490" y="2132"/>
                </a:lnTo>
                <a:lnTo>
                  <a:pt x="6490" y="2130"/>
                </a:lnTo>
                <a:lnTo>
                  <a:pt x="6490" y="2128"/>
                </a:lnTo>
                <a:lnTo>
                  <a:pt x="6494" y="2124"/>
                </a:lnTo>
                <a:lnTo>
                  <a:pt x="6498" y="2122"/>
                </a:lnTo>
                <a:lnTo>
                  <a:pt x="6498" y="2120"/>
                </a:lnTo>
                <a:lnTo>
                  <a:pt x="6496" y="2118"/>
                </a:lnTo>
                <a:lnTo>
                  <a:pt x="6494" y="2114"/>
                </a:lnTo>
                <a:lnTo>
                  <a:pt x="6494" y="2112"/>
                </a:lnTo>
                <a:lnTo>
                  <a:pt x="6494" y="2110"/>
                </a:lnTo>
                <a:lnTo>
                  <a:pt x="6492" y="2106"/>
                </a:lnTo>
                <a:lnTo>
                  <a:pt x="6492" y="2104"/>
                </a:lnTo>
                <a:lnTo>
                  <a:pt x="6498" y="2102"/>
                </a:lnTo>
                <a:lnTo>
                  <a:pt x="6502" y="2100"/>
                </a:lnTo>
                <a:lnTo>
                  <a:pt x="6504" y="2098"/>
                </a:lnTo>
                <a:lnTo>
                  <a:pt x="6502" y="2096"/>
                </a:lnTo>
                <a:lnTo>
                  <a:pt x="6504" y="2094"/>
                </a:lnTo>
                <a:lnTo>
                  <a:pt x="6508" y="2092"/>
                </a:lnTo>
                <a:lnTo>
                  <a:pt x="6510" y="2090"/>
                </a:lnTo>
                <a:lnTo>
                  <a:pt x="6510" y="2088"/>
                </a:lnTo>
                <a:lnTo>
                  <a:pt x="6508" y="2086"/>
                </a:lnTo>
                <a:lnTo>
                  <a:pt x="6506" y="2082"/>
                </a:lnTo>
                <a:lnTo>
                  <a:pt x="6508" y="2082"/>
                </a:lnTo>
                <a:lnTo>
                  <a:pt x="6514" y="2084"/>
                </a:lnTo>
                <a:lnTo>
                  <a:pt x="6516" y="2084"/>
                </a:lnTo>
                <a:lnTo>
                  <a:pt x="6518" y="2084"/>
                </a:lnTo>
                <a:lnTo>
                  <a:pt x="6520" y="2080"/>
                </a:lnTo>
                <a:lnTo>
                  <a:pt x="6520" y="2078"/>
                </a:lnTo>
                <a:lnTo>
                  <a:pt x="6518" y="2068"/>
                </a:lnTo>
                <a:lnTo>
                  <a:pt x="6520" y="2060"/>
                </a:lnTo>
                <a:lnTo>
                  <a:pt x="6522" y="2056"/>
                </a:lnTo>
                <a:lnTo>
                  <a:pt x="6524" y="2056"/>
                </a:lnTo>
                <a:lnTo>
                  <a:pt x="6528" y="2056"/>
                </a:lnTo>
                <a:lnTo>
                  <a:pt x="6528" y="2058"/>
                </a:lnTo>
                <a:lnTo>
                  <a:pt x="6526" y="2062"/>
                </a:lnTo>
                <a:lnTo>
                  <a:pt x="6526" y="2064"/>
                </a:lnTo>
                <a:lnTo>
                  <a:pt x="6528" y="2066"/>
                </a:lnTo>
                <a:lnTo>
                  <a:pt x="6532" y="2068"/>
                </a:lnTo>
                <a:lnTo>
                  <a:pt x="6534" y="2066"/>
                </a:lnTo>
                <a:lnTo>
                  <a:pt x="6534" y="2064"/>
                </a:lnTo>
                <a:lnTo>
                  <a:pt x="6536" y="2064"/>
                </a:lnTo>
                <a:lnTo>
                  <a:pt x="6538" y="2064"/>
                </a:lnTo>
                <a:lnTo>
                  <a:pt x="6540" y="2064"/>
                </a:lnTo>
                <a:lnTo>
                  <a:pt x="6542" y="2060"/>
                </a:lnTo>
                <a:lnTo>
                  <a:pt x="6548" y="2050"/>
                </a:lnTo>
                <a:lnTo>
                  <a:pt x="6548" y="2046"/>
                </a:lnTo>
                <a:lnTo>
                  <a:pt x="6548" y="2044"/>
                </a:lnTo>
                <a:lnTo>
                  <a:pt x="6542" y="2042"/>
                </a:lnTo>
                <a:lnTo>
                  <a:pt x="6530" y="2042"/>
                </a:lnTo>
                <a:lnTo>
                  <a:pt x="6526" y="2040"/>
                </a:lnTo>
                <a:lnTo>
                  <a:pt x="6522" y="2040"/>
                </a:lnTo>
                <a:lnTo>
                  <a:pt x="6522" y="2038"/>
                </a:lnTo>
                <a:lnTo>
                  <a:pt x="6524" y="2036"/>
                </a:lnTo>
                <a:lnTo>
                  <a:pt x="6526" y="2030"/>
                </a:lnTo>
                <a:lnTo>
                  <a:pt x="6524" y="2026"/>
                </a:lnTo>
                <a:lnTo>
                  <a:pt x="6522" y="2022"/>
                </a:lnTo>
                <a:lnTo>
                  <a:pt x="6522" y="2018"/>
                </a:lnTo>
                <a:lnTo>
                  <a:pt x="6524" y="2008"/>
                </a:lnTo>
                <a:lnTo>
                  <a:pt x="6526" y="2004"/>
                </a:lnTo>
                <a:lnTo>
                  <a:pt x="6528" y="2002"/>
                </a:lnTo>
                <a:lnTo>
                  <a:pt x="6530" y="1998"/>
                </a:lnTo>
                <a:lnTo>
                  <a:pt x="6532" y="1994"/>
                </a:lnTo>
                <a:lnTo>
                  <a:pt x="6532" y="1988"/>
                </a:lnTo>
                <a:lnTo>
                  <a:pt x="6530" y="1980"/>
                </a:lnTo>
                <a:lnTo>
                  <a:pt x="6528" y="1976"/>
                </a:lnTo>
                <a:lnTo>
                  <a:pt x="6528" y="1974"/>
                </a:lnTo>
                <a:lnTo>
                  <a:pt x="6532" y="1968"/>
                </a:lnTo>
                <a:lnTo>
                  <a:pt x="6534" y="1966"/>
                </a:lnTo>
                <a:lnTo>
                  <a:pt x="6534" y="1964"/>
                </a:lnTo>
                <a:lnTo>
                  <a:pt x="6530" y="1964"/>
                </a:lnTo>
                <a:lnTo>
                  <a:pt x="6528" y="1966"/>
                </a:lnTo>
                <a:lnTo>
                  <a:pt x="6522" y="1970"/>
                </a:lnTo>
                <a:lnTo>
                  <a:pt x="6514" y="1974"/>
                </a:lnTo>
                <a:lnTo>
                  <a:pt x="6510" y="1974"/>
                </a:lnTo>
                <a:lnTo>
                  <a:pt x="6506" y="1978"/>
                </a:lnTo>
                <a:lnTo>
                  <a:pt x="6500" y="1988"/>
                </a:lnTo>
                <a:lnTo>
                  <a:pt x="6494" y="1994"/>
                </a:lnTo>
                <a:lnTo>
                  <a:pt x="6488" y="1998"/>
                </a:lnTo>
                <a:lnTo>
                  <a:pt x="6480" y="2002"/>
                </a:lnTo>
                <a:lnTo>
                  <a:pt x="6470" y="2002"/>
                </a:lnTo>
                <a:lnTo>
                  <a:pt x="6460" y="2004"/>
                </a:lnTo>
                <a:lnTo>
                  <a:pt x="6452" y="2006"/>
                </a:lnTo>
                <a:lnTo>
                  <a:pt x="6446" y="2012"/>
                </a:lnTo>
                <a:lnTo>
                  <a:pt x="6442" y="2018"/>
                </a:lnTo>
                <a:lnTo>
                  <a:pt x="6438" y="2026"/>
                </a:lnTo>
                <a:lnTo>
                  <a:pt x="6436" y="2034"/>
                </a:lnTo>
                <a:lnTo>
                  <a:pt x="6432" y="2054"/>
                </a:lnTo>
                <a:lnTo>
                  <a:pt x="6432" y="2070"/>
                </a:lnTo>
                <a:lnTo>
                  <a:pt x="6434" y="2080"/>
                </a:lnTo>
                <a:lnTo>
                  <a:pt x="6436" y="2088"/>
                </a:lnTo>
                <a:lnTo>
                  <a:pt x="6434" y="2096"/>
                </a:lnTo>
                <a:lnTo>
                  <a:pt x="6432" y="2102"/>
                </a:lnTo>
                <a:lnTo>
                  <a:pt x="6434" y="2104"/>
                </a:lnTo>
                <a:lnTo>
                  <a:pt x="6438" y="2106"/>
                </a:lnTo>
                <a:lnTo>
                  <a:pt x="6442" y="2110"/>
                </a:lnTo>
                <a:lnTo>
                  <a:pt x="6442" y="2108"/>
                </a:lnTo>
                <a:lnTo>
                  <a:pt x="6444" y="2104"/>
                </a:lnTo>
                <a:lnTo>
                  <a:pt x="6446" y="2106"/>
                </a:lnTo>
                <a:lnTo>
                  <a:pt x="6450" y="2108"/>
                </a:lnTo>
                <a:lnTo>
                  <a:pt x="6452" y="2110"/>
                </a:lnTo>
                <a:lnTo>
                  <a:pt x="6456" y="2114"/>
                </a:lnTo>
                <a:lnTo>
                  <a:pt x="6456" y="2122"/>
                </a:lnTo>
                <a:lnTo>
                  <a:pt x="6456" y="2128"/>
                </a:lnTo>
                <a:lnTo>
                  <a:pt x="6452" y="2126"/>
                </a:lnTo>
                <a:lnTo>
                  <a:pt x="6450" y="2124"/>
                </a:lnTo>
                <a:lnTo>
                  <a:pt x="6448" y="2128"/>
                </a:lnTo>
                <a:lnTo>
                  <a:pt x="6448" y="2132"/>
                </a:lnTo>
                <a:lnTo>
                  <a:pt x="6450" y="2132"/>
                </a:lnTo>
                <a:lnTo>
                  <a:pt x="6452" y="2130"/>
                </a:lnTo>
                <a:lnTo>
                  <a:pt x="6454" y="2130"/>
                </a:lnTo>
                <a:lnTo>
                  <a:pt x="6454" y="2142"/>
                </a:lnTo>
                <a:lnTo>
                  <a:pt x="6456" y="2148"/>
                </a:lnTo>
                <a:lnTo>
                  <a:pt x="6458" y="2154"/>
                </a:lnTo>
                <a:lnTo>
                  <a:pt x="6468" y="2164"/>
                </a:lnTo>
                <a:lnTo>
                  <a:pt x="6470" y="2168"/>
                </a:lnTo>
                <a:lnTo>
                  <a:pt x="6470" y="2170"/>
                </a:lnTo>
                <a:lnTo>
                  <a:pt x="6466" y="2172"/>
                </a:lnTo>
                <a:lnTo>
                  <a:pt x="6458" y="2172"/>
                </a:lnTo>
                <a:lnTo>
                  <a:pt x="6456" y="2174"/>
                </a:lnTo>
                <a:lnTo>
                  <a:pt x="6454" y="2178"/>
                </a:lnTo>
                <a:lnTo>
                  <a:pt x="6454" y="2180"/>
                </a:lnTo>
                <a:lnTo>
                  <a:pt x="6454" y="2182"/>
                </a:lnTo>
                <a:lnTo>
                  <a:pt x="6460" y="2180"/>
                </a:lnTo>
                <a:lnTo>
                  <a:pt x="6464" y="2180"/>
                </a:lnTo>
                <a:lnTo>
                  <a:pt x="6464" y="2184"/>
                </a:lnTo>
                <a:lnTo>
                  <a:pt x="6462" y="2186"/>
                </a:lnTo>
                <a:lnTo>
                  <a:pt x="6462" y="2188"/>
                </a:lnTo>
                <a:lnTo>
                  <a:pt x="6466" y="2192"/>
                </a:lnTo>
                <a:lnTo>
                  <a:pt x="6470" y="2194"/>
                </a:lnTo>
                <a:lnTo>
                  <a:pt x="6468" y="2196"/>
                </a:lnTo>
                <a:lnTo>
                  <a:pt x="6464" y="2198"/>
                </a:lnTo>
                <a:lnTo>
                  <a:pt x="6464" y="2200"/>
                </a:lnTo>
                <a:lnTo>
                  <a:pt x="6466" y="2202"/>
                </a:lnTo>
                <a:lnTo>
                  <a:pt x="6474" y="2204"/>
                </a:lnTo>
                <a:lnTo>
                  <a:pt x="6482" y="2206"/>
                </a:lnTo>
                <a:lnTo>
                  <a:pt x="6488" y="2212"/>
                </a:lnTo>
                <a:lnTo>
                  <a:pt x="6490" y="2214"/>
                </a:lnTo>
                <a:lnTo>
                  <a:pt x="6486" y="2212"/>
                </a:lnTo>
                <a:lnTo>
                  <a:pt x="6478" y="2208"/>
                </a:lnTo>
                <a:lnTo>
                  <a:pt x="6472" y="2208"/>
                </a:lnTo>
                <a:lnTo>
                  <a:pt x="6464" y="2208"/>
                </a:lnTo>
                <a:lnTo>
                  <a:pt x="6456" y="2206"/>
                </a:lnTo>
                <a:lnTo>
                  <a:pt x="6454" y="2206"/>
                </a:lnTo>
                <a:lnTo>
                  <a:pt x="6452" y="2208"/>
                </a:lnTo>
                <a:lnTo>
                  <a:pt x="6452" y="2216"/>
                </a:lnTo>
                <a:lnTo>
                  <a:pt x="6454" y="2228"/>
                </a:lnTo>
                <a:lnTo>
                  <a:pt x="6454" y="2232"/>
                </a:lnTo>
                <a:lnTo>
                  <a:pt x="6450" y="2236"/>
                </a:lnTo>
                <a:lnTo>
                  <a:pt x="6448" y="2236"/>
                </a:lnTo>
                <a:lnTo>
                  <a:pt x="6448" y="2232"/>
                </a:lnTo>
                <a:lnTo>
                  <a:pt x="6448" y="2226"/>
                </a:lnTo>
                <a:lnTo>
                  <a:pt x="6448" y="2224"/>
                </a:lnTo>
                <a:lnTo>
                  <a:pt x="6446" y="2222"/>
                </a:lnTo>
                <a:lnTo>
                  <a:pt x="6442" y="2222"/>
                </a:lnTo>
                <a:lnTo>
                  <a:pt x="6440" y="2224"/>
                </a:lnTo>
                <a:lnTo>
                  <a:pt x="6440" y="2228"/>
                </a:lnTo>
                <a:lnTo>
                  <a:pt x="6438" y="2232"/>
                </a:lnTo>
                <a:lnTo>
                  <a:pt x="6438" y="2234"/>
                </a:lnTo>
                <a:lnTo>
                  <a:pt x="6436" y="2232"/>
                </a:lnTo>
                <a:lnTo>
                  <a:pt x="6434" y="2230"/>
                </a:lnTo>
                <a:lnTo>
                  <a:pt x="6432" y="2226"/>
                </a:lnTo>
                <a:lnTo>
                  <a:pt x="6434" y="2222"/>
                </a:lnTo>
                <a:lnTo>
                  <a:pt x="6432" y="2220"/>
                </a:lnTo>
                <a:lnTo>
                  <a:pt x="6430" y="2218"/>
                </a:lnTo>
                <a:lnTo>
                  <a:pt x="6426" y="2216"/>
                </a:lnTo>
                <a:lnTo>
                  <a:pt x="6418" y="2216"/>
                </a:lnTo>
                <a:lnTo>
                  <a:pt x="6406" y="2216"/>
                </a:lnTo>
                <a:lnTo>
                  <a:pt x="6398" y="2218"/>
                </a:lnTo>
                <a:lnTo>
                  <a:pt x="6394" y="2222"/>
                </a:lnTo>
                <a:lnTo>
                  <a:pt x="6392" y="2230"/>
                </a:lnTo>
                <a:lnTo>
                  <a:pt x="6390" y="2234"/>
                </a:lnTo>
                <a:lnTo>
                  <a:pt x="6392" y="2236"/>
                </a:lnTo>
                <a:lnTo>
                  <a:pt x="6394" y="2238"/>
                </a:lnTo>
                <a:lnTo>
                  <a:pt x="6398" y="2240"/>
                </a:lnTo>
                <a:lnTo>
                  <a:pt x="6398" y="2242"/>
                </a:lnTo>
                <a:lnTo>
                  <a:pt x="6394" y="2244"/>
                </a:lnTo>
                <a:lnTo>
                  <a:pt x="6390" y="2242"/>
                </a:lnTo>
                <a:lnTo>
                  <a:pt x="6384" y="2234"/>
                </a:lnTo>
                <a:lnTo>
                  <a:pt x="6380" y="2232"/>
                </a:lnTo>
                <a:lnTo>
                  <a:pt x="6374" y="2230"/>
                </a:lnTo>
                <a:lnTo>
                  <a:pt x="6348" y="2234"/>
                </a:lnTo>
                <a:lnTo>
                  <a:pt x="6338" y="2238"/>
                </a:lnTo>
                <a:lnTo>
                  <a:pt x="6330" y="2240"/>
                </a:lnTo>
                <a:lnTo>
                  <a:pt x="6324" y="2244"/>
                </a:lnTo>
                <a:lnTo>
                  <a:pt x="6322" y="2248"/>
                </a:lnTo>
                <a:lnTo>
                  <a:pt x="6318" y="2252"/>
                </a:lnTo>
                <a:lnTo>
                  <a:pt x="6318" y="2254"/>
                </a:lnTo>
                <a:lnTo>
                  <a:pt x="6318" y="2258"/>
                </a:lnTo>
                <a:lnTo>
                  <a:pt x="6320" y="2258"/>
                </a:lnTo>
                <a:lnTo>
                  <a:pt x="6322" y="2258"/>
                </a:lnTo>
                <a:lnTo>
                  <a:pt x="6324" y="2260"/>
                </a:lnTo>
                <a:lnTo>
                  <a:pt x="6324" y="2264"/>
                </a:lnTo>
                <a:lnTo>
                  <a:pt x="6324" y="2266"/>
                </a:lnTo>
                <a:lnTo>
                  <a:pt x="6326" y="2268"/>
                </a:lnTo>
                <a:lnTo>
                  <a:pt x="6328" y="2268"/>
                </a:lnTo>
                <a:lnTo>
                  <a:pt x="6330" y="2270"/>
                </a:lnTo>
                <a:lnTo>
                  <a:pt x="6330" y="2276"/>
                </a:lnTo>
                <a:lnTo>
                  <a:pt x="6330" y="2280"/>
                </a:lnTo>
                <a:lnTo>
                  <a:pt x="6332" y="2282"/>
                </a:lnTo>
                <a:lnTo>
                  <a:pt x="6334" y="2284"/>
                </a:lnTo>
                <a:lnTo>
                  <a:pt x="6338" y="2286"/>
                </a:lnTo>
                <a:lnTo>
                  <a:pt x="6340" y="2288"/>
                </a:lnTo>
                <a:lnTo>
                  <a:pt x="6338" y="2292"/>
                </a:lnTo>
                <a:lnTo>
                  <a:pt x="6336" y="2298"/>
                </a:lnTo>
                <a:lnTo>
                  <a:pt x="6332" y="2300"/>
                </a:lnTo>
                <a:lnTo>
                  <a:pt x="6328" y="2304"/>
                </a:lnTo>
                <a:lnTo>
                  <a:pt x="6324" y="2304"/>
                </a:lnTo>
                <a:lnTo>
                  <a:pt x="6318" y="2304"/>
                </a:lnTo>
                <a:lnTo>
                  <a:pt x="6312" y="2298"/>
                </a:lnTo>
                <a:lnTo>
                  <a:pt x="6308" y="2292"/>
                </a:lnTo>
                <a:lnTo>
                  <a:pt x="6308" y="2288"/>
                </a:lnTo>
                <a:lnTo>
                  <a:pt x="6308" y="2286"/>
                </a:lnTo>
                <a:lnTo>
                  <a:pt x="6312" y="2282"/>
                </a:lnTo>
                <a:lnTo>
                  <a:pt x="6314" y="2280"/>
                </a:lnTo>
                <a:lnTo>
                  <a:pt x="6318" y="2278"/>
                </a:lnTo>
                <a:lnTo>
                  <a:pt x="6316" y="2276"/>
                </a:lnTo>
                <a:lnTo>
                  <a:pt x="6312" y="2272"/>
                </a:lnTo>
                <a:lnTo>
                  <a:pt x="6310" y="2272"/>
                </a:lnTo>
                <a:lnTo>
                  <a:pt x="6310" y="2270"/>
                </a:lnTo>
                <a:lnTo>
                  <a:pt x="6312" y="2264"/>
                </a:lnTo>
                <a:lnTo>
                  <a:pt x="6314" y="2260"/>
                </a:lnTo>
                <a:lnTo>
                  <a:pt x="6314" y="2258"/>
                </a:lnTo>
                <a:lnTo>
                  <a:pt x="6312" y="2258"/>
                </a:lnTo>
                <a:lnTo>
                  <a:pt x="6302" y="2262"/>
                </a:lnTo>
                <a:lnTo>
                  <a:pt x="6298" y="2262"/>
                </a:lnTo>
                <a:lnTo>
                  <a:pt x="6296" y="2262"/>
                </a:lnTo>
                <a:lnTo>
                  <a:pt x="6294" y="2272"/>
                </a:lnTo>
                <a:lnTo>
                  <a:pt x="6292" y="2286"/>
                </a:lnTo>
                <a:lnTo>
                  <a:pt x="6288" y="2294"/>
                </a:lnTo>
                <a:lnTo>
                  <a:pt x="6286" y="2304"/>
                </a:lnTo>
                <a:lnTo>
                  <a:pt x="6278" y="2316"/>
                </a:lnTo>
                <a:lnTo>
                  <a:pt x="6272" y="2320"/>
                </a:lnTo>
                <a:lnTo>
                  <a:pt x="6270" y="2322"/>
                </a:lnTo>
                <a:lnTo>
                  <a:pt x="6270" y="2324"/>
                </a:lnTo>
                <a:lnTo>
                  <a:pt x="6270" y="2328"/>
                </a:lnTo>
                <a:lnTo>
                  <a:pt x="6270" y="2330"/>
                </a:lnTo>
                <a:lnTo>
                  <a:pt x="6262" y="2332"/>
                </a:lnTo>
                <a:lnTo>
                  <a:pt x="6256" y="2334"/>
                </a:lnTo>
                <a:lnTo>
                  <a:pt x="6256" y="2336"/>
                </a:lnTo>
                <a:lnTo>
                  <a:pt x="6256" y="2338"/>
                </a:lnTo>
                <a:lnTo>
                  <a:pt x="6262" y="2340"/>
                </a:lnTo>
                <a:lnTo>
                  <a:pt x="6272" y="2342"/>
                </a:lnTo>
                <a:lnTo>
                  <a:pt x="6276" y="2344"/>
                </a:lnTo>
                <a:lnTo>
                  <a:pt x="6268" y="2346"/>
                </a:lnTo>
                <a:lnTo>
                  <a:pt x="6254" y="2344"/>
                </a:lnTo>
                <a:lnTo>
                  <a:pt x="6250" y="2344"/>
                </a:lnTo>
                <a:lnTo>
                  <a:pt x="6246" y="2346"/>
                </a:lnTo>
                <a:lnTo>
                  <a:pt x="6246" y="2348"/>
                </a:lnTo>
                <a:lnTo>
                  <a:pt x="6252" y="2352"/>
                </a:lnTo>
                <a:lnTo>
                  <a:pt x="6260" y="2354"/>
                </a:lnTo>
                <a:lnTo>
                  <a:pt x="6264" y="2354"/>
                </a:lnTo>
                <a:lnTo>
                  <a:pt x="6270" y="2352"/>
                </a:lnTo>
                <a:lnTo>
                  <a:pt x="6272" y="2354"/>
                </a:lnTo>
                <a:lnTo>
                  <a:pt x="6274" y="2356"/>
                </a:lnTo>
                <a:lnTo>
                  <a:pt x="6272" y="2356"/>
                </a:lnTo>
                <a:lnTo>
                  <a:pt x="6264" y="2358"/>
                </a:lnTo>
                <a:lnTo>
                  <a:pt x="6260" y="2360"/>
                </a:lnTo>
                <a:lnTo>
                  <a:pt x="6256" y="2358"/>
                </a:lnTo>
                <a:lnTo>
                  <a:pt x="6252" y="2356"/>
                </a:lnTo>
                <a:lnTo>
                  <a:pt x="6248" y="2356"/>
                </a:lnTo>
                <a:lnTo>
                  <a:pt x="6242" y="2356"/>
                </a:lnTo>
                <a:lnTo>
                  <a:pt x="6234" y="2360"/>
                </a:lnTo>
                <a:lnTo>
                  <a:pt x="6226" y="2366"/>
                </a:lnTo>
                <a:lnTo>
                  <a:pt x="6216" y="2372"/>
                </a:lnTo>
                <a:lnTo>
                  <a:pt x="6208" y="2374"/>
                </a:lnTo>
                <a:lnTo>
                  <a:pt x="6190" y="2378"/>
                </a:lnTo>
                <a:lnTo>
                  <a:pt x="6176" y="2382"/>
                </a:lnTo>
                <a:lnTo>
                  <a:pt x="6172" y="2384"/>
                </a:lnTo>
                <a:lnTo>
                  <a:pt x="6170" y="2388"/>
                </a:lnTo>
                <a:lnTo>
                  <a:pt x="6170" y="2390"/>
                </a:lnTo>
                <a:lnTo>
                  <a:pt x="6170" y="2396"/>
                </a:lnTo>
                <a:lnTo>
                  <a:pt x="6170" y="2402"/>
                </a:lnTo>
                <a:lnTo>
                  <a:pt x="6170" y="2408"/>
                </a:lnTo>
                <a:lnTo>
                  <a:pt x="6170" y="2410"/>
                </a:lnTo>
                <a:lnTo>
                  <a:pt x="6170" y="2414"/>
                </a:lnTo>
                <a:lnTo>
                  <a:pt x="6170" y="2416"/>
                </a:lnTo>
                <a:lnTo>
                  <a:pt x="6170" y="2418"/>
                </a:lnTo>
                <a:lnTo>
                  <a:pt x="6168" y="2420"/>
                </a:lnTo>
                <a:lnTo>
                  <a:pt x="6170" y="2424"/>
                </a:lnTo>
                <a:lnTo>
                  <a:pt x="6172" y="2426"/>
                </a:lnTo>
                <a:lnTo>
                  <a:pt x="6170" y="2428"/>
                </a:lnTo>
                <a:lnTo>
                  <a:pt x="6168" y="2428"/>
                </a:lnTo>
                <a:lnTo>
                  <a:pt x="6164" y="2432"/>
                </a:lnTo>
                <a:lnTo>
                  <a:pt x="6162" y="2436"/>
                </a:lnTo>
                <a:lnTo>
                  <a:pt x="6156" y="2438"/>
                </a:lnTo>
                <a:lnTo>
                  <a:pt x="6128" y="2448"/>
                </a:lnTo>
                <a:lnTo>
                  <a:pt x="6120" y="2454"/>
                </a:lnTo>
                <a:lnTo>
                  <a:pt x="6114" y="2458"/>
                </a:lnTo>
                <a:lnTo>
                  <a:pt x="6110" y="2460"/>
                </a:lnTo>
                <a:lnTo>
                  <a:pt x="6110" y="2464"/>
                </a:lnTo>
                <a:lnTo>
                  <a:pt x="6110" y="2466"/>
                </a:lnTo>
                <a:lnTo>
                  <a:pt x="6112" y="2468"/>
                </a:lnTo>
                <a:lnTo>
                  <a:pt x="6118" y="2470"/>
                </a:lnTo>
                <a:lnTo>
                  <a:pt x="6120" y="2472"/>
                </a:lnTo>
                <a:lnTo>
                  <a:pt x="6116" y="2474"/>
                </a:lnTo>
                <a:lnTo>
                  <a:pt x="6104" y="2480"/>
                </a:lnTo>
                <a:lnTo>
                  <a:pt x="6100" y="2480"/>
                </a:lnTo>
                <a:lnTo>
                  <a:pt x="6096" y="2480"/>
                </a:lnTo>
                <a:lnTo>
                  <a:pt x="6088" y="2478"/>
                </a:lnTo>
                <a:lnTo>
                  <a:pt x="6076" y="2476"/>
                </a:lnTo>
                <a:lnTo>
                  <a:pt x="6068" y="2476"/>
                </a:lnTo>
                <a:lnTo>
                  <a:pt x="6060" y="2478"/>
                </a:lnTo>
                <a:lnTo>
                  <a:pt x="6058" y="2476"/>
                </a:lnTo>
                <a:lnTo>
                  <a:pt x="6058" y="2474"/>
                </a:lnTo>
                <a:lnTo>
                  <a:pt x="6056" y="2466"/>
                </a:lnTo>
                <a:lnTo>
                  <a:pt x="6054" y="2458"/>
                </a:lnTo>
                <a:lnTo>
                  <a:pt x="6052" y="2456"/>
                </a:lnTo>
                <a:lnTo>
                  <a:pt x="6048" y="2456"/>
                </a:lnTo>
                <a:lnTo>
                  <a:pt x="6040" y="2458"/>
                </a:lnTo>
                <a:lnTo>
                  <a:pt x="6034" y="2456"/>
                </a:lnTo>
                <a:lnTo>
                  <a:pt x="6030" y="2456"/>
                </a:lnTo>
                <a:lnTo>
                  <a:pt x="6030" y="2460"/>
                </a:lnTo>
                <a:lnTo>
                  <a:pt x="6032" y="2464"/>
                </a:lnTo>
                <a:lnTo>
                  <a:pt x="6032" y="2470"/>
                </a:lnTo>
                <a:lnTo>
                  <a:pt x="6032" y="2474"/>
                </a:lnTo>
                <a:lnTo>
                  <a:pt x="6036" y="2476"/>
                </a:lnTo>
                <a:lnTo>
                  <a:pt x="6040" y="2480"/>
                </a:lnTo>
                <a:lnTo>
                  <a:pt x="6042" y="2488"/>
                </a:lnTo>
                <a:lnTo>
                  <a:pt x="6044" y="2498"/>
                </a:lnTo>
                <a:lnTo>
                  <a:pt x="6044" y="2506"/>
                </a:lnTo>
                <a:lnTo>
                  <a:pt x="6044" y="2510"/>
                </a:lnTo>
                <a:lnTo>
                  <a:pt x="6044" y="2512"/>
                </a:lnTo>
                <a:lnTo>
                  <a:pt x="6046" y="2516"/>
                </a:lnTo>
                <a:lnTo>
                  <a:pt x="6048" y="2520"/>
                </a:lnTo>
                <a:lnTo>
                  <a:pt x="6042" y="2522"/>
                </a:lnTo>
                <a:lnTo>
                  <a:pt x="6036" y="2522"/>
                </a:lnTo>
                <a:lnTo>
                  <a:pt x="6034" y="2518"/>
                </a:lnTo>
                <a:lnTo>
                  <a:pt x="6032" y="2516"/>
                </a:lnTo>
                <a:lnTo>
                  <a:pt x="6030" y="2514"/>
                </a:lnTo>
                <a:lnTo>
                  <a:pt x="6028" y="2516"/>
                </a:lnTo>
                <a:lnTo>
                  <a:pt x="6026" y="2518"/>
                </a:lnTo>
                <a:lnTo>
                  <a:pt x="6022" y="2520"/>
                </a:lnTo>
                <a:lnTo>
                  <a:pt x="6018" y="2520"/>
                </a:lnTo>
                <a:lnTo>
                  <a:pt x="6016" y="2518"/>
                </a:lnTo>
                <a:lnTo>
                  <a:pt x="6014" y="2516"/>
                </a:lnTo>
                <a:lnTo>
                  <a:pt x="6010" y="2518"/>
                </a:lnTo>
                <a:lnTo>
                  <a:pt x="6002" y="2524"/>
                </a:lnTo>
                <a:lnTo>
                  <a:pt x="5998" y="2526"/>
                </a:lnTo>
                <a:lnTo>
                  <a:pt x="5994" y="2522"/>
                </a:lnTo>
                <a:lnTo>
                  <a:pt x="5988" y="2508"/>
                </a:lnTo>
                <a:lnTo>
                  <a:pt x="5982" y="2504"/>
                </a:lnTo>
                <a:lnTo>
                  <a:pt x="5980" y="2504"/>
                </a:lnTo>
                <a:lnTo>
                  <a:pt x="5976" y="2504"/>
                </a:lnTo>
                <a:lnTo>
                  <a:pt x="5970" y="2508"/>
                </a:lnTo>
                <a:lnTo>
                  <a:pt x="5966" y="2508"/>
                </a:lnTo>
                <a:lnTo>
                  <a:pt x="5964" y="2508"/>
                </a:lnTo>
                <a:lnTo>
                  <a:pt x="5964" y="2512"/>
                </a:lnTo>
                <a:lnTo>
                  <a:pt x="5962" y="2514"/>
                </a:lnTo>
                <a:lnTo>
                  <a:pt x="5960" y="2516"/>
                </a:lnTo>
                <a:lnTo>
                  <a:pt x="5956" y="2518"/>
                </a:lnTo>
                <a:lnTo>
                  <a:pt x="5950" y="2516"/>
                </a:lnTo>
                <a:lnTo>
                  <a:pt x="5946" y="2514"/>
                </a:lnTo>
                <a:lnTo>
                  <a:pt x="5944" y="2514"/>
                </a:lnTo>
                <a:lnTo>
                  <a:pt x="5942" y="2516"/>
                </a:lnTo>
                <a:lnTo>
                  <a:pt x="5934" y="2518"/>
                </a:lnTo>
                <a:lnTo>
                  <a:pt x="5924" y="2520"/>
                </a:lnTo>
                <a:lnTo>
                  <a:pt x="5918" y="2524"/>
                </a:lnTo>
                <a:lnTo>
                  <a:pt x="5914" y="2528"/>
                </a:lnTo>
                <a:lnTo>
                  <a:pt x="5914" y="2534"/>
                </a:lnTo>
                <a:lnTo>
                  <a:pt x="5916" y="2536"/>
                </a:lnTo>
                <a:lnTo>
                  <a:pt x="5920" y="2536"/>
                </a:lnTo>
                <a:lnTo>
                  <a:pt x="5924" y="2534"/>
                </a:lnTo>
                <a:lnTo>
                  <a:pt x="5928" y="2536"/>
                </a:lnTo>
                <a:lnTo>
                  <a:pt x="5930" y="2538"/>
                </a:lnTo>
                <a:lnTo>
                  <a:pt x="5926" y="2538"/>
                </a:lnTo>
                <a:lnTo>
                  <a:pt x="5922" y="2540"/>
                </a:lnTo>
                <a:lnTo>
                  <a:pt x="5922" y="2542"/>
                </a:lnTo>
                <a:lnTo>
                  <a:pt x="5924" y="2544"/>
                </a:lnTo>
                <a:lnTo>
                  <a:pt x="5926" y="2544"/>
                </a:lnTo>
                <a:lnTo>
                  <a:pt x="5930" y="2544"/>
                </a:lnTo>
                <a:lnTo>
                  <a:pt x="5934" y="2546"/>
                </a:lnTo>
                <a:lnTo>
                  <a:pt x="5934" y="2548"/>
                </a:lnTo>
                <a:lnTo>
                  <a:pt x="5932" y="2550"/>
                </a:lnTo>
                <a:lnTo>
                  <a:pt x="5924" y="2550"/>
                </a:lnTo>
                <a:lnTo>
                  <a:pt x="5918" y="2552"/>
                </a:lnTo>
                <a:lnTo>
                  <a:pt x="5918" y="2554"/>
                </a:lnTo>
                <a:lnTo>
                  <a:pt x="5920" y="2556"/>
                </a:lnTo>
                <a:lnTo>
                  <a:pt x="5928" y="2562"/>
                </a:lnTo>
                <a:lnTo>
                  <a:pt x="5930" y="2566"/>
                </a:lnTo>
                <a:lnTo>
                  <a:pt x="5932" y="2568"/>
                </a:lnTo>
                <a:lnTo>
                  <a:pt x="5938" y="2566"/>
                </a:lnTo>
                <a:lnTo>
                  <a:pt x="5942" y="2566"/>
                </a:lnTo>
                <a:lnTo>
                  <a:pt x="5950" y="2566"/>
                </a:lnTo>
                <a:lnTo>
                  <a:pt x="5964" y="2572"/>
                </a:lnTo>
                <a:lnTo>
                  <a:pt x="5972" y="2574"/>
                </a:lnTo>
                <a:lnTo>
                  <a:pt x="5976" y="2578"/>
                </a:lnTo>
                <a:lnTo>
                  <a:pt x="5980" y="2580"/>
                </a:lnTo>
                <a:lnTo>
                  <a:pt x="5986" y="2580"/>
                </a:lnTo>
                <a:lnTo>
                  <a:pt x="5990" y="2580"/>
                </a:lnTo>
                <a:lnTo>
                  <a:pt x="5990" y="2582"/>
                </a:lnTo>
                <a:lnTo>
                  <a:pt x="5992" y="2584"/>
                </a:lnTo>
                <a:lnTo>
                  <a:pt x="5998" y="2586"/>
                </a:lnTo>
                <a:lnTo>
                  <a:pt x="6004" y="2584"/>
                </a:lnTo>
                <a:lnTo>
                  <a:pt x="6006" y="2586"/>
                </a:lnTo>
                <a:lnTo>
                  <a:pt x="6008" y="2588"/>
                </a:lnTo>
                <a:lnTo>
                  <a:pt x="6008" y="2590"/>
                </a:lnTo>
                <a:lnTo>
                  <a:pt x="6004" y="2594"/>
                </a:lnTo>
                <a:lnTo>
                  <a:pt x="6004" y="2596"/>
                </a:lnTo>
                <a:lnTo>
                  <a:pt x="6006" y="2598"/>
                </a:lnTo>
                <a:lnTo>
                  <a:pt x="6014" y="2600"/>
                </a:lnTo>
                <a:lnTo>
                  <a:pt x="6020" y="2600"/>
                </a:lnTo>
                <a:lnTo>
                  <a:pt x="6018" y="2602"/>
                </a:lnTo>
                <a:lnTo>
                  <a:pt x="6018" y="2606"/>
                </a:lnTo>
                <a:lnTo>
                  <a:pt x="6018" y="2608"/>
                </a:lnTo>
                <a:lnTo>
                  <a:pt x="6020" y="2608"/>
                </a:lnTo>
                <a:lnTo>
                  <a:pt x="6024" y="2610"/>
                </a:lnTo>
                <a:lnTo>
                  <a:pt x="6026" y="2612"/>
                </a:lnTo>
                <a:lnTo>
                  <a:pt x="6026" y="2614"/>
                </a:lnTo>
                <a:lnTo>
                  <a:pt x="6024" y="2618"/>
                </a:lnTo>
                <a:lnTo>
                  <a:pt x="6022" y="2620"/>
                </a:lnTo>
                <a:lnTo>
                  <a:pt x="6020" y="2624"/>
                </a:lnTo>
                <a:lnTo>
                  <a:pt x="6024" y="2632"/>
                </a:lnTo>
                <a:lnTo>
                  <a:pt x="6032" y="2642"/>
                </a:lnTo>
                <a:lnTo>
                  <a:pt x="6044" y="2650"/>
                </a:lnTo>
                <a:lnTo>
                  <a:pt x="6052" y="2654"/>
                </a:lnTo>
                <a:lnTo>
                  <a:pt x="6058" y="2656"/>
                </a:lnTo>
                <a:lnTo>
                  <a:pt x="6060" y="2656"/>
                </a:lnTo>
                <a:lnTo>
                  <a:pt x="6060" y="2658"/>
                </a:lnTo>
                <a:lnTo>
                  <a:pt x="6058" y="2662"/>
                </a:lnTo>
                <a:lnTo>
                  <a:pt x="6060" y="2664"/>
                </a:lnTo>
                <a:lnTo>
                  <a:pt x="6062" y="2668"/>
                </a:lnTo>
                <a:lnTo>
                  <a:pt x="6062" y="2678"/>
                </a:lnTo>
                <a:lnTo>
                  <a:pt x="6060" y="2682"/>
                </a:lnTo>
                <a:lnTo>
                  <a:pt x="6058" y="2684"/>
                </a:lnTo>
                <a:lnTo>
                  <a:pt x="6054" y="2686"/>
                </a:lnTo>
                <a:lnTo>
                  <a:pt x="6054" y="2688"/>
                </a:lnTo>
                <a:lnTo>
                  <a:pt x="6062" y="2692"/>
                </a:lnTo>
                <a:lnTo>
                  <a:pt x="6072" y="2700"/>
                </a:lnTo>
                <a:lnTo>
                  <a:pt x="6078" y="2706"/>
                </a:lnTo>
                <a:lnTo>
                  <a:pt x="6078" y="2712"/>
                </a:lnTo>
                <a:lnTo>
                  <a:pt x="6080" y="2720"/>
                </a:lnTo>
                <a:lnTo>
                  <a:pt x="6078" y="2722"/>
                </a:lnTo>
                <a:lnTo>
                  <a:pt x="6076" y="2716"/>
                </a:lnTo>
                <a:lnTo>
                  <a:pt x="6072" y="2706"/>
                </a:lnTo>
                <a:lnTo>
                  <a:pt x="6068" y="2702"/>
                </a:lnTo>
                <a:lnTo>
                  <a:pt x="6064" y="2700"/>
                </a:lnTo>
                <a:lnTo>
                  <a:pt x="6062" y="2708"/>
                </a:lnTo>
                <a:lnTo>
                  <a:pt x="6058" y="2728"/>
                </a:lnTo>
                <a:lnTo>
                  <a:pt x="6056" y="2744"/>
                </a:lnTo>
                <a:lnTo>
                  <a:pt x="6058" y="2744"/>
                </a:lnTo>
                <a:lnTo>
                  <a:pt x="6060" y="2742"/>
                </a:lnTo>
                <a:lnTo>
                  <a:pt x="6062" y="2744"/>
                </a:lnTo>
                <a:lnTo>
                  <a:pt x="6062" y="2746"/>
                </a:lnTo>
                <a:lnTo>
                  <a:pt x="6060" y="2748"/>
                </a:lnTo>
                <a:lnTo>
                  <a:pt x="6058" y="2750"/>
                </a:lnTo>
                <a:lnTo>
                  <a:pt x="6056" y="2752"/>
                </a:lnTo>
                <a:lnTo>
                  <a:pt x="6054" y="2778"/>
                </a:lnTo>
                <a:lnTo>
                  <a:pt x="6050" y="2798"/>
                </a:lnTo>
                <a:lnTo>
                  <a:pt x="6046" y="2810"/>
                </a:lnTo>
                <a:lnTo>
                  <a:pt x="6042" y="2816"/>
                </a:lnTo>
                <a:lnTo>
                  <a:pt x="6036" y="2820"/>
                </a:lnTo>
                <a:lnTo>
                  <a:pt x="6026" y="2822"/>
                </a:lnTo>
                <a:lnTo>
                  <a:pt x="6020" y="2824"/>
                </a:lnTo>
                <a:lnTo>
                  <a:pt x="6010" y="2820"/>
                </a:lnTo>
                <a:lnTo>
                  <a:pt x="5998" y="2818"/>
                </a:lnTo>
                <a:lnTo>
                  <a:pt x="5992" y="2818"/>
                </a:lnTo>
                <a:lnTo>
                  <a:pt x="5984" y="2818"/>
                </a:lnTo>
                <a:lnTo>
                  <a:pt x="5972" y="2816"/>
                </a:lnTo>
                <a:lnTo>
                  <a:pt x="5962" y="2814"/>
                </a:lnTo>
                <a:lnTo>
                  <a:pt x="5954" y="2814"/>
                </a:lnTo>
                <a:lnTo>
                  <a:pt x="5936" y="2816"/>
                </a:lnTo>
                <a:lnTo>
                  <a:pt x="5916" y="2816"/>
                </a:lnTo>
                <a:lnTo>
                  <a:pt x="5904" y="2814"/>
                </a:lnTo>
                <a:lnTo>
                  <a:pt x="5890" y="2810"/>
                </a:lnTo>
                <a:lnTo>
                  <a:pt x="5876" y="2808"/>
                </a:lnTo>
                <a:lnTo>
                  <a:pt x="5868" y="2808"/>
                </a:lnTo>
                <a:lnTo>
                  <a:pt x="5856" y="2810"/>
                </a:lnTo>
                <a:lnTo>
                  <a:pt x="5838" y="2810"/>
                </a:lnTo>
                <a:lnTo>
                  <a:pt x="5828" y="2810"/>
                </a:lnTo>
                <a:lnTo>
                  <a:pt x="5818" y="2808"/>
                </a:lnTo>
                <a:lnTo>
                  <a:pt x="5806" y="2802"/>
                </a:lnTo>
                <a:lnTo>
                  <a:pt x="5794" y="2800"/>
                </a:lnTo>
                <a:lnTo>
                  <a:pt x="5788" y="2800"/>
                </a:lnTo>
                <a:lnTo>
                  <a:pt x="5782" y="2802"/>
                </a:lnTo>
                <a:lnTo>
                  <a:pt x="5776" y="2806"/>
                </a:lnTo>
                <a:lnTo>
                  <a:pt x="5774" y="2810"/>
                </a:lnTo>
                <a:lnTo>
                  <a:pt x="5772" y="2816"/>
                </a:lnTo>
                <a:lnTo>
                  <a:pt x="5770" y="2822"/>
                </a:lnTo>
                <a:lnTo>
                  <a:pt x="5768" y="2822"/>
                </a:lnTo>
                <a:lnTo>
                  <a:pt x="5762" y="2822"/>
                </a:lnTo>
                <a:lnTo>
                  <a:pt x="5756" y="2824"/>
                </a:lnTo>
                <a:lnTo>
                  <a:pt x="5750" y="2826"/>
                </a:lnTo>
                <a:lnTo>
                  <a:pt x="5740" y="2834"/>
                </a:lnTo>
                <a:lnTo>
                  <a:pt x="5736" y="2838"/>
                </a:lnTo>
                <a:lnTo>
                  <a:pt x="5734" y="2842"/>
                </a:lnTo>
                <a:lnTo>
                  <a:pt x="5732" y="2844"/>
                </a:lnTo>
                <a:lnTo>
                  <a:pt x="5734" y="2848"/>
                </a:lnTo>
                <a:lnTo>
                  <a:pt x="5740" y="2852"/>
                </a:lnTo>
                <a:lnTo>
                  <a:pt x="5740" y="2856"/>
                </a:lnTo>
                <a:lnTo>
                  <a:pt x="5742" y="2862"/>
                </a:lnTo>
                <a:lnTo>
                  <a:pt x="5746" y="2870"/>
                </a:lnTo>
                <a:lnTo>
                  <a:pt x="5748" y="2878"/>
                </a:lnTo>
                <a:lnTo>
                  <a:pt x="5750" y="2886"/>
                </a:lnTo>
                <a:lnTo>
                  <a:pt x="5750" y="2896"/>
                </a:lnTo>
                <a:lnTo>
                  <a:pt x="5752" y="2904"/>
                </a:lnTo>
                <a:lnTo>
                  <a:pt x="5750" y="2910"/>
                </a:lnTo>
                <a:lnTo>
                  <a:pt x="5750" y="2914"/>
                </a:lnTo>
                <a:lnTo>
                  <a:pt x="5752" y="2916"/>
                </a:lnTo>
                <a:lnTo>
                  <a:pt x="5752" y="2920"/>
                </a:lnTo>
                <a:lnTo>
                  <a:pt x="5750" y="2924"/>
                </a:lnTo>
                <a:lnTo>
                  <a:pt x="5752" y="2930"/>
                </a:lnTo>
                <a:lnTo>
                  <a:pt x="5758" y="2944"/>
                </a:lnTo>
                <a:lnTo>
                  <a:pt x="5760" y="2950"/>
                </a:lnTo>
                <a:lnTo>
                  <a:pt x="5758" y="2956"/>
                </a:lnTo>
                <a:lnTo>
                  <a:pt x="5756" y="2972"/>
                </a:lnTo>
                <a:lnTo>
                  <a:pt x="5750" y="2986"/>
                </a:lnTo>
                <a:lnTo>
                  <a:pt x="5750" y="2996"/>
                </a:lnTo>
                <a:lnTo>
                  <a:pt x="5750" y="3000"/>
                </a:lnTo>
                <a:lnTo>
                  <a:pt x="5748" y="3004"/>
                </a:lnTo>
                <a:lnTo>
                  <a:pt x="5746" y="3012"/>
                </a:lnTo>
                <a:lnTo>
                  <a:pt x="5740" y="3026"/>
                </a:lnTo>
                <a:lnTo>
                  <a:pt x="5738" y="3032"/>
                </a:lnTo>
                <a:lnTo>
                  <a:pt x="5734" y="3038"/>
                </a:lnTo>
                <a:lnTo>
                  <a:pt x="5730" y="3042"/>
                </a:lnTo>
                <a:lnTo>
                  <a:pt x="5728" y="3042"/>
                </a:lnTo>
                <a:lnTo>
                  <a:pt x="5728" y="3048"/>
                </a:lnTo>
                <a:lnTo>
                  <a:pt x="5728" y="3052"/>
                </a:lnTo>
                <a:lnTo>
                  <a:pt x="5728" y="3056"/>
                </a:lnTo>
                <a:lnTo>
                  <a:pt x="5724" y="3068"/>
                </a:lnTo>
                <a:lnTo>
                  <a:pt x="5722" y="3074"/>
                </a:lnTo>
                <a:lnTo>
                  <a:pt x="5722" y="3078"/>
                </a:lnTo>
                <a:lnTo>
                  <a:pt x="5724" y="3080"/>
                </a:lnTo>
                <a:lnTo>
                  <a:pt x="5728" y="3080"/>
                </a:lnTo>
                <a:lnTo>
                  <a:pt x="5736" y="3080"/>
                </a:lnTo>
                <a:lnTo>
                  <a:pt x="5736" y="3082"/>
                </a:lnTo>
                <a:lnTo>
                  <a:pt x="5734" y="3084"/>
                </a:lnTo>
                <a:lnTo>
                  <a:pt x="5734" y="3086"/>
                </a:lnTo>
                <a:lnTo>
                  <a:pt x="5734" y="3090"/>
                </a:lnTo>
                <a:lnTo>
                  <a:pt x="5734" y="3094"/>
                </a:lnTo>
                <a:lnTo>
                  <a:pt x="5734" y="3096"/>
                </a:lnTo>
                <a:lnTo>
                  <a:pt x="5738" y="3096"/>
                </a:lnTo>
                <a:lnTo>
                  <a:pt x="5742" y="3094"/>
                </a:lnTo>
                <a:lnTo>
                  <a:pt x="5748" y="3094"/>
                </a:lnTo>
                <a:lnTo>
                  <a:pt x="5750" y="3096"/>
                </a:lnTo>
                <a:lnTo>
                  <a:pt x="5752" y="3100"/>
                </a:lnTo>
                <a:lnTo>
                  <a:pt x="5752" y="3104"/>
                </a:lnTo>
                <a:lnTo>
                  <a:pt x="5750" y="3110"/>
                </a:lnTo>
                <a:lnTo>
                  <a:pt x="5748" y="3120"/>
                </a:lnTo>
                <a:lnTo>
                  <a:pt x="5750" y="3126"/>
                </a:lnTo>
                <a:lnTo>
                  <a:pt x="5750" y="3138"/>
                </a:lnTo>
                <a:lnTo>
                  <a:pt x="5748" y="3160"/>
                </a:lnTo>
                <a:lnTo>
                  <a:pt x="5744" y="3172"/>
                </a:lnTo>
                <a:lnTo>
                  <a:pt x="5746" y="3174"/>
                </a:lnTo>
                <a:lnTo>
                  <a:pt x="5748" y="3172"/>
                </a:lnTo>
                <a:lnTo>
                  <a:pt x="5752" y="3170"/>
                </a:lnTo>
                <a:lnTo>
                  <a:pt x="5756" y="3168"/>
                </a:lnTo>
                <a:lnTo>
                  <a:pt x="5764" y="3168"/>
                </a:lnTo>
                <a:lnTo>
                  <a:pt x="5778" y="3172"/>
                </a:lnTo>
                <a:lnTo>
                  <a:pt x="5788" y="3174"/>
                </a:lnTo>
                <a:lnTo>
                  <a:pt x="5794" y="3172"/>
                </a:lnTo>
                <a:lnTo>
                  <a:pt x="5798" y="3168"/>
                </a:lnTo>
                <a:lnTo>
                  <a:pt x="5808" y="3162"/>
                </a:lnTo>
                <a:lnTo>
                  <a:pt x="5814" y="3162"/>
                </a:lnTo>
                <a:lnTo>
                  <a:pt x="5820" y="3162"/>
                </a:lnTo>
                <a:lnTo>
                  <a:pt x="5828" y="3164"/>
                </a:lnTo>
                <a:lnTo>
                  <a:pt x="5834" y="3166"/>
                </a:lnTo>
                <a:lnTo>
                  <a:pt x="5842" y="3176"/>
                </a:lnTo>
                <a:lnTo>
                  <a:pt x="5846" y="3180"/>
                </a:lnTo>
                <a:lnTo>
                  <a:pt x="5846" y="3184"/>
                </a:lnTo>
                <a:lnTo>
                  <a:pt x="5848" y="3192"/>
                </a:lnTo>
                <a:lnTo>
                  <a:pt x="5852" y="3200"/>
                </a:lnTo>
                <a:lnTo>
                  <a:pt x="5858" y="3210"/>
                </a:lnTo>
                <a:lnTo>
                  <a:pt x="5866" y="3218"/>
                </a:lnTo>
                <a:lnTo>
                  <a:pt x="5874" y="3226"/>
                </a:lnTo>
                <a:lnTo>
                  <a:pt x="5880" y="3228"/>
                </a:lnTo>
                <a:lnTo>
                  <a:pt x="5882" y="3228"/>
                </a:lnTo>
                <a:lnTo>
                  <a:pt x="5886" y="3224"/>
                </a:lnTo>
                <a:lnTo>
                  <a:pt x="5890" y="3220"/>
                </a:lnTo>
                <a:lnTo>
                  <a:pt x="5892" y="3216"/>
                </a:lnTo>
                <a:lnTo>
                  <a:pt x="5896" y="3210"/>
                </a:lnTo>
                <a:lnTo>
                  <a:pt x="5900" y="3206"/>
                </a:lnTo>
                <a:lnTo>
                  <a:pt x="5902" y="3204"/>
                </a:lnTo>
                <a:lnTo>
                  <a:pt x="5912" y="3202"/>
                </a:lnTo>
                <a:lnTo>
                  <a:pt x="5920" y="3200"/>
                </a:lnTo>
                <a:lnTo>
                  <a:pt x="5924" y="3198"/>
                </a:lnTo>
                <a:lnTo>
                  <a:pt x="5924" y="3196"/>
                </a:lnTo>
                <a:lnTo>
                  <a:pt x="5930" y="3190"/>
                </a:lnTo>
                <a:lnTo>
                  <a:pt x="5938" y="3186"/>
                </a:lnTo>
                <a:lnTo>
                  <a:pt x="5948" y="3184"/>
                </a:lnTo>
                <a:lnTo>
                  <a:pt x="5954" y="3186"/>
                </a:lnTo>
                <a:lnTo>
                  <a:pt x="5960" y="3188"/>
                </a:lnTo>
                <a:lnTo>
                  <a:pt x="5968" y="3190"/>
                </a:lnTo>
                <a:lnTo>
                  <a:pt x="5976" y="3190"/>
                </a:lnTo>
                <a:lnTo>
                  <a:pt x="5994" y="3188"/>
                </a:lnTo>
                <a:lnTo>
                  <a:pt x="6008" y="3184"/>
                </a:lnTo>
                <a:lnTo>
                  <a:pt x="6012" y="3184"/>
                </a:lnTo>
                <a:lnTo>
                  <a:pt x="6016" y="3186"/>
                </a:lnTo>
                <a:lnTo>
                  <a:pt x="6020" y="3186"/>
                </a:lnTo>
                <a:lnTo>
                  <a:pt x="6024" y="3184"/>
                </a:lnTo>
                <a:lnTo>
                  <a:pt x="6030" y="3170"/>
                </a:lnTo>
                <a:lnTo>
                  <a:pt x="6036" y="3162"/>
                </a:lnTo>
                <a:lnTo>
                  <a:pt x="6042" y="3154"/>
                </a:lnTo>
                <a:lnTo>
                  <a:pt x="6048" y="3148"/>
                </a:lnTo>
                <a:lnTo>
                  <a:pt x="6060" y="3144"/>
                </a:lnTo>
                <a:lnTo>
                  <a:pt x="6074" y="3144"/>
                </a:lnTo>
                <a:lnTo>
                  <a:pt x="6076" y="3140"/>
                </a:lnTo>
                <a:lnTo>
                  <a:pt x="6076" y="3136"/>
                </a:lnTo>
                <a:lnTo>
                  <a:pt x="6076" y="3124"/>
                </a:lnTo>
                <a:lnTo>
                  <a:pt x="6080" y="3114"/>
                </a:lnTo>
                <a:lnTo>
                  <a:pt x="6086" y="3106"/>
                </a:lnTo>
                <a:lnTo>
                  <a:pt x="6094" y="3098"/>
                </a:lnTo>
                <a:lnTo>
                  <a:pt x="6108" y="3086"/>
                </a:lnTo>
                <a:lnTo>
                  <a:pt x="6114" y="3082"/>
                </a:lnTo>
                <a:lnTo>
                  <a:pt x="6114" y="3078"/>
                </a:lnTo>
                <a:lnTo>
                  <a:pt x="6112" y="3074"/>
                </a:lnTo>
                <a:lnTo>
                  <a:pt x="6106" y="3070"/>
                </a:lnTo>
                <a:lnTo>
                  <a:pt x="6100" y="3064"/>
                </a:lnTo>
                <a:lnTo>
                  <a:pt x="6098" y="3058"/>
                </a:lnTo>
                <a:lnTo>
                  <a:pt x="6094" y="3050"/>
                </a:lnTo>
                <a:lnTo>
                  <a:pt x="6094" y="3042"/>
                </a:lnTo>
                <a:lnTo>
                  <a:pt x="6096" y="3032"/>
                </a:lnTo>
                <a:lnTo>
                  <a:pt x="6102" y="3020"/>
                </a:lnTo>
                <a:lnTo>
                  <a:pt x="6108" y="3008"/>
                </a:lnTo>
                <a:lnTo>
                  <a:pt x="6124" y="2988"/>
                </a:lnTo>
                <a:lnTo>
                  <a:pt x="6130" y="2982"/>
                </a:lnTo>
                <a:lnTo>
                  <a:pt x="6134" y="2978"/>
                </a:lnTo>
                <a:lnTo>
                  <a:pt x="6144" y="2972"/>
                </a:lnTo>
                <a:lnTo>
                  <a:pt x="6144" y="2970"/>
                </a:lnTo>
                <a:lnTo>
                  <a:pt x="6140" y="2966"/>
                </a:lnTo>
                <a:lnTo>
                  <a:pt x="6138" y="2964"/>
                </a:lnTo>
                <a:lnTo>
                  <a:pt x="6138" y="2960"/>
                </a:lnTo>
                <a:lnTo>
                  <a:pt x="6142" y="2956"/>
                </a:lnTo>
                <a:lnTo>
                  <a:pt x="6150" y="2952"/>
                </a:lnTo>
                <a:lnTo>
                  <a:pt x="6168" y="2946"/>
                </a:lnTo>
                <a:lnTo>
                  <a:pt x="6186" y="2940"/>
                </a:lnTo>
                <a:lnTo>
                  <a:pt x="6192" y="2938"/>
                </a:lnTo>
                <a:lnTo>
                  <a:pt x="6196" y="2934"/>
                </a:lnTo>
                <a:lnTo>
                  <a:pt x="6198" y="2930"/>
                </a:lnTo>
                <a:lnTo>
                  <a:pt x="6204" y="2926"/>
                </a:lnTo>
                <a:lnTo>
                  <a:pt x="6220" y="2918"/>
                </a:lnTo>
                <a:lnTo>
                  <a:pt x="6228" y="2912"/>
                </a:lnTo>
                <a:lnTo>
                  <a:pt x="6234" y="2908"/>
                </a:lnTo>
                <a:lnTo>
                  <a:pt x="6238" y="2900"/>
                </a:lnTo>
                <a:lnTo>
                  <a:pt x="6236" y="2896"/>
                </a:lnTo>
                <a:lnTo>
                  <a:pt x="6236" y="2892"/>
                </a:lnTo>
                <a:lnTo>
                  <a:pt x="6234" y="2890"/>
                </a:lnTo>
                <a:lnTo>
                  <a:pt x="6236" y="2888"/>
                </a:lnTo>
                <a:lnTo>
                  <a:pt x="6240" y="2884"/>
                </a:lnTo>
                <a:lnTo>
                  <a:pt x="6240" y="2882"/>
                </a:lnTo>
                <a:lnTo>
                  <a:pt x="6240" y="2880"/>
                </a:lnTo>
                <a:lnTo>
                  <a:pt x="6238" y="2876"/>
                </a:lnTo>
                <a:lnTo>
                  <a:pt x="6232" y="2872"/>
                </a:lnTo>
                <a:lnTo>
                  <a:pt x="6232" y="2860"/>
                </a:lnTo>
                <a:lnTo>
                  <a:pt x="6232" y="2854"/>
                </a:lnTo>
                <a:lnTo>
                  <a:pt x="6234" y="2848"/>
                </a:lnTo>
                <a:lnTo>
                  <a:pt x="6234" y="2840"/>
                </a:lnTo>
                <a:lnTo>
                  <a:pt x="6234" y="2836"/>
                </a:lnTo>
                <a:lnTo>
                  <a:pt x="6234" y="2832"/>
                </a:lnTo>
                <a:lnTo>
                  <a:pt x="6240" y="2828"/>
                </a:lnTo>
                <a:lnTo>
                  <a:pt x="6248" y="2824"/>
                </a:lnTo>
                <a:lnTo>
                  <a:pt x="6256" y="2820"/>
                </a:lnTo>
                <a:lnTo>
                  <a:pt x="6268" y="2810"/>
                </a:lnTo>
                <a:lnTo>
                  <a:pt x="6272" y="2810"/>
                </a:lnTo>
                <a:lnTo>
                  <a:pt x="6272" y="2812"/>
                </a:lnTo>
                <a:lnTo>
                  <a:pt x="6274" y="2816"/>
                </a:lnTo>
                <a:lnTo>
                  <a:pt x="6278" y="2818"/>
                </a:lnTo>
                <a:lnTo>
                  <a:pt x="6282" y="2818"/>
                </a:lnTo>
                <a:lnTo>
                  <a:pt x="6290" y="2820"/>
                </a:lnTo>
                <a:lnTo>
                  <a:pt x="6292" y="2822"/>
                </a:lnTo>
                <a:lnTo>
                  <a:pt x="6294" y="2824"/>
                </a:lnTo>
                <a:lnTo>
                  <a:pt x="6302" y="2822"/>
                </a:lnTo>
                <a:lnTo>
                  <a:pt x="6310" y="2820"/>
                </a:lnTo>
                <a:lnTo>
                  <a:pt x="6316" y="2822"/>
                </a:lnTo>
                <a:lnTo>
                  <a:pt x="6320" y="2824"/>
                </a:lnTo>
                <a:lnTo>
                  <a:pt x="6324" y="2830"/>
                </a:lnTo>
                <a:lnTo>
                  <a:pt x="6328" y="2834"/>
                </a:lnTo>
                <a:lnTo>
                  <a:pt x="6332" y="2832"/>
                </a:lnTo>
                <a:lnTo>
                  <a:pt x="6336" y="2832"/>
                </a:lnTo>
                <a:lnTo>
                  <a:pt x="6338" y="2832"/>
                </a:lnTo>
                <a:lnTo>
                  <a:pt x="6340" y="2834"/>
                </a:lnTo>
                <a:lnTo>
                  <a:pt x="6344" y="2836"/>
                </a:lnTo>
                <a:lnTo>
                  <a:pt x="6350" y="2836"/>
                </a:lnTo>
                <a:lnTo>
                  <a:pt x="6362" y="2834"/>
                </a:lnTo>
                <a:lnTo>
                  <a:pt x="6374" y="2830"/>
                </a:lnTo>
                <a:lnTo>
                  <a:pt x="6378" y="2826"/>
                </a:lnTo>
                <a:lnTo>
                  <a:pt x="6378" y="2822"/>
                </a:lnTo>
                <a:lnTo>
                  <a:pt x="6378" y="2820"/>
                </a:lnTo>
                <a:lnTo>
                  <a:pt x="6380" y="2818"/>
                </a:lnTo>
                <a:lnTo>
                  <a:pt x="6390" y="2812"/>
                </a:lnTo>
                <a:lnTo>
                  <a:pt x="6410" y="2800"/>
                </a:lnTo>
                <a:lnTo>
                  <a:pt x="6422" y="2794"/>
                </a:lnTo>
                <a:lnTo>
                  <a:pt x="6432" y="2788"/>
                </a:lnTo>
                <a:lnTo>
                  <a:pt x="6438" y="2784"/>
                </a:lnTo>
                <a:lnTo>
                  <a:pt x="6442" y="2778"/>
                </a:lnTo>
                <a:lnTo>
                  <a:pt x="6448" y="2770"/>
                </a:lnTo>
                <a:lnTo>
                  <a:pt x="6452" y="2766"/>
                </a:lnTo>
                <a:lnTo>
                  <a:pt x="6458" y="2762"/>
                </a:lnTo>
                <a:lnTo>
                  <a:pt x="6464" y="2760"/>
                </a:lnTo>
                <a:lnTo>
                  <a:pt x="6472" y="2762"/>
                </a:lnTo>
                <a:lnTo>
                  <a:pt x="6478" y="2766"/>
                </a:lnTo>
                <a:lnTo>
                  <a:pt x="6482" y="2770"/>
                </a:lnTo>
                <a:lnTo>
                  <a:pt x="6492" y="2780"/>
                </a:lnTo>
                <a:lnTo>
                  <a:pt x="6498" y="2782"/>
                </a:lnTo>
                <a:lnTo>
                  <a:pt x="6504" y="2782"/>
                </a:lnTo>
                <a:lnTo>
                  <a:pt x="6510" y="2782"/>
                </a:lnTo>
                <a:lnTo>
                  <a:pt x="6514" y="2786"/>
                </a:lnTo>
                <a:lnTo>
                  <a:pt x="6516" y="2790"/>
                </a:lnTo>
                <a:lnTo>
                  <a:pt x="6518" y="2798"/>
                </a:lnTo>
                <a:lnTo>
                  <a:pt x="6520" y="2812"/>
                </a:lnTo>
                <a:lnTo>
                  <a:pt x="6522" y="2818"/>
                </a:lnTo>
                <a:lnTo>
                  <a:pt x="6526" y="2822"/>
                </a:lnTo>
                <a:lnTo>
                  <a:pt x="6528" y="2826"/>
                </a:lnTo>
                <a:lnTo>
                  <a:pt x="6530" y="2828"/>
                </a:lnTo>
                <a:lnTo>
                  <a:pt x="6530" y="2836"/>
                </a:lnTo>
                <a:lnTo>
                  <a:pt x="6530" y="2840"/>
                </a:lnTo>
                <a:lnTo>
                  <a:pt x="6530" y="2844"/>
                </a:lnTo>
                <a:lnTo>
                  <a:pt x="6534" y="2848"/>
                </a:lnTo>
                <a:lnTo>
                  <a:pt x="6538" y="2852"/>
                </a:lnTo>
                <a:lnTo>
                  <a:pt x="6554" y="2864"/>
                </a:lnTo>
                <a:lnTo>
                  <a:pt x="6556" y="2868"/>
                </a:lnTo>
                <a:lnTo>
                  <a:pt x="6556" y="2874"/>
                </a:lnTo>
                <a:lnTo>
                  <a:pt x="6556" y="2876"/>
                </a:lnTo>
                <a:lnTo>
                  <a:pt x="6558" y="2878"/>
                </a:lnTo>
                <a:lnTo>
                  <a:pt x="6566" y="2880"/>
                </a:lnTo>
                <a:lnTo>
                  <a:pt x="6574" y="2884"/>
                </a:lnTo>
                <a:lnTo>
                  <a:pt x="6578" y="2888"/>
                </a:lnTo>
                <a:lnTo>
                  <a:pt x="6582" y="2894"/>
                </a:lnTo>
                <a:lnTo>
                  <a:pt x="6586" y="2900"/>
                </a:lnTo>
                <a:lnTo>
                  <a:pt x="6590" y="2902"/>
                </a:lnTo>
                <a:lnTo>
                  <a:pt x="6594" y="2906"/>
                </a:lnTo>
                <a:lnTo>
                  <a:pt x="6604" y="2916"/>
                </a:lnTo>
                <a:lnTo>
                  <a:pt x="6616" y="2928"/>
                </a:lnTo>
                <a:lnTo>
                  <a:pt x="6628" y="2936"/>
                </a:lnTo>
                <a:lnTo>
                  <a:pt x="6642" y="2940"/>
                </a:lnTo>
                <a:lnTo>
                  <a:pt x="6654" y="2942"/>
                </a:lnTo>
                <a:lnTo>
                  <a:pt x="6658" y="2942"/>
                </a:lnTo>
                <a:lnTo>
                  <a:pt x="6662" y="2946"/>
                </a:lnTo>
                <a:lnTo>
                  <a:pt x="6666" y="2956"/>
                </a:lnTo>
                <a:lnTo>
                  <a:pt x="6672" y="2964"/>
                </a:lnTo>
                <a:lnTo>
                  <a:pt x="6676" y="2966"/>
                </a:lnTo>
                <a:lnTo>
                  <a:pt x="6680" y="2968"/>
                </a:lnTo>
                <a:lnTo>
                  <a:pt x="6686" y="2966"/>
                </a:lnTo>
                <a:lnTo>
                  <a:pt x="6688" y="2968"/>
                </a:lnTo>
                <a:lnTo>
                  <a:pt x="6688" y="2972"/>
                </a:lnTo>
                <a:lnTo>
                  <a:pt x="6688" y="2974"/>
                </a:lnTo>
                <a:lnTo>
                  <a:pt x="6688" y="2976"/>
                </a:lnTo>
                <a:lnTo>
                  <a:pt x="6690" y="2976"/>
                </a:lnTo>
                <a:lnTo>
                  <a:pt x="6696" y="2976"/>
                </a:lnTo>
                <a:lnTo>
                  <a:pt x="6702" y="2976"/>
                </a:lnTo>
                <a:lnTo>
                  <a:pt x="6706" y="2976"/>
                </a:lnTo>
                <a:lnTo>
                  <a:pt x="6706" y="2980"/>
                </a:lnTo>
                <a:lnTo>
                  <a:pt x="6706" y="2982"/>
                </a:lnTo>
                <a:lnTo>
                  <a:pt x="6706" y="2992"/>
                </a:lnTo>
                <a:lnTo>
                  <a:pt x="6708" y="2998"/>
                </a:lnTo>
                <a:lnTo>
                  <a:pt x="6714" y="3002"/>
                </a:lnTo>
                <a:lnTo>
                  <a:pt x="6726" y="3008"/>
                </a:lnTo>
                <a:lnTo>
                  <a:pt x="6734" y="3012"/>
                </a:lnTo>
                <a:lnTo>
                  <a:pt x="6738" y="3014"/>
                </a:lnTo>
                <a:lnTo>
                  <a:pt x="6742" y="3020"/>
                </a:lnTo>
                <a:lnTo>
                  <a:pt x="6746" y="3026"/>
                </a:lnTo>
                <a:lnTo>
                  <a:pt x="6750" y="3038"/>
                </a:lnTo>
                <a:lnTo>
                  <a:pt x="6754" y="3058"/>
                </a:lnTo>
                <a:lnTo>
                  <a:pt x="6756" y="3068"/>
                </a:lnTo>
                <a:lnTo>
                  <a:pt x="6756" y="3076"/>
                </a:lnTo>
                <a:lnTo>
                  <a:pt x="6752" y="3080"/>
                </a:lnTo>
                <a:lnTo>
                  <a:pt x="6748" y="3084"/>
                </a:lnTo>
                <a:lnTo>
                  <a:pt x="6748" y="3090"/>
                </a:lnTo>
                <a:lnTo>
                  <a:pt x="6746" y="3094"/>
                </a:lnTo>
                <a:lnTo>
                  <a:pt x="6744" y="3100"/>
                </a:lnTo>
                <a:lnTo>
                  <a:pt x="6740" y="3108"/>
                </a:lnTo>
                <a:lnTo>
                  <a:pt x="6738" y="3114"/>
                </a:lnTo>
                <a:lnTo>
                  <a:pt x="6738" y="3120"/>
                </a:lnTo>
                <a:lnTo>
                  <a:pt x="6742" y="3124"/>
                </a:lnTo>
                <a:lnTo>
                  <a:pt x="6748" y="3126"/>
                </a:lnTo>
                <a:lnTo>
                  <a:pt x="6752" y="3126"/>
                </a:lnTo>
                <a:lnTo>
                  <a:pt x="6754" y="3124"/>
                </a:lnTo>
                <a:lnTo>
                  <a:pt x="6756" y="3122"/>
                </a:lnTo>
                <a:lnTo>
                  <a:pt x="6760" y="3112"/>
                </a:lnTo>
                <a:lnTo>
                  <a:pt x="6768" y="3102"/>
                </a:lnTo>
                <a:lnTo>
                  <a:pt x="6772" y="3096"/>
                </a:lnTo>
                <a:lnTo>
                  <a:pt x="6774" y="3092"/>
                </a:lnTo>
                <a:lnTo>
                  <a:pt x="6776" y="3086"/>
                </a:lnTo>
                <a:lnTo>
                  <a:pt x="6780" y="3078"/>
                </a:lnTo>
                <a:lnTo>
                  <a:pt x="6784" y="3074"/>
                </a:lnTo>
                <a:lnTo>
                  <a:pt x="6790" y="3070"/>
                </a:lnTo>
                <a:lnTo>
                  <a:pt x="6796" y="3066"/>
                </a:lnTo>
                <a:lnTo>
                  <a:pt x="6798" y="3060"/>
                </a:lnTo>
                <a:lnTo>
                  <a:pt x="6800" y="3054"/>
                </a:lnTo>
                <a:lnTo>
                  <a:pt x="6800" y="3050"/>
                </a:lnTo>
                <a:lnTo>
                  <a:pt x="6796" y="3044"/>
                </a:lnTo>
                <a:lnTo>
                  <a:pt x="6794" y="3040"/>
                </a:lnTo>
                <a:lnTo>
                  <a:pt x="6788" y="3036"/>
                </a:lnTo>
                <a:lnTo>
                  <a:pt x="6784" y="3034"/>
                </a:lnTo>
                <a:lnTo>
                  <a:pt x="6774" y="3030"/>
                </a:lnTo>
                <a:lnTo>
                  <a:pt x="6770" y="3026"/>
                </a:lnTo>
                <a:lnTo>
                  <a:pt x="6770" y="3022"/>
                </a:lnTo>
                <a:lnTo>
                  <a:pt x="6774" y="3016"/>
                </a:lnTo>
                <a:lnTo>
                  <a:pt x="6778" y="3008"/>
                </a:lnTo>
                <a:lnTo>
                  <a:pt x="6778" y="3002"/>
                </a:lnTo>
                <a:lnTo>
                  <a:pt x="6780" y="2994"/>
                </a:lnTo>
                <a:lnTo>
                  <a:pt x="6784" y="2990"/>
                </a:lnTo>
                <a:lnTo>
                  <a:pt x="6788" y="2986"/>
                </a:lnTo>
                <a:lnTo>
                  <a:pt x="6796" y="2984"/>
                </a:lnTo>
                <a:lnTo>
                  <a:pt x="6802" y="2984"/>
                </a:lnTo>
                <a:lnTo>
                  <a:pt x="6808" y="2988"/>
                </a:lnTo>
                <a:lnTo>
                  <a:pt x="6818" y="2990"/>
                </a:lnTo>
                <a:lnTo>
                  <a:pt x="6824" y="2992"/>
                </a:lnTo>
                <a:lnTo>
                  <a:pt x="6828" y="2996"/>
                </a:lnTo>
                <a:lnTo>
                  <a:pt x="6832" y="3004"/>
                </a:lnTo>
                <a:lnTo>
                  <a:pt x="6836" y="3014"/>
                </a:lnTo>
                <a:lnTo>
                  <a:pt x="6838" y="3018"/>
                </a:lnTo>
                <a:lnTo>
                  <a:pt x="6842" y="3020"/>
                </a:lnTo>
                <a:lnTo>
                  <a:pt x="6850" y="3020"/>
                </a:lnTo>
                <a:lnTo>
                  <a:pt x="6850" y="3018"/>
                </a:lnTo>
                <a:lnTo>
                  <a:pt x="6850" y="3014"/>
                </a:lnTo>
                <a:lnTo>
                  <a:pt x="6852" y="3006"/>
                </a:lnTo>
                <a:lnTo>
                  <a:pt x="6854" y="3000"/>
                </a:lnTo>
                <a:lnTo>
                  <a:pt x="6852" y="2996"/>
                </a:lnTo>
                <a:lnTo>
                  <a:pt x="6850" y="2992"/>
                </a:lnTo>
                <a:lnTo>
                  <a:pt x="6846" y="2986"/>
                </a:lnTo>
                <a:lnTo>
                  <a:pt x="6836" y="2978"/>
                </a:lnTo>
                <a:lnTo>
                  <a:pt x="6826" y="2972"/>
                </a:lnTo>
                <a:lnTo>
                  <a:pt x="6810" y="2962"/>
                </a:lnTo>
                <a:lnTo>
                  <a:pt x="6804" y="2958"/>
                </a:lnTo>
                <a:lnTo>
                  <a:pt x="6798" y="2952"/>
                </a:lnTo>
                <a:lnTo>
                  <a:pt x="6794" y="2950"/>
                </a:lnTo>
                <a:lnTo>
                  <a:pt x="6786" y="2946"/>
                </a:lnTo>
                <a:lnTo>
                  <a:pt x="6768" y="2938"/>
                </a:lnTo>
                <a:lnTo>
                  <a:pt x="6758" y="2932"/>
                </a:lnTo>
                <a:lnTo>
                  <a:pt x="6752" y="2928"/>
                </a:lnTo>
                <a:lnTo>
                  <a:pt x="6750" y="2922"/>
                </a:lnTo>
                <a:lnTo>
                  <a:pt x="6752" y="2920"/>
                </a:lnTo>
                <a:lnTo>
                  <a:pt x="6754" y="2918"/>
                </a:lnTo>
                <a:lnTo>
                  <a:pt x="6760" y="2912"/>
                </a:lnTo>
                <a:lnTo>
                  <a:pt x="6760" y="2908"/>
                </a:lnTo>
                <a:lnTo>
                  <a:pt x="6758" y="2908"/>
                </a:lnTo>
                <a:lnTo>
                  <a:pt x="6752" y="2906"/>
                </a:lnTo>
                <a:lnTo>
                  <a:pt x="6744" y="2904"/>
                </a:lnTo>
                <a:lnTo>
                  <a:pt x="6722" y="2902"/>
                </a:lnTo>
                <a:lnTo>
                  <a:pt x="6710" y="2898"/>
                </a:lnTo>
                <a:lnTo>
                  <a:pt x="6702" y="2894"/>
                </a:lnTo>
                <a:lnTo>
                  <a:pt x="6686" y="2878"/>
                </a:lnTo>
                <a:lnTo>
                  <a:pt x="6676" y="2862"/>
                </a:lnTo>
                <a:lnTo>
                  <a:pt x="6668" y="2848"/>
                </a:lnTo>
                <a:lnTo>
                  <a:pt x="6664" y="2834"/>
                </a:lnTo>
                <a:lnTo>
                  <a:pt x="6658" y="2816"/>
                </a:lnTo>
                <a:lnTo>
                  <a:pt x="6654" y="2810"/>
                </a:lnTo>
                <a:lnTo>
                  <a:pt x="6650" y="2808"/>
                </a:lnTo>
                <a:lnTo>
                  <a:pt x="6642" y="2806"/>
                </a:lnTo>
                <a:lnTo>
                  <a:pt x="6636" y="2800"/>
                </a:lnTo>
                <a:lnTo>
                  <a:pt x="6628" y="2794"/>
                </a:lnTo>
                <a:lnTo>
                  <a:pt x="6618" y="2786"/>
                </a:lnTo>
                <a:lnTo>
                  <a:pt x="6612" y="2780"/>
                </a:lnTo>
                <a:lnTo>
                  <a:pt x="6608" y="2774"/>
                </a:lnTo>
                <a:lnTo>
                  <a:pt x="6604" y="2766"/>
                </a:lnTo>
                <a:lnTo>
                  <a:pt x="6602" y="2758"/>
                </a:lnTo>
                <a:lnTo>
                  <a:pt x="6602" y="2752"/>
                </a:lnTo>
                <a:lnTo>
                  <a:pt x="6602" y="2746"/>
                </a:lnTo>
                <a:lnTo>
                  <a:pt x="6604" y="2742"/>
                </a:lnTo>
                <a:lnTo>
                  <a:pt x="6608" y="2738"/>
                </a:lnTo>
                <a:lnTo>
                  <a:pt x="6610" y="2738"/>
                </a:lnTo>
                <a:lnTo>
                  <a:pt x="6612" y="2736"/>
                </a:lnTo>
                <a:lnTo>
                  <a:pt x="6612" y="2730"/>
                </a:lnTo>
                <a:lnTo>
                  <a:pt x="6602" y="2718"/>
                </a:lnTo>
                <a:lnTo>
                  <a:pt x="6600" y="2710"/>
                </a:lnTo>
                <a:lnTo>
                  <a:pt x="6600" y="2704"/>
                </a:lnTo>
                <a:lnTo>
                  <a:pt x="6604" y="2702"/>
                </a:lnTo>
                <a:lnTo>
                  <a:pt x="6608" y="2704"/>
                </a:lnTo>
                <a:lnTo>
                  <a:pt x="6612" y="2704"/>
                </a:lnTo>
                <a:lnTo>
                  <a:pt x="6614" y="2704"/>
                </a:lnTo>
                <a:lnTo>
                  <a:pt x="6618" y="2702"/>
                </a:lnTo>
                <a:lnTo>
                  <a:pt x="6626" y="2696"/>
                </a:lnTo>
                <a:lnTo>
                  <a:pt x="6634" y="2690"/>
                </a:lnTo>
                <a:lnTo>
                  <a:pt x="6642" y="2688"/>
                </a:lnTo>
                <a:lnTo>
                  <a:pt x="6642" y="2690"/>
                </a:lnTo>
                <a:lnTo>
                  <a:pt x="6644" y="2692"/>
                </a:lnTo>
                <a:lnTo>
                  <a:pt x="6650" y="2690"/>
                </a:lnTo>
                <a:lnTo>
                  <a:pt x="6656" y="2690"/>
                </a:lnTo>
                <a:lnTo>
                  <a:pt x="6658" y="2690"/>
                </a:lnTo>
                <a:lnTo>
                  <a:pt x="6658" y="2696"/>
                </a:lnTo>
                <a:lnTo>
                  <a:pt x="6658" y="2698"/>
                </a:lnTo>
                <a:lnTo>
                  <a:pt x="6656" y="2698"/>
                </a:lnTo>
                <a:lnTo>
                  <a:pt x="6654" y="2700"/>
                </a:lnTo>
                <a:lnTo>
                  <a:pt x="6652" y="2702"/>
                </a:lnTo>
                <a:lnTo>
                  <a:pt x="6652" y="2704"/>
                </a:lnTo>
                <a:lnTo>
                  <a:pt x="6654" y="2716"/>
                </a:lnTo>
                <a:lnTo>
                  <a:pt x="6660" y="2730"/>
                </a:lnTo>
                <a:lnTo>
                  <a:pt x="6666" y="2742"/>
                </a:lnTo>
                <a:lnTo>
                  <a:pt x="6670" y="2744"/>
                </a:lnTo>
                <a:lnTo>
                  <a:pt x="6672" y="2742"/>
                </a:lnTo>
                <a:lnTo>
                  <a:pt x="6678" y="2718"/>
                </a:lnTo>
                <a:lnTo>
                  <a:pt x="6680" y="2714"/>
                </a:lnTo>
                <a:lnTo>
                  <a:pt x="6684" y="2712"/>
                </a:lnTo>
                <a:lnTo>
                  <a:pt x="6688" y="2712"/>
                </a:lnTo>
                <a:lnTo>
                  <a:pt x="6694" y="2714"/>
                </a:lnTo>
                <a:lnTo>
                  <a:pt x="6700" y="2722"/>
                </a:lnTo>
                <a:lnTo>
                  <a:pt x="6706" y="2728"/>
                </a:lnTo>
                <a:lnTo>
                  <a:pt x="6706" y="2732"/>
                </a:lnTo>
                <a:lnTo>
                  <a:pt x="6708" y="2736"/>
                </a:lnTo>
                <a:lnTo>
                  <a:pt x="6708" y="2746"/>
                </a:lnTo>
                <a:lnTo>
                  <a:pt x="6710" y="2752"/>
                </a:lnTo>
                <a:lnTo>
                  <a:pt x="6714" y="2758"/>
                </a:lnTo>
                <a:lnTo>
                  <a:pt x="6720" y="2764"/>
                </a:lnTo>
                <a:lnTo>
                  <a:pt x="6720" y="2768"/>
                </a:lnTo>
                <a:lnTo>
                  <a:pt x="6720" y="2770"/>
                </a:lnTo>
                <a:lnTo>
                  <a:pt x="6718" y="2772"/>
                </a:lnTo>
                <a:lnTo>
                  <a:pt x="6718" y="2774"/>
                </a:lnTo>
                <a:lnTo>
                  <a:pt x="6718" y="2778"/>
                </a:lnTo>
                <a:lnTo>
                  <a:pt x="6722" y="2782"/>
                </a:lnTo>
                <a:lnTo>
                  <a:pt x="6732" y="2790"/>
                </a:lnTo>
                <a:lnTo>
                  <a:pt x="6740" y="2798"/>
                </a:lnTo>
                <a:lnTo>
                  <a:pt x="6746" y="2804"/>
                </a:lnTo>
                <a:lnTo>
                  <a:pt x="6750" y="2812"/>
                </a:lnTo>
                <a:lnTo>
                  <a:pt x="6750" y="2814"/>
                </a:lnTo>
                <a:lnTo>
                  <a:pt x="6752" y="2814"/>
                </a:lnTo>
                <a:lnTo>
                  <a:pt x="6762" y="2814"/>
                </a:lnTo>
                <a:lnTo>
                  <a:pt x="6768" y="2814"/>
                </a:lnTo>
                <a:lnTo>
                  <a:pt x="6774" y="2814"/>
                </a:lnTo>
                <a:lnTo>
                  <a:pt x="6786" y="2822"/>
                </a:lnTo>
                <a:lnTo>
                  <a:pt x="6800" y="2832"/>
                </a:lnTo>
                <a:lnTo>
                  <a:pt x="6812" y="2844"/>
                </a:lnTo>
                <a:lnTo>
                  <a:pt x="6798" y="2842"/>
                </a:lnTo>
                <a:lnTo>
                  <a:pt x="6794" y="2842"/>
                </a:lnTo>
                <a:lnTo>
                  <a:pt x="6800" y="2846"/>
                </a:lnTo>
                <a:lnTo>
                  <a:pt x="6818" y="2854"/>
                </a:lnTo>
                <a:lnTo>
                  <a:pt x="6828" y="2858"/>
                </a:lnTo>
                <a:lnTo>
                  <a:pt x="6836" y="2862"/>
                </a:lnTo>
                <a:lnTo>
                  <a:pt x="6844" y="2870"/>
                </a:lnTo>
                <a:lnTo>
                  <a:pt x="6848" y="2876"/>
                </a:lnTo>
                <a:lnTo>
                  <a:pt x="6852" y="2876"/>
                </a:lnTo>
                <a:lnTo>
                  <a:pt x="6858" y="2876"/>
                </a:lnTo>
                <a:lnTo>
                  <a:pt x="6862" y="2880"/>
                </a:lnTo>
                <a:lnTo>
                  <a:pt x="6868" y="2882"/>
                </a:lnTo>
                <a:lnTo>
                  <a:pt x="6872" y="2886"/>
                </a:lnTo>
                <a:lnTo>
                  <a:pt x="6874" y="2892"/>
                </a:lnTo>
                <a:lnTo>
                  <a:pt x="6876" y="2898"/>
                </a:lnTo>
                <a:lnTo>
                  <a:pt x="6876" y="2902"/>
                </a:lnTo>
                <a:lnTo>
                  <a:pt x="6880" y="2904"/>
                </a:lnTo>
                <a:lnTo>
                  <a:pt x="6888" y="2904"/>
                </a:lnTo>
                <a:lnTo>
                  <a:pt x="6892" y="2908"/>
                </a:lnTo>
                <a:lnTo>
                  <a:pt x="6894" y="2912"/>
                </a:lnTo>
                <a:lnTo>
                  <a:pt x="6892" y="2928"/>
                </a:lnTo>
                <a:lnTo>
                  <a:pt x="6890" y="2944"/>
                </a:lnTo>
                <a:lnTo>
                  <a:pt x="6890" y="2950"/>
                </a:lnTo>
                <a:lnTo>
                  <a:pt x="6890" y="2954"/>
                </a:lnTo>
                <a:lnTo>
                  <a:pt x="6892" y="2956"/>
                </a:lnTo>
                <a:lnTo>
                  <a:pt x="6890" y="2958"/>
                </a:lnTo>
                <a:lnTo>
                  <a:pt x="6888" y="2962"/>
                </a:lnTo>
                <a:lnTo>
                  <a:pt x="6884" y="2968"/>
                </a:lnTo>
                <a:lnTo>
                  <a:pt x="6884" y="2974"/>
                </a:lnTo>
                <a:lnTo>
                  <a:pt x="6886" y="2978"/>
                </a:lnTo>
                <a:lnTo>
                  <a:pt x="6888" y="2984"/>
                </a:lnTo>
                <a:lnTo>
                  <a:pt x="6888" y="2988"/>
                </a:lnTo>
                <a:lnTo>
                  <a:pt x="6886" y="2990"/>
                </a:lnTo>
                <a:lnTo>
                  <a:pt x="6886" y="2992"/>
                </a:lnTo>
                <a:lnTo>
                  <a:pt x="6894" y="2996"/>
                </a:lnTo>
                <a:lnTo>
                  <a:pt x="6902" y="3002"/>
                </a:lnTo>
                <a:lnTo>
                  <a:pt x="6906" y="3008"/>
                </a:lnTo>
                <a:lnTo>
                  <a:pt x="6908" y="3012"/>
                </a:lnTo>
                <a:lnTo>
                  <a:pt x="6910" y="3016"/>
                </a:lnTo>
                <a:lnTo>
                  <a:pt x="6910" y="3022"/>
                </a:lnTo>
                <a:lnTo>
                  <a:pt x="6912" y="3026"/>
                </a:lnTo>
                <a:lnTo>
                  <a:pt x="6916" y="3026"/>
                </a:lnTo>
                <a:lnTo>
                  <a:pt x="6924" y="3044"/>
                </a:lnTo>
                <a:lnTo>
                  <a:pt x="6930" y="3052"/>
                </a:lnTo>
                <a:lnTo>
                  <a:pt x="6936" y="3058"/>
                </a:lnTo>
                <a:lnTo>
                  <a:pt x="6940" y="3062"/>
                </a:lnTo>
                <a:lnTo>
                  <a:pt x="6942" y="3066"/>
                </a:lnTo>
                <a:lnTo>
                  <a:pt x="6944" y="3064"/>
                </a:lnTo>
                <a:lnTo>
                  <a:pt x="6946" y="3064"/>
                </a:lnTo>
                <a:lnTo>
                  <a:pt x="6948" y="3062"/>
                </a:lnTo>
                <a:lnTo>
                  <a:pt x="6952" y="3064"/>
                </a:lnTo>
                <a:lnTo>
                  <a:pt x="6958" y="3068"/>
                </a:lnTo>
                <a:lnTo>
                  <a:pt x="6960" y="3070"/>
                </a:lnTo>
                <a:lnTo>
                  <a:pt x="6958" y="3070"/>
                </a:lnTo>
                <a:lnTo>
                  <a:pt x="6950" y="3070"/>
                </a:lnTo>
                <a:lnTo>
                  <a:pt x="6942" y="3072"/>
                </a:lnTo>
                <a:lnTo>
                  <a:pt x="6942" y="3074"/>
                </a:lnTo>
                <a:lnTo>
                  <a:pt x="6944" y="3078"/>
                </a:lnTo>
                <a:lnTo>
                  <a:pt x="6952" y="3088"/>
                </a:lnTo>
                <a:lnTo>
                  <a:pt x="6956" y="3098"/>
                </a:lnTo>
                <a:lnTo>
                  <a:pt x="6958" y="3102"/>
                </a:lnTo>
                <a:lnTo>
                  <a:pt x="6962" y="3102"/>
                </a:lnTo>
                <a:lnTo>
                  <a:pt x="6964" y="3100"/>
                </a:lnTo>
                <a:lnTo>
                  <a:pt x="6968" y="3098"/>
                </a:lnTo>
                <a:lnTo>
                  <a:pt x="6970" y="3098"/>
                </a:lnTo>
                <a:lnTo>
                  <a:pt x="6974" y="3100"/>
                </a:lnTo>
                <a:lnTo>
                  <a:pt x="6984" y="3098"/>
                </a:lnTo>
                <a:lnTo>
                  <a:pt x="6996" y="3098"/>
                </a:lnTo>
                <a:lnTo>
                  <a:pt x="7000" y="3098"/>
                </a:lnTo>
                <a:lnTo>
                  <a:pt x="7004" y="3100"/>
                </a:lnTo>
                <a:lnTo>
                  <a:pt x="7008" y="3100"/>
                </a:lnTo>
                <a:lnTo>
                  <a:pt x="7014" y="3100"/>
                </a:lnTo>
                <a:lnTo>
                  <a:pt x="7020" y="3104"/>
                </a:lnTo>
                <a:lnTo>
                  <a:pt x="7026" y="3106"/>
                </a:lnTo>
                <a:lnTo>
                  <a:pt x="7032" y="3108"/>
                </a:lnTo>
                <a:lnTo>
                  <a:pt x="7038" y="3108"/>
                </a:lnTo>
                <a:lnTo>
                  <a:pt x="7042" y="3110"/>
                </a:lnTo>
                <a:lnTo>
                  <a:pt x="7042" y="3112"/>
                </a:lnTo>
                <a:lnTo>
                  <a:pt x="7042" y="3114"/>
                </a:lnTo>
                <a:lnTo>
                  <a:pt x="7036" y="3116"/>
                </a:lnTo>
                <a:lnTo>
                  <a:pt x="7028" y="3118"/>
                </a:lnTo>
                <a:lnTo>
                  <a:pt x="7022" y="3118"/>
                </a:lnTo>
                <a:lnTo>
                  <a:pt x="7006" y="3108"/>
                </a:lnTo>
                <a:lnTo>
                  <a:pt x="6996" y="3104"/>
                </a:lnTo>
                <a:lnTo>
                  <a:pt x="6990" y="3102"/>
                </a:lnTo>
                <a:lnTo>
                  <a:pt x="6986" y="3104"/>
                </a:lnTo>
                <a:lnTo>
                  <a:pt x="6982" y="3108"/>
                </a:lnTo>
                <a:lnTo>
                  <a:pt x="6980" y="3110"/>
                </a:lnTo>
                <a:lnTo>
                  <a:pt x="6978" y="3110"/>
                </a:lnTo>
                <a:lnTo>
                  <a:pt x="6972" y="3110"/>
                </a:lnTo>
                <a:lnTo>
                  <a:pt x="6968" y="3110"/>
                </a:lnTo>
                <a:lnTo>
                  <a:pt x="6966" y="3112"/>
                </a:lnTo>
                <a:lnTo>
                  <a:pt x="6966" y="3116"/>
                </a:lnTo>
                <a:lnTo>
                  <a:pt x="6964" y="3120"/>
                </a:lnTo>
                <a:lnTo>
                  <a:pt x="6962" y="3122"/>
                </a:lnTo>
                <a:lnTo>
                  <a:pt x="6960" y="3124"/>
                </a:lnTo>
                <a:lnTo>
                  <a:pt x="6958" y="3126"/>
                </a:lnTo>
                <a:lnTo>
                  <a:pt x="6960" y="3130"/>
                </a:lnTo>
                <a:lnTo>
                  <a:pt x="6964" y="3134"/>
                </a:lnTo>
                <a:lnTo>
                  <a:pt x="6964" y="3138"/>
                </a:lnTo>
                <a:lnTo>
                  <a:pt x="6964" y="3140"/>
                </a:lnTo>
                <a:lnTo>
                  <a:pt x="6970" y="3142"/>
                </a:lnTo>
                <a:lnTo>
                  <a:pt x="6974" y="3142"/>
                </a:lnTo>
                <a:lnTo>
                  <a:pt x="6976" y="3144"/>
                </a:lnTo>
                <a:lnTo>
                  <a:pt x="6980" y="3148"/>
                </a:lnTo>
                <a:lnTo>
                  <a:pt x="6978" y="3156"/>
                </a:lnTo>
                <a:lnTo>
                  <a:pt x="6976" y="3162"/>
                </a:lnTo>
                <a:lnTo>
                  <a:pt x="6976" y="3166"/>
                </a:lnTo>
                <a:lnTo>
                  <a:pt x="6976" y="3170"/>
                </a:lnTo>
                <a:lnTo>
                  <a:pt x="6982" y="3180"/>
                </a:lnTo>
                <a:lnTo>
                  <a:pt x="6986" y="3184"/>
                </a:lnTo>
                <a:lnTo>
                  <a:pt x="6988" y="3186"/>
                </a:lnTo>
                <a:lnTo>
                  <a:pt x="6990" y="3184"/>
                </a:lnTo>
                <a:lnTo>
                  <a:pt x="6992" y="3178"/>
                </a:lnTo>
                <a:lnTo>
                  <a:pt x="6994" y="3174"/>
                </a:lnTo>
                <a:lnTo>
                  <a:pt x="6996" y="3172"/>
                </a:lnTo>
                <a:lnTo>
                  <a:pt x="6998" y="3172"/>
                </a:lnTo>
                <a:lnTo>
                  <a:pt x="7000" y="3174"/>
                </a:lnTo>
                <a:lnTo>
                  <a:pt x="7006" y="3184"/>
                </a:lnTo>
                <a:lnTo>
                  <a:pt x="7008" y="3196"/>
                </a:lnTo>
                <a:lnTo>
                  <a:pt x="7008" y="3204"/>
                </a:lnTo>
                <a:lnTo>
                  <a:pt x="7010" y="3206"/>
                </a:lnTo>
                <a:lnTo>
                  <a:pt x="7012" y="3206"/>
                </a:lnTo>
                <a:lnTo>
                  <a:pt x="7014" y="3200"/>
                </a:lnTo>
                <a:lnTo>
                  <a:pt x="7018" y="3190"/>
                </a:lnTo>
                <a:lnTo>
                  <a:pt x="7018" y="3184"/>
                </a:lnTo>
                <a:lnTo>
                  <a:pt x="7020" y="3182"/>
                </a:lnTo>
                <a:lnTo>
                  <a:pt x="7022" y="3184"/>
                </a:lnTo>
                <a:lnTo>
                  <a:pt x="7026" y="3190"/>
                </a:lnTo>
                <a:lnTo>
                  <a:pt x="7032" y="3200"/>
                </a:lnTo>
                <a:lnTo>
                  <a:pt x="7036" y="3204"/>
                </a:lnTo>
                <a:lnTo>
                  <a:pt x="7040" y="3204"/>
                </a:lnTo>
                <a:lnTo>
                  <a:pt x="7040" y="3200"/>
                </a:lnTo>
                <a:lnTo>
                  <a:pt x="7040" y="3192"/>
                </a:lnTo>
                <a:lnTo>
                  <a:pt x="7032" y="3172"/>
                </a:lnTo>
                <a:lnTo>
                  <a:pt x="7024" y="3150"/>
                </a:lnTo>
                <a:lnTo>
                  <a:pt x="7022" y="3144"/>
                </a:lnTo>
                <a:lnTo>
                  <a:pt x="7022" y="3142"/>
                </a:lnTo>
                <a:lnTo>
                  <a:pt x="7024" y="3142"/>
                </a:lnTo>
                <a:lnTo>
                  <a:pt x="7030" y="3144"/>
                </a:lnTo>
                <a:lnTo>
                  <a:pt x="7034" y="3146"/>
                </a:lnTo>
                <a:lnTo>
                  <a:pt x="7036" y="3150"/>
                </a:lnTo>
                <a:lnTo>
                  <a:pt x="7038" y="3154"/>
                </a:lnTo>
                <a:lnTo>
                  <a:pt x="7040" y="3158"/>
                </a:lnTo>
                <a:lnTo>
                  <a:pt x="7044" y="3158"/>
                </a:lnTo>
                <a:lnTo>
                  <a:pt x="7052" y="3152"/>
                </a:lnTo>
                <a:lnTo>
                  <a:pt x="7054" y="3152"/>
                </a:lnTo>
                <a:lnTo>
                  <a:pt x="7056" y="3150"/>
                </a:lnTo>
                <a:lnTo>
                  <a:pt x="7054" y="3146"/>
                </a:lnTo>
                <a:lnTo>
                  <a:pt x="7050" y="3142"/>
                </a:lnTo>
                <a:lnTo>
                  <a:pt x="7044" y="3140"/>
                </a:lnTo>
                <a:lnTo>
                  <a:pt x="7040" y="3140"/>
                </a:lnTo>
                <a:lnTo>
                  <a:pt x="7040" y="3138"/>
                </a:lnTo>
                <a:lnTo>
                  <a:pt x="7040" y="3134"/>
                </a:lnTo>
                <a:lnTo>
                  <a:pt x="7038" y="3130"/>
                </a:lnTo>
                <a:lnTo>
                  <a:pt x="7036" y="3128"/>
                </a:lnTo>
                <a:lnTo>
                  <a:pt x="7038" y="3124"/>
                </a:lnTo>
                <a:lnTo>
                  <a:pt x="7044" y="3120"/>
                </a:lnTo>
                <a:lnTo>
                  <a:pt x="7052" y="3118"/>
                </a:lnTo>
                <a:lnTo>
                  <a:pt x="7056" y="3118"/>
                </a:lnTo>
                <a:lnTo>
                  <a:pt x="7058" y="3120"/>
                </a:lnTo>
                <a:lnTo>
                  <a:pt x="7066" y="3132"/>
                </a:lnTo>
                <a:lnTo>
                  <a:pt x="7072" y="3136"/>
                </a:lnTo>
                <a:lnTo>
                  <a:pt x="7074" y="3138"/>
                </a:lnTo>
                <a:lnTo>
                  <a:pt x="7076" y="3138"/>
                </a:lnTo>
                <a:lnTo>
                  <a:pt x="7078" y="3136"/>
                </a:lnTo>
                <a:lnTo>
                  <a:pt x="7078" y="3134"/>
                </a:lnTo>
                <a:lnTo>
                  <a:pt x="7078" y="3128"/>
                </a:lnTo>
                <a:lnTo>
                  <a:pt x="7076" y="3120"/>
                </a:lnTo>
                <a:lnTo>
                  <a:pt x="7076" y="3114"/>
                </a:lnTo>
                <a:lnTo>
                  <a:pt x="7076" y="3110"/>
                </a:lnTo>
                <a:lnTo>
                  <a:pt x="7076" y="3108"/>
                </a:lnTo>
                <a:lnTo>
                  <a:pt x="7070" y="3104"/>
                </a:lnTo>
                <a:lnTo>
                  <a:pt x="7062" y="3102"/>
                </a:lnTo>
                <a:lnTo>
                  <a:pt x="7060" y="3100"/>
                </a:lnTo>
                <a:lnTo>
                  <a:pt x="7058" y="3096"/>
                </a:lnTo>
                <a:lnTo>
                  <a:pt x="7054" y="3092"/>
                </a:lnTo>
                <a:lnTo>
                  <a:pt x="7052" y="3092"/>
                </a:lnTo>
                <a:lnTo>
                  <a:pt x="7048" y="3090"/>
                </a:lnTo>
                <a:lnTo>
                  <a:pt x="7044" y="3086"/>
                </a:lnTo>
                <a:lnTo>
                  <a:pt x="7042" y="3082"/>
                </a:lnTo>
                <a:lnTo>
                  <a:pt x="7036" y="3078"/>
                </a:lnTo>
                <a:lnTo>
                  <a:pt x="7024" y="3074"/>
                </a:lnTo>
                <a:lnTo>
                  <a:pt x="7016" y="3072"/>
                </a:lnTo>
                <a:lnTo>
                  <a:pt x="7016" y="3070"/>
                </a:lnTo>
                <a:lnTo>
                  <a:pt x="7022" y="3068"/>
                </a:lnTo>
                <a:lnTo>
                  <a:pt x="7030" y="3068"/>
                </a:lnTo>
                <a:lnTo>
                  <a:pt x="7032" y="3064"/>
                </a:lnTo>
                <a:lnTo>
                  <a:pt x="7032" y="3060"/>
                </a:lnTo>
                <a:lnTo>
                  <a:pt x="7032" y="3056"/>
                </a:lnTo>
                <a:lnTo>
                  <a:pt x="7028" y="3050"/>
                </a:lnTo>
                <a:lnTo>
                  <a:pt x="7030" y="3048"/>
                </a:lnTo>
                <a:lnTo>
                  <a:pt x="7034" y="3046"/>
                </a:lnTo>
                <a:lnTo>
                  <a:pt x="7036" y="3048"/>
                </a:lnTo>
                <a:lnTo>
                  <a:pt x="7038" y="3048"/>
                </a:lnTo>
                <a:lnTo>
                  <a:pt x="7038" y="3054"/>
                </a:lnTo>
                <a:lnTo>
                  <a:pt x="7038" y="3060"/>
                </a:lnTo>
                <a:lnTo>
                  <a:pt x="7040" y="3060"/>
                </a:lnTo>
                <a:lnTo>
                  <a:pt x="7042" y="3058"/>
                </a:lnTo>
                <a:lnTo>
                  <a:pt x="7044" y="3056"/>
                </a:lnTo>
                <a:lnTo>
                  <a:pt x="7046" y="3052"/>
                </a:lnTo>
                <a:lnTo>
                  <a:pt x="7044" y="3046"/>
                </a:lnTo>
                <a:lnTo>
                  <a:pt x="7038" y="3038"/>
                </a:lnTo>
                <a:lnTo>
                  <a:pt x="7032" y="3028"/>
                </a:lnTo>
                <a:lnTo>
                  <a:pt x="7024" y="3018"/>
                </a:lnTo>
                <a:lnTo>
                  <a:pt x="7018" y="3010"/>
                </a:lnTo>
                <a:lnTo>
                  <a:pt x="7016" y="3000"/>
                </a:lnTo>
                <a:lnTo>
                  <a:pt x="7014" y="2996"/>
                </a:lnTo>
                <a:lnTo>
                  <a:pt x="7016" y="2990"/>
                </a:lnTo>
                <a:lnTo>
                  <a:pt x="7020" y="2984"/>
                </a:lnTo>
                <a:lnTo>
                  <a:pt x="7026" y="2978"/>
                </a:lnTo>
                <a:lnTo>
                  <a:pt x="7028" y="2976"/>
                </a:lnTo>
                <a:lnTo>
                  <a:pt x="7030" y="2976"/>
                </a:lnTo>
                <a:lnTo>
                  <a:pt x="7030" y="2980"/>
                </a:lnTo>
                <a:lnTo>
                  <a:pt x="7030" y="2984"/>
                </a:lnTo>
                <a:lnTo>
                  <a:pt x="7030" y="2988"/>
                </a:lnTo>
                <a:lnTo>
                  <a:pt x="7032" y="2988"/>
                </a:lnTo>
                <a:lnTo>
                  <a:pt x="7036" y="2990"/>
                </a:lnTo>
                <a:lnTo>
                  <a:pt x="7042" y="2994"/>
                </a:lnTo>
                <a:lnTo>
                  <a:pt x="7044" y="2998"/>
                </a:lnTo>
                <a:lnTo>
                  <a:pt x="7046" y="3004"/>
                </a:lnTo>
                <a:lnTo>
                  <a:pt x="7048" y="3008"/>
                </a:lnTo>
                <a:lnTo>
                  <a:pt x="7050" y="3012"/>
                </a:lnTo>
                <a:lnTo>
                  <a:pt x="7056" y="3014"/>
                </a:lnTo>
                <a:lnTo>
                  <a:pt x="7058" y="3014"/>
                </a:lnTo>
                <a:lnTo>
                  <a:pt x="7060" y="3012"/>
                </a:lnTo>
                <a:lnTo>
                  <a:pt x="7060" y="3010"/>
                </a:lnTo>
                <a:lnTo>
                  <a:pt x="7058" y="3008"/>
                </a:lnTo>
                <a:lnTo>
                  <a:pt x="7054" y="3002"/>
                </a:lnTo>
                <a:lnTo>
                  <a:pt x="7052" y="2996"/>
                </a:lnTo>
                <a:lnTo>
                  <a:pt x="7054" y="2996"/>
                </a:lnTo>
                <a:lnTo>
                  <a:pt x="7062" y="3002"/>
                </a:lnTo>
                <a:lnTo>
                  <a:pt x="7070" y="3010"/>
                </a:lnTo>
                <a:lnTo>
                  <a:pt x="7074" y="3012"/>
                </a:lnTo>
                <a:lnTo>
                  <a:pt x="7076" y="3010"/>
                </a:lnTo>
                <a:lnTo>
                  <a:pt x="7076" y="3008"/>
                </a:lnTo>
                <a:lnTo>
                  <a:pt x="7070" y="3000"/>
                </a:lnTo>
                <a:lnTo>
                  <a:pt x="7064" y="2992"/>
                </a:lnTo>
                <a:lnTo>
                  <a:pt x="7066" y="2990"/>
                </a:lnTo>
                <a:lnTo>
                  <a:pt x="7080" y="2998"/>
                </a:lnTo>
                <a:lnTo>
                  <a:pt x="7086" y="3002"/>
                </a:lnTo>
                <a:lnTo>
                  <a:pt x="7090" y="3002"/>
                </a:lnTo>
                <a:lnTo>
                  <a:pt x="7090" y="3000"/>
                </a:lnTo>
                <a:lnTo>
                  <a:pt x="7084" y="2994"/>
                </a:lnTo>
                <a:lnTo>
                  <a:pt x="7076" y="2988"/>
                </a:lnTo>
                <a:lnTo>
                  <a:pt x="7072" y="2986"/>
                </a:lnTo>
                <a:lnTo>
                  <a:pt x="7068" y="2986"/>
                </a:lnTo>
                <a:lnTo>
                  <a:pt x="7070" y="2982"/>
                </a:lnTo>
                <a:lnTo>
                  <a:pt x="7070" y="2980"/>
                </a:lnTo>
                <a:lnTo>
                  <a:pt x="7068" y="2976"/>
                </a:lnTo>
                <a:lnTo>
                  <a:pt x="7066" y="2974"/>
                </a:lnTo>
                <a:lnTo>
                  <a:pt x="7064" y="2972"/>
                </a:lnTo>
                <a:lnTo>
                  <a:pt x="7072" y="2970"/>
                </a:lnTo>
                <a:lnTo>
                  <a:pt x="7078" y="2968"/>
                </a:lnTo>
                <a:lnTo>
                  <a:pt x="7082" y="2966"/>
                </a:lnTo>
                <a:lnTo>
                  <a:pt x="7088" y="2962"/>
                </a:lnTo>
                <a:lnTo>
                  <a:pt x="7094" y="2958"/>
                </a:lnTo>
                <a:lnTo>
                  <a:pt x="7096" y="2958"/>
                </a:lnTo>
                <a:lnTo>
                  <a:pt x="7102" y="2960"/>
                </a:lnTo>
                <a:lnTo>
                  <a:pt x="7106" y="2962"/>
                </a:lnTo>
                <a:lnTo>
                  <a:pt x="7110" y="2960"/>
                </a:lnTo>
                <a:lnTo>
                  <a:pt x="7114" y="2958"/>
                </a:lnTo>
                <a:lnTo>
                  <a:pt x="7120" y="2956"/>
                </a:lnTo>
                <a:lnTo>
                  <a:pt x="7124" y="2956"/>
                </a:lnTo>
                <a:lnTo>
                  <a:pt x="7128" y="2958"/>
                </a:lnTo>
                <a:lnTo>
                  <a:pt x="7134" y="2960"/>
                </a:lnTo>
                <a:lnTo>
                  <a:pt x="7140" y="2962"/>
                </a:lnTo>
                <a:lnTo>
                  <a:pt x="7148" y="2962"/>
                </a:lnTo>
                <a:lnTo>
                  <a:pt x="7154" y="2962"/>
                </a:lnTo>
                <a:lnTo>
                  <a:pt x="7156" y="2964"/>
                </a:lnTo>
                <a:lnTo>
                  <a:pt x="7158" y="2968"/>
                </a:lnTo>
                <a:lnTo>
                  <a:pt x="7158" y="2974"/>
                </a:lnTo>
                <a:lnTo>
                  <a:pt x="7164" y="2976"/>
                </a:lnTo>
                <a:lnTo>
                  <a:pt x="7170" y="2978"/>
                </a:lnTo>
                <a:lnTo>
                  <a:pt x="7178" y="2976"/>
                </a:lnTo>
                <a:lnTo>
                  <a:pt x="7188" y="2974"/>
                </a:lnTo>
                <a:lnTo>
                  <a:pt x="7186" y="2976"/>
                </a:lnTo>
                <a:lnTo>
                  <a:pt x="7168" y="2986"/>
                </a:lnTo>
                <a:lnTo>
                  <a:pt x="7164" y="2990"/>
                </a:lnTo>
                <a:lnTo>
                  <a:pt x="7162" y="2998"/>
                </a:lnTo>
                <a:lnTo>
                  <a:pt x="7164" y="3002"/>
                </a:lnTo>
                <a:lnTo>
                  <a:pt x="7166" y="3000"/>
                </a:lnTo>
                <a:lnTo>
                  <a:pt x="7180" y="2988"/>
                </a:lnTo>
                <a:lnTo>
                  <a:pt x="7190" y="2980"/>
                </a:lnTo>
                <a:lnTo>
                  <a:pt x="7200" y="2976"/>
                </a:lnTo>
                <a:lnTo>
                  <a:pt x="7206" y="2972"/>
                </a:lnTo>
                <a:lnTo>
                  <a:pt x="7212" y="2964"/>
                </a:lnTo>
                <a:lnTo>
                  <a:pt x="7216" y="2956"/>
                </a:lnTo>
                <a:lnTo>
                  <a:pt x="7220" y="2952"/>
                </a:lnTo>
                <a:lnTo>
                  <a:pt x="7222" y="2952"/>
                </a:lnTo>
                <a:lnTo>
                  <a:pt x="7224" y="2952"/>
                </a:lnTo>
                <a:lnTo>
                  <a:pt x="7230" y="2956"/>
                </a:lnTo>
                <a:lnTo>
                  <a:pt x="7232" y="2956"/>
                </a:lnTo>
                <a:lnTo>
                  <a:pt x="7236" y="2954"/>
                </a:lnTo>
                <a:lnTo>
                  <a:pt x="7240" y="2952"/>
                </a:lnTo>
                <a:lnTo>
                  <a:pt x="7246" y="2952"/>
                </a:lnTo>
                <a:lnTo>
                  <a:pt x="7256" y="2954"/>
                </a:lnTo>
                <a:lnTo>
                  <a:pt x="7266" y="2956"/>
                </a:lnTo>
                <a:lnTo>
                  <a:pt x="7270" y="2954"/>
                </a:lnTo>
                <a:lnTo>
                  <a:pt x="7274" y="2950"/>
                </a:lnTo>
                <a:lnTo>
                  <a:pt x="7278" y="2944"/>
                </a:lnTo>
                <a:lnTo>
                  <a:pt x="7278" y="2942"/>
                </a:lnTo>
                <a:lnTo>
                  <a:pt x="7276" y="2940"/>
                </a:lnTo>
                <a:lnTo>
                  <a:pt x="7268" y="2938"/>
                </a:lnTo>
                <a:lnTo>
                  <a:pt x="7256" y="2934"/>
                </a:lnTo>
                <a:lnTo>
                  <a:pt x="7244" y="2926"/>
                </a:lnTo>
                <a:lnTo>
                  <a:pt x="7238" y="2918"/>
                </a:lnTo>
                <a:lnTo>
                  <a:pt x="7236" y="2910"/>
                </a:lnTo>
                <a:lnTo>
                  <a:pt x="7236" y="2900"/>
                </a:lnTo>
                <a:lnTo>
                  <a:pt x="7236" y="2896"/>
                </a:lnTo>
                <a:lnTo>
                  <a:pt x="7234" y="2892"/>
                </a:lnTo>
                <a:lnTo>
                  <a:pt x="7230" y="2890"/>
                </a:lnTo>
                <a:lnTo>
                  <a:pt x="7226" y="2888"/>
                </a:lnTo>
                <a:lnTo>
                  <a:pt x="7224" y="2884"/>
                </a:lnTo>
                <a:lnTo>
                  <a:pt x="7224" y="2882"/>
                </a:lnTo>
                <a:lnTo>
                  <a:pt x="7224" y="2878"/>
                </a:lnTo>
                <a:lnTo>
                  <a:pt x="7222" y="2876"/>
                </a:lnTo>
                <a:lnTo>
                  <a:pt x="7216" y="2874"/>
                </a:lnTo>
                <a:lnTo>
                  <a:pt x="7212" y="2872"/>
                </a:lnTo>
                <a:lnTo>
                  <a:pt x="7220" y="2864"/>
                </a:lnTo>
                <a:lnTo>
                  <a:pt x="7226" y="2860"/>
                </a:lnTo>
                <a:lnTo>
                  <a:pt x="7230" y="2856"/>
                </a:lnTo>
                <a:lnTo>
                  <a:pt x="7232" y="2852"/>
                </a:lnTo>
                <a:lnTo>
                  <a:pt x="7232" y="2848"/>
                </a:lnTo>
                <a:lnTo>
                  <a:pt x="7230" y="2840"/>
                </a:lnTo>
                <a:lnTo>
                  <a:pt x="7232" y="2834"/>
                </a:lnTo>
                <a:lnTo>
                  <a:pt x="7234" y="2826"/>
                </a:lnTo>
                <a:lnTo>
                  <a:pt x="7240" y="2822"/>
                </a:lnTo>
                <a:lnTo>
                  <a:pt x="7244" y="2820"/>
                </a:lnTo>
                <a:lnTo>
                  <a:pt x="7250" y="2822"/>
                </a:lnTo>
                <a:lnTo>
                  <a:pt x="7254" y="2822"/>
                </a:lnTo>
                <a:lnTo>
                  <a:pt x="7256" y="2818"/>
                </a:lnTo>
                <a:lnTo>
                  <a:pt x="7258" y="2812"/>
                </a:lnTo>
                <a:lnTo>
                  <a:pt x="7258" y="2800"/>
                </a:lnTo>
                <a:lnTo>
                  <a:pt x="7262" y="2776"/>
                </a:lnTo>
                <a:lnTo>
                  <a:pt x="7264" y="2766"/>
                </a:lnTo>
                <a:lnTo>
                  <a:pt x="7268" y="2758"/>
                </a:lnTo>
                <a:lnTo>
                  <a:pt x="7272" y="2752"/>
                </a:lnTo>
                <a:lnTo>
                  <a:pt x="7278" y="2746"/>
                </a:lnTo>
                <a:lnTo>
                  <a:pt x="7284" y="2742"/>
                </a:lnTo>
                <a:lnTo>
                  <a:pt x="7292" y="2740"/>
                </a:lnTo>
                <a:lnTo>
                  <a:pt x="7300" y="2736"/>
                </a:lnTo>
                <a:lnTo>
                  <a:pt x="7302" y="2730"/>
                </a:lnTo>
                <a:lnTo>
                  <a:pt x="7304" y="2724"/>
                </a:lnTo>
                <a:lnTo>
                  <a:pt x="7306" y="2716"/>
                </a:lnTo>
                <a:lnTo>
                  <a:pt x="7306" y="2708"/>
                </a:lnTo>
                <a:lnTo>
                  <a:pt x="7304" y="2704"/>
                </a:lnTo>
                <a:lnTo>
                  <a:pt x="7302" y="2702"/>
                </a:lnTo>
                <a:lnTo>
                  <a:pt x="7300" y="2696"/>
                </a:lnTo>
                <a:lnTo>
                  <a:pt x="7300" y="2688"/>
                </a:lnTo>
                <a:lnTo>
                  <a:pt x="7304" y="2688"/>
                </a:lnTo>
                <a:lnTo>
                  <a:pt x="7310" y="2690"/>
                </a:lnTo>
                <a:lnTo>
                  <a:pt x="7316" y="2688"/>
                </a:lnTo>
                <a:lnTo>
                  <a:pt x="7320" y="2684"/>
                </a:lnTo>
                <a:lnTo>
                  <a:pt x="7332" y="2674"/>
                </a:lnTo>
                <a:lnTo>
                  <a:pt x="7340" y="2666"/>
                </a:lnTo>
                <a:lnTo>
                  <a:pt x="7344" y="2658"/>
                </a:lnTo>
                <a:lnTo>
                  <a:pt x="7346" y="2648"/>
                </a:lnTo>
                <a:lnTo>
                  <a:pt x="7346" y="2644"/>
                </a:lnTo>
                <a:lnTo>
                  <a:pt x="7348" y="2640"/>
                </a:lnTo>
                <a:lnTo>
                  <a:pt x="7352" y="2640"/>
                </a:lnTo>
                <a:lnTo>
                  <a:pt x="7356" y="2638"/>
                </a:lnTo>
                <a:lnTo>
                  <a:pt x="7366" y="2638"/>
                </a:lnTo>
                <a:lnTo>
                  <a:pt x="7374" y="2636"/>
                </a:lnTo>
                <a:lnTo>
                  <a:pt x="7382" y="2634"/>
                </a:lnTo>
                <a:lnTo>
                  <a:pt x="7386" y="2636"/>
                </a:lnTo>
                <a:lnTo>
                  <a:pt x="7390" y="2636"/>
                </a:lnTo>
                <a:lnTo>
                  <a:pt x="7390" y="2630"/>
                </a:lnTo>
                <a:lnTo>
                  <a:pt x="7392" y="2612"/>
                </a:lnTo>
                <a:lnTo>
                  <a:pt x="7394" y="2610"/>
                </a:lnTo>
                <a:lnTo>
                  <a:pt x="7396" y="2616"/>
                </a:lnTo>
                <a:lnTo>
                  <a:pt x="7396" y="2626"/>
                </a:lnTo>
                <a:lnTo>
                  <a:pt x="7396" y="2634"/>
                </a:lnTo>
                <a:lnTo>
                  <a:pt x="7398" y="2636"/>
                </a:lnTo>
                <a:lnTo>
                  <a:pt x="7402" y="2638"/>
                </a:lnTo>
                <a:lnTo>
                  <a:pt x="7408" y="2640"/>
                </a:lnTo>
                <a:lnTo>
                  <a:pt x="7418" y="2640"/>
                </a:lnTo>
                <a:lnTo>
                  <a:pt x="7410" y="2642"/>
                </a:lnTo>
                <a:lnTo>
                  <a:pt x="7404" y="2644"/>
                </a:lnTo>
                <a:lnTo>
                  <a:pt x="7392" y="2642"/>
                </a:lnTo>
                <a:lnTo>
                  <a:pt x="7384" y="2640"/>
                </a:lnTo>
                <a:lnTo>
                  <a:pt x="7382" y="2640"/>
                </a:lnTo>
                <a:lnTo>
                  <a:pt x="7380" y="2642"/>
                </a:lnTo>
                <a:lnTo>
                  <a:pt x="7380" y="2644"/>
                </a:lnTo>
                <a:lnTo>
                  <a:pt x="7384" y="2648"/>
                </a:lnTo>
                <a:lnTo>
                  <a:pt x="7392" y="2654"/>
                </a:lnTo>
                <a:lnTo>
                  <a:pt x="7402" y="2660"/>
                </a:lnTo>
                <a:lnTo>
                  <a:pt x="7406" y="2664"/>
                </a:lnTo>
                <a:lnTo>
                  <a:pt x="7406" y="2666"/>
                </a:lnTo>
                <a:lnTo>
                  <a:pt x="7408" y="2668"/>
                </a:lnTo>
                <a:lnTo>
                  <a:pt x="7412" y="2668"/>
                </a:lnTo>
                <a:lnTo>
                  <a:pt x="7424" y="2666"/>
                </a:lnTo>
                <a:lnTo>
                  <a:pt x="7438" y="2666"/>
                </a:lnTo>
                <a:lnTo>
                  <a:pt x="7444" y="2666"/>
                </a:lnTo>
                <a:lnTo>
                  <a:pt x="7448" y="2666"/>
                </a:lnTo>
                <a:lnTo>
                  <a:pt x="7450" y="2668"/>
                </a:lnTo>
                <a:lnTo>
                  <a:pt x="7454" y="2668"/>
                </a:lnTo>
                <a:lnTo>
                  <a:pt x="7458" y="2668"/>
                </a:lnTo>
                <a:lnTo>
                  <a:pt x="7460" y="2666"/>
                </a:lnTo>
                <a:lnTo>
                  <a:pt x="7464" y="2672"/>
                </a:lnTo>
                <a:lnTo>
                  <a:pt x="7464" y="2676"/>
                </a:lnTo>
                <a:lnTo>
                  <a:pt x="7464" y="2678"/>
                </a:lnTo>
                <a:lnTo>
                  <a:pt x="7458" y="2682"/>
                </a:lnTo>
                <a:lnTo>
                  <a:pt x="7440" y="2692"/>
                </a:lnTo>
                <a:lnTo>
                  <a:pt x="7422" y="2700"/>
                </a:lnTo>
                <a:lnTo>
                  <a:pt x="7416" y="2704"/>
                </a:lnTo>
                <a:lnTo>
                  <a:pt x="7416" y="2706"/>
                </a:lnTo>
                <a:lnTo>
                  <a:pt x="7416" y="2708"/>
                </a:lnTo>
                <a:lnTo>
                  <a:pt x="7420" y="2710"/>
                </a:lnTo>
                <a:lnTo>
                  <a:pt x="7426" y="2712"/>
                </a:lnTo>
                <a:lnTo>
                  <a:pt x="7440" y="2716"/>
                </a:lnTo>
                <a:lnTo>
                  <a:pt x="7446" y="2718"/>
                </a:lnTo>
                <a:lnTo>
                  <a:pt x="7452" y="2722"/>
                </a:lnTo>
                <a:lnTo>
                  <a:pt x="7458" y="2726"/>
                </a:lnTo>
                <a:lnTo>
                  <a:pt x="7458" y="2734"/>
                </a:lnTo>
                <a:lnTo>
                  <a:pt x="7458" y="2742"/>
                </a:lnTo>
                <a:lnTo>
                  <a:pt x="7456" y="2746"/>
                </a:lnTo>
                <a:lnTo>
                  <a:pt x="7452" y="2750"/>
                </a:lnTo>
                <a:lnTo>
                  <a:pt x="7452" y="2752"/>
                </a:lnTo>
                <a:lnTo>
                  <a:pt x="7458" y="2760"/>
                </a:lnTo>
                <a:lnTo>
                  <a:pt x="7466" y="2764"/>
                </a:lnTo>
                <a:lnTo>
                  <a:pt x="7472" y="2764"/>
                </a:lnTo>
                <a:lnTo>
                  <a:pt x="7478" y="2762"/>
                </a:lnTo>
                <a:lnTo>
                  <a:pt x="7484" y="2760"/>
                </a:lnTo>
                <a:lnTo>
                  <a:pt x="7494" y="2750"/>
                </a:lnTo>
                <a:lnTo>
                  <a:pt x="7506" y="2740"/>
                </a:lnTo>
                <a:lnTo>
                  <a:pt x="7510" y="2738"/>
                </a:lnTo>
                <a:lnTo>
                  <a:pt x="7514" y="2736"/>
                </a:lnTo>
                <a:lnTo>
                  <a:pt x="7518" y="2738"/>
                </a:lnTo>
                <a:lnTo>
                  <a:pt x="7520" y="2738"/>
                </a:lnTo>
                <a:lnTo>
                  <a:pt x="7528" y="2734"/>
                </a:lnTo>
                <a:lnTo>
                  <a:pt x="7534" y="2728"/>
                </a:lnTo>
                <a:lnTo>
                  <a:pt x="7540" y="2724"/>
                </a:lnTo>
                <a:lnTo>
                  <a:pt x="7544" y="2724"/>
                </a:lnTo>
                <a:lnTo>
                  <a:pt x="7546" y="2726"/>
                </a:lnTo>
                <a:lnTo>
                  <a:pt x="7554" y="2730"/>
                </a:lnTo>
                <a:lnTo>
                  <a:pt x="7560" y="2730"/>
                </a:lnTo>
                <a:lnTo>
                  <a:pt x="7566" y="2730"/>
                </a:lnTo>
                <a:lnTo>
                  <a:pt x="7576" y="2724"/>
                </a:lnTo>
                <a:lnTo>
                  <a:pt x="7578" y="2724"/>
                </a:lnTo>
                <a:lnTo>
                  <a:pt x="7578" y="2722"/>
                </a:lnTo>
                <a:lnTo>
                  <a:pt x="7576" y="2718"/>
                </a:lnTo>
                <a:lnTo>
                  <a:pt x="7576" y="2716"/>
                </a:lnTo>
                <a:lnTo>
                  <a:pt x="7578" y="2712"/>
                </a:lnTo>
                <a:lnTo>
                  <a:pt x="7580" y="2706"/>
                </a:lnTo>
                <a:lnTo>
                  <a:pt x="7578" y="2704"/>
                </a:lnTo>
                <a:lnTo>
                  <a:pt x="7570" y="2702"/>
                </a:lnTo>
                <a:lnTo>
                  <a:pt x="7558" y="2704"/>
                </a:lnTo>
                <a:lnTo>
                  <a:pt x="7552" y="2706"/>
                </a:lnTo>
                <a:lnTo>
                  <a:pt x="7548" y="2708"/>
                </a:lnTo>
                <a:lnTo>
                  <a:pt x="7540" y="2712"/>
                </a:lnTo>
                <a:lnTo>
                  <a:pt x="7536" y="2712"/>
                </a:lnTo>
                <a:lnTo>
                  <a:pt x="7532" y="2710"/>
                </a:lnTo>
                <a:lnTo>
                  <a:pt x="7526" y="2704"/>
                </a:lnTo>
                <a:lnTo>
                  <a:pt x="7520" y="2694"/>
                </a:lnTo>
                <a:lnTo>
                  <a:pt x="7510" y="2676"/>
                </a:lnTo>
                <a:lnTo>
                  <a:pt x="7508" y="2666"/>
                </a:lnTo>
                <a:lnTo>
                  <a:pt x="7508" y="2664"/>
                </a:lnTo>
                <a:lnTo>
                  <a:pt x="7510" y="2662"/>
                </a:lnTo>
                <a:lnTo>
                  <a:pt x="7514" y="2660"/>
                </a:lnTo>
                <a:lnTo>
                  <a:pt x="7520" y="2656"/>
                </a:lnTo>
                <a:lnTo>
                  <a:pt x="7522" y="2656"/>
                </a:lnTo>
                <a:lnTo>
                  <a:pt x="7524" y="2658"/>
                </a:lnTo>
                <a:lnTo>
                  <a:pt x="7522" y="2662"/>
                </a:lnTo>
                <a:lnTo>
                  <a:pt x="7522" y="2666"/>
                </a:lnTo>
                <a:lnTo>
                  <a:pt x="7526" y="2662"/>
                </a:lnTo>
                <a:lnTo>
                  <a:pt x="7536" y="2654"/>
                </a:lnTo>
                <a:lnTo>
                  <a:pt x="7546" y="2644"/>
                </a:lnTo>
                <a:lnTo>
                  <a:pt x="7556" y="2636"/>
                </a:lnTo>
                <a:lnTo>
                  <a:pt x="7560" y="2634"/>
                </a:lnTo>
                <a:lnTo>
                  <a:pt x="7564" y="2634"/>
                </a:lnTo>
                <a:lnTo>
                  <a:pt x="7572" y="2636"/>
                </a:lnTo>
                <a:lnTo>
                  <a:pt x="7580" y="2634"/>
                </a:lnTo>
                <a:lnTo>
                  <a:pt x="7590" y="2630"/>
                </a:lnTo>
                <a:lnTo>
                  <a:pt x="7600" y="2624"/>
                </a:lnTo>
                <a:lnTo>
                  <a:pt x="7618" y="2614"/>
                </a:lnTo>
                <a:lnTo>
                  <a:pt x="7628" y="2608"/>
                </a:lnTo>
                <a:lnTo>
                  <a:pt x="7638" y="2610"/>
                </a:lnTo>
                <a:lnTo>
                  <a:pt x="7642" y="2612"/>
                </a:lnTo>
                <a:lnTo>
                  <a:pt x="7644" y="2614"/>
                </a:lnTo>
                <a:lnTo>
                  <a:pt x="7648" y="2610"/>
                </a:lnTo>
                <a:lnTo>
                  <a:pt x="7658" y="2604"/>
                </a:lnTo>
                <a:lnTo>
                  <a:pt x="7660" y="2604"/>
                </a:lnTo>
                <a:lnTo>
                  <a:pt x="7660" y="2606"/>
                </a:lnTo>
                <a:lnTo>
                  <a:pt x="7666" y="2608"/>
                </a:lnTo>
                <a:lnTo>
                  <a:pt x="7670" y="2606"/>
                </a:lnTo>
                <a:lnTo>
                  <a:pt x="7676" y="2604"/>
                </a:lnTo>
                <a:lnTo>
                  <a:pt x="7682" y="2602"/>
                </a:lnTo>
                <a:lnTo>
                  <a:pt x="7686" y="2600"/>
                </a:lnTo>
                <a:lnTo>
                  <a:pt x="7688" y="2602"/>
                </a:lnTo>
                <a:lnTo>
                  <a:pt x="7690" y="2604"/>
                </a:lnTo>
                <a:lnTo>
                  <a:pt x="7688" y="2608"/>
                </a:lnTo>
                <a:lnTo>
                  <a:pt x="7686" y="2612"/>
                </a:lnTo>
                <a:lnTo>
                  <a:pt x="7680" y="2614"/>
                </a:lnTo>
                <a:lnTo>
                  <a:pt x="7674" y="2618"/>
                </a:lnTo>
                <a:lnTo>
                  <a:pt x="7664" y="2620"/>
                </a:lnTo>
                <a:lnTo>
                  <a:pt x="7658" y="2624"/>
                </a:lnTo>
                <a:lnTo>
                  <a:pt x="7652" y="2628"/>
                </a:lnTo>
                <a:lnTo>
                  <a:pt x="7646" y="2632"/>
                </a:lnTo>
                <a:lnTo>
                  <a:pt x="7634" y="2634"/>
                </a:lnTo>
                <a:lnTo>
                  <a:pt x="7630" y="2636"/>
                </a:lnTo>
                <a:lnTo>
                  <a:pt x="7628" y="2638"/>
                </a:lnTo>
                <a:lnTo>
                  <a:pt x="7628" y="2640"/>
                </a:lnTo>
                <a:lnTo>
                  <a:pt x="7630" y="2644"/>
                </a:lnTo>
                <a:lnTo>
                  <a:pt x="7636" y="2650"/>
                </a:lnTo>
                <a:lnTo>
                  <a:pt x="7640" y="2652"/>
                </a:lnTo>
                <a:lnTo>
                  <a:pt x="7644" y="2652"/>
                </a:lnTo>
                <a:lnTo>
                  <a:pt x="7648" y="2652"/>
                </a:lnTo>
                <a:lnTo>
                  <a:pt x="7652" y="2654"/>
                </a:lnTo>
                <a:lnTo>
                  <a:pt x="7660" y="2662"/>
                </a:lnTo>
                <a:lnTo>
                  <a:pt x="7662" y="2668"/>
                </a:lnTo>
                <a:lnTo>
                  <a:pt x="7662" y="2670"/>
                </a:lnTo>
                <a:lnTo>
                  <a:pt x="7658" y="2670"/>
                </a:lnTo>
                <a:lnTo>
                  <a:pt x="7648" y="2668"/>
                </a:lnTo>
                <a:lnTo>
                  <a:pt x="7642" y="2668"/>
                </a:lnTo>
                <a:lnTo>
                  <a:pt x="7636" y="2670"/>
                </a:lnTo>
                <a:lnTo>
                  <a:pt x="7634" y="2678"/>
                </a:lnTo>
                <a:lnTo>
                  <a:pt x="7626" y="2694"/>
                </a:lnTo>
                <a:lnTo>
                  <a:pt x="7624" y="2698"/>
                </a:lnTo>
                <a:lnTo>
                  <a:pt x="7626" y="2704"/>
                </a:lnTo>
                <a:lnTo>
                  <a:pt x="7628" y="2712"/>
                </a:lnTo>
                <a:lnTo>
                  <a:pt x="7628" y="2714"/>
                </a:lnTo>
                <a:lnTo>
                  <a:pt x="7624" y="2712"/>
                </a:lnTo>
                <a:lnTo>
                  <a:pt x="7618" y="2710"/>
                </a:lnTo>
                <a:lnTo>
                  <a:pt x="7614" y="2710"/>
                </a:lnTo>
                <a:lnTo>
                  <a:pt x="7610" y="2710"/>
                </a:lnTo>
                <a:lnTo>
                  <a:pt x="7606" y="2710"/>
                </a:lnTo>
                <a:lnTo>
                  <a:pt x="7602" y="2710"/>
                </a:lnTo>
                <a:lnTo>
                  <a:pt x="7594" y="2708"/>
                </a:lnTo>
                <a:lnTo>
                  <a:pt x="7590" y="2706"/>
                </a:lnTo>
                <a:lnTo>
                  <a:pt x="7588" y="2706"/>
                </a:lnTo>
                <a:lnTo>
                  <a:pt x="7588" y="2710"/>
                </a:lnTo>
                <a:lnTo>
                  <a:pt x="7588" y="2712"/>
                </a:lnTo>
                <a:lnTo>
                  <a:pt x="7588" y="2716"/>
                </a:lnTo>
                <a:lnTo>
                  <a:pt x="7584" y="2718"/>
                </a:lnTo>
                <a:lnTo>
                  <a:pt x="7584" y="2720"/>
                </a:lnTo>
                <a:lnTo>
                  <a:pt x="7586" y="2722"/>
                </a:lnTo>
                <a:lnTo>
                  <a:pt x="7596" y="2728"/>
                </a:lnTo>
                <a:lnTo>
                  <a:pt x="7604" y="2732"/>
                </a:lnTo>
                <a:lnTo>
                  <a:pt x="7608" y="2736"/>
                </a:lnTo>
                <a:lnTo>
                  <a:pt x="7614" y="2742"/>
                </a:lnTo>
                <a:lnTo>
                  <a:pt x="7618" y="2748"/>
                </a:lnTo>
                <a:lnTo>
                  <a:pt x="7622" y="2750"/>
                </a:lnTo>
                <a:lnTo>
                  <a:pt x="7630" y="2750"/>
                </a:lnTo>
                <a:lnTo>
                  <a:pt x="7636" y="2752"/>
                </a:lnTo>
                <a:lnTo>
                  <a:pt x="7638" y="2754"/>
                </a:lnTo>
                <a:lnTo>
                  <a:pt x="7640" y="2758"/>
                </a:lnTo>
                <a:lnTo>
                  <a:pt x="7642" y="2760"/>
                </a:lnTo>
                <a:lnTo>
                  <a:pt x="7646" y="2762"/>
                </a:lnTo>
                <a:lnTo>
                  <a:pt x="7650" y="2766"/>
                </a:lnTo>
                <a:lnTo>
                  <a:pt x="7660" y="2768"/>
                </a:lnTo>
                <a:lnTo>
                  <a:pt x="7674" y="2774"/>
                </a:lnTo>
                <a:lnTo>
                  <a:pt x="7678" y="2776"/>
                </a:lnTo>
                <a:lnTo>
                  <a:pt x="7680" y="2778"/>
                </a:lnTo>
                <a:lnTo>
                  <a:pt x="7690" y="2792"/>
                </a:lnTo>
                <a:lnTo>
                  <a:pt x="7718" y="2820"/>
                </a:lnTo>
                <a:lnTo>
                  <a:pt x="7726" y="2828"/>
                </a:lnTo>
                <a:lnTo>
                  <a:pt x="7734" y="2832"/>
                </a:lnTo>
                <a:lnTo>
                  <a:pt x="7746" y="2838"/>
                </a:lnTo>
                <a:lnTo>
                  <a:pt x="7754" y="2840"/>
                </a:lnTo>
                <a:lnTo>
                  <a:pt x="7758" y="2844"/>
                </a:lnTo>
                <a:lnTo>
                  <a:pt x="7760" y="2848"/>
                </a:lnTo>
                <a:lnTo>
                  <a:pt x="7764" y="2852"/>
                </a:lnTo>
                <a:lnTo>
                  <a:pt x="7766" y="2854"/>
                </a:lnTo>
                <a:lnTo>
                  <a:pt x="7772" y="2856"/>
                </a:lnTo>
                <a:lnTo>
                  <a:pt x="7776" y="2858"/>
                </a:lnTo>
                <a:lnTo>
                  <a:pt x="7778" y="2862"/>
                </a:lnTo>
                <a:lnTo>
                  <a:pt x="7782" y="2868"/>
                </a:lnTo>
                <a:lnTo>
                  <a:pt x="7786" y="2880"/>
                </a:lnTo>
                <a:lnTo>
                  <a:pt x="7788" y="2902"/>
                </a:lnTo>
                <a:lnTo>
                  <a:pt x="7788" y="2916"/>
                </a:lnTo>
                <a:lnTo>
                  <a:pt x="7786" y="2922"/>
                </a:lnTo>
                <a:lnTo>
                  <a:pt x="7782" y="2926"/>
                </a:lnTo>
                <a:lnTo>
                  <a:pt x="7770" y="2936"/>
                </a:lnTo>
                <a:lnTo>
                  <a:pt x="7750" y="2948"/>
                </a:lnTo>
                <a:lnTo>
                  <a:pt x="7740" y="2954"/>
                </a:lnTo>
                <a:lnTo>
                  <a:pt x="7728" y="2956"/>
                </a:lnTo>
                <a:lnTo>
                  <a:pt x="7718" y="2956"/>
                </a:lnTo>
                <a:lnTo>
                  <a:pt x="7712" y="2954"/>
                </a:lnTo>
                <a:lnTo>
                  <a:pt x="7708" y="2952"/>
                </a:lnTo>
                <a:lnTo>
                  <a:pt x="7698" y="2948"/>
                </a:lnTo>
                <a:lnTo>
                  <a:pt x="7690" y="2946"/>
                </a:lnTo>
                <a:lnTo>
                  <a:pt x="7680" y="2950"/>
                </a:lnTo>
                <a:lnTo>
                  <a:pt x="7670" y="2954"/>
                </a:lnTo>
                <a:lnTo>
                  <a:pt x="7662" y="2956"/>
                </a:lnTo>
                <a:lnTo>
                  <a:pt x="7652" y="2960"/>
                </a:lnTo>
                <a:lnTo>
                  <a:pt x="7644" y="2958"/>
                </a:lnTo>
                <a:lnTo>
                  <a:pt x="7640" y="2956"/>
                </a:lnTo>
                <a:lnTo>
                  <a:pt x="7636" y="2954"/>
                </a:lnTo>
                <a:lnTo>
                  <a:pt x="7626" y="2946"/>
                </a:lnTo>
                <a:lnTo>
                  <a:pt x="7624" y="2946"/>
                </a:lnTo>
                <a:lnTo>
                  <a:pt x="7624" y="2948"/>
                </a:lnTo>
                <a:lnTo>
                  <a:pt x="7622" y="2950"/>
                </a:lnTo>
                <a:lnTo>
                  <a:pt x="7620" y="2950"/>
                </a:lnTo>
                <a:lnTo>
                  <a:pt x="7616" y="2950"/>
                </a:lnTo>
                <a:lnTo>
                  <a:pt x="7610" y="2948"/>
                </a:lnTo>
                <a:lnTo>
                  <a:pt x="7602" y="2944"/>
                </a:lnTo>
                <a:lnTo>
                  <a:pt x="7598" y="2940"/>
                </a:lnTo>
                <a:lnTo>
                  <a:pt x="7594" y="2936"/>
                </a:lnTo>
                <a:lnTo>
                  <a:pt x="7592" y="2934"/>
                </a:lnTo>
                <a:lnTo>
                  <a:pt x="7590" y="2934"/>
                </a:lnTo>
                <a:lnTo>
                  <a:pt x="7582" y="2938"/>
                </a:lnTo>
                <a:lnTo>
                  <a:pt x="7574" y="2938"/>
                </a:lnTo>
                <a:lnTo>
                  <a:pt x="7572" y="2936"/>
                </a:lnTo>
                <a:lnTo>
                  <a:pt x="7568" y="2932"/>
                </a:lnTo>
                <a:lnTo>
                  <a:pt x="7566" y="2926"/>
                </a:lnTo>
                <a:lnTo>
                  <a:pt x="7564" y="2920"/>
                </a:lnTo>
                <a:lnTo>
                  <a:pt x="7560" y="2916"/>
                </a:lnTo>
                <a:lnTo>
                  <a:pt x="7554" y="2914"/>
                </a:lnTo>
                <a:lnTo>
                  <a:pt x="7544" y="2916"/>
                </a:lnTo>
                <a:lnTo>
                  <a:pt x="7534" y="2916"/>
                </a:lnTo>
                <a:lnTo>
                  <a:pt x="7528" y="2914"/>
                </a:lnTo>
                <a:lnTo>
                  <a:pt x="7526" y="2910"/>
                </a:lnTo>
                <a:lnTo>
                  <a:pt x="7524" y="2904"/>
                </a:lnTo>
                <a:lnTo>
                  <a:pt x="7524" y="2898"/>
                </a:lnTo>
                <a:lnTo>
                  <a:pt x="7522" y="2894"/>
                </a:lnTo>
                <a:lnTo>
                  <a:pt x="7520" y="2894"/>
                </a:lnTo>
                <a:lnTo>
                  <a:pt x="7514" y="2896"/>
                </a:lnTo>
                <a:lnTo>
                  <a:pt x="7506" y="2900"/>
                </a:lnTo>
                <a:lnTo>
                  <a:pt x="7498" y="2902"/>
                </a:lnTo>
                <a:lnTo>
                  <a:pt x="7482" y="2900"/>
                </a:lnTo>
                <a:lnTo>
                  <a:pt x="7474" y="2898"/>
                </a:lnTo>
                <a:lnTo>
                  <a:pt x="7462" y="2898"/>
                </a:lnTo>
                <a:lnTo>
                  <a:pt x="7450" y="2898"/>
                </a:lnTo>
                <a:lnTo>
                  <a:pt x="7436" y="2902"/>
                </a:lnTo>
                <a:lnTo>
                  <a:pt x="7408" y="2914"/>
                </a:lnTo>
                <a:lnTo>
                  <a:pt x="7390" y="2924"/>
                </a:lnTo>
                <a:lnTo>
                  <a:pt x="7378" y="2934"/>
                </a:lnTo>
                <a:lnTo>
                  <a:pt x="7372" y="2942"/>
                </a:lnTo>
                <a:lnTo>
                  <a:pt x="7368" y="2948"/>
                </a:lnTo>
                <a:lnTo>
                  <a:pt x="7362" y="2950"/>
                </a:lnTo>
                <a:lnTo>
                  <a:pt x="7354" y="2950"/>
                </a:lnTo>
                <a:lnTo>
                  <a:pt x="7342" y="2946"/>
                </a:lnTo>
                <a:lnTo>
                  <a:pt x="7330" y="2944"/>
                </a:lnTo>
                <a:lnTo>
                  <a:pt x="7322" y="2944"/>
                </a:lnTo>
                <a:lnTo>
                  <a:pt x="7314" y="2946"/>
                </a:lnTo>
                <a:lnTo>
                  <a:pt x="7302" y="2944"/>
                </a:lnTo>
                <a:lnTo>
                  <a:pt x="7292" y="2942"/>
                </a:lnTo>
                <a:lnTo>
                  <a:pt x="7286" y="2942"/>
                </a:lnTo>
                <a:lnTo>
                  <a:pt x="7282" y="2946"/>
                </a:lnTo>
                <a:lnTo>
                  <a:pt x="7280" y="2952"/>
                </a:lnTo>
                <a:lnTo>
                  <a:pt x="7278" y="2956"/>
                </a:lnTo>
                <a:lnTo>
                  <a:pt x="7280" y="2958"/>
                </a:lnTo>
                <a:lnTo>
                  <a:pt x="7284" y="2960"/>
                </a:lnTo>
                <a:lnTo>
                  <a:pt x="7288" y="2964"/>
                </a:lnTo>
                <a:lnTo>
                  <a:pt x="7292" y="2966"/>
                </a:lnTo>
                <a:lnTo>
                  <a:pt x="7296" y="2968"/>
                </a:lnTo>
                <a:lnTo>
                  <a:pt x="7304" y="2970"/>
                </a:lnTo>
                <a:lnTo>
                  <a:pt x="7306" y="2970"/>
                </a:lnTo>
                <a:lnTo>
                  <a:pt x="7290" y="2974"/>
                </a:lnTo>
                <a:lnTo>
                  <a:pt x="7270" y="2978"/>
                </a:lnTo>
                <a:lnTo>
                  <a:pt x="7268" y="2980"/>
                </a:lnTo>
                <a:lnTo>
                  <a:pt x="7270" y="2982"/>
                </a:lnTo>
                <a:lnTo>
                  <a:pt x="7276" y="2984"/>
                </a:lnTo>
                <a:lnTo>
                  <a:pt x="7278" y="2986"/>
                </a:lnTo>
                <a:lnTo>
                  <a:pt x="7278" y="2990"/>
                </a:lnTo>
                <a:lnTo>
                  <a:pt x="7270" y="2990"/>
                </a:lnTo>
                <a:lnTo>
                  <a:pt x="7256" y="2990"/>
                </a:lnTo>
                <a:lnTo>
                  <a:pt x="7242" y="2988"/>
                </a:lnTo>
                <a:lnTo>
                  <a:pt x="7238" y="2986"/>
                </a:lnTo>
                <a:lnTo>
                  <a:pt x="7236" y="2984"/>
                </a:lnTo>
                <a:lnTo>
                  <a:pt x="7236" y="2982"/>
                </a:lnTo>
                <a:lnTo>
                  <a:pt x="7236" y="2980"/>
                </a:lnTo>
                <a:lnTo>
                  <a:pt x="7228" y="2980"/>
                </a:lnTo>
                <a:lnTo>
                  <a:pt x="7222" y="2982"/>
                </a:lnTo>
                <a:lnTo>
                  <a:pt x="7222" y="2984"/>
                </a:lnTo>
                <a:lnTo>
                  <a:pt x="7222" y="2986"/>
                </a:lnTo>
                <a:lnTo>
                  <a:pt x="7224" y="2990"/>
                </a:lnTo>
                <a:lnTo>
                  <a:pt x="7220" y="2994"/>
                </a:lnTo>
                <a:lnTo>
                  <a:pt x="7214" y="2994"/>
                </a:lnTo>
                <a:lnTo>
                  <a:pt x="7212" y="2992"/>
                </a:lnTo>
                <a:lnTo>
                  <a:pt x="7210" y="2990"/>
                </a:lnTo>
                <a:lnTo>
                  <a:pt x="7208" y="2986"/>
                </a:lnTo>
                <a:lnTo>
                  <a:pt x="7204" y="2986"/>
                </a:lnTo>
                <a:lnTo>
                  <a:pt x="7200" y="2984"/>
                </a:lnTo>
                <a:lnTo>
                  <a:pt x="7196" y="2984"/>
                </a:lnTo>
                <a:lnTo>
                  <a:pt x="7190" y="2986"/>
                </a:lnTo>
                <a:lnTo>
                  <a:pt x="7184" y="2990"/>
                </a:lnTo>
                <a:lnTo>
                  <a:pt x="7178" y="2996"/>
                </a:lnTo>
                <a:lnTo>
                  <a:pt x="7172" y="3004"/>
                </a:lnTo>
                <a:lnTo>
                  <a:pt x="7168" y="3010"/>
                </a:lnTo>
                <a:lnTo>
                  <a:pt x="7164" y="3010"/>
                </a:lnTo>
                <a:lnTo>
                  <a:pt x="7162" y="3014"/>
                </a:lnTo>
                <a:lnTo>
                  <a:pt x="7160" y="3022"/>
                </a:lnTo>
                <a:lnTo>
                  <a:pt x="7158" y="3032"/>
                </a:lnTo>
                <a:lnTo>
                  <a:pt x="7160" y="3036"/>
                </a:lnTo>
                <a:lnTo>
                  <a:pt x="7160" y="3038"/>
                </a:lnTo>
                <a:lnTo>
                  <a:pt x="7168" y="3038"/>
                </a:lnTo>
                <a:lnTo>
                  <a:pt x="7180" y="3034"/>
                </a:lnTo>
                <a:lnTo>
                  <a:pt x="7188" y="3032"/>
                </a:lnTo>
                <a:lnTo>
                  <a:pt x="7190" y="3032"/>
                </a:lnTo>
                <a:lnTo>
                  <a:pt x="7190" y="3034"/>
                </a:lnTo>
                <a:lnTo>
                  <a:pt x="7188" y="3038"/>
                </a:lnTo>
                <a:lnTo>
                  <a:pt x="7184" y="3044"/>
                </a:lnTo>
                <a:lnTo>
                  <a:pt x="7184" y="3048"/>
                </a:lnTo>
                <a:lnTo>
                  <a:pt x="7186" y="3052"/>
                </a:lnTo>
                <a:lnTo>
                  <a:pt x="7188" y="3054"/>
                </a:lnTo>
                <a:lnTo>
                  <a:pt x="7190" y="3058"/>
                </a:lnTo>
                <a:lnTo>
                  <a:pt x="7188" y="3064"/>
                </a:lnTo>
                <a:lnTo>
                  <a:pt x="7186" y="3068"/>
                </a:lnTo>
                <a:lnTo>
                  <a:pt x="7188" y="3068"/>
                </a:lnTo>
                <a:lnTo>
                  <a:pt x="7192" y="3070"/>
                </a:lnTo>
                <a:lnTo>
                  <a:pt x="7194" y="3070"/>
                </a:lnTo>
                <a:lnTo>
                  <a:pt x="7194" y="3072"/>
                </a:lnTo>
                <a:lnTo>
                  <a:pt x="7188" y="3078"/>
                </a:lnTo>
                <a:lnTo>
                  <a:pt x="7182" y="3082"/>
                </a:lnTo>
                <a:lnTo>
                  <a:pt x="7182" y="3086"/>
                </a:lnTo>
                <a:lnTo>
                  <a:pt x="7186" y="3088"/>
                </a:lnTo>
                <a:lnTo>
                  <a:pt x="7192" y="3092"/>
                </a:lnTo>
                <a:lnTo>
                  <a:pt x="7194" y="3094"/>
                </a:lnTo>
                <a:lnTo>
                  <a:pt x="7194" y="3098"/>
                </a:lnTo>
                <a:lnTo>
                  <a:pt x="7192" y="3100"/>
                </a:lnTo>
                <a:lnTo>
                  <a:pt x="7188" y="3100"/>
                </a:lnTo>
                <a:lnTo>
                  <a:pt x="7184" y="3100"/>
                </a:lnTo>
                <a:lnTo>
                  <a:pt x="7182" y="3096"/>
                </a:lnTo>
                <a:lnTo>
                  <a:pt x="7178" y="3090"/>
                </a:lnTo>
                <a:lnTo>
                  <a:pt x="7176" y="3086"/>
                </a:lnTo>
                <a:lnTo>
                  <a:pt x="7174" y="3084"/>
                </a:lnTo>
                <a:lnTo>
                  <a:pt x="7170" y="3086"/>
                </a:lnTo>
                <a:lnTo>
                  <a:pt x="7170" y="3090"/>
                </a:lnTo>
                <a:lnTo>
                  <a:pt x="7170" y="3100"/>
                </a:lnTo>
                <a:lnTo>
                  <a:pt x="7170" y="3104"/>
                </a:lnTo>
                <a:lnTo>
                  <a:pt x="7174" y="3108"/>
                </a:lnTo>
                <a:lnTo>
                  <a:pt x="7180" y="3112"/>
                </a:lnTo>
                <a:lnTo>
                  <a:pt x="7182" y="3112"/>
                </a:lnTo>
                <a:lnTo>
                  <a:pt x="7186" y="3110"/>
                </a:lnTo>
                <a:lnTo>
                  <a:pt x="7188" y="3114"/>
                </a:lnTo>
                <a:lnTo>
                  <a:pt x="7192" y="3116"/>
                </a:lnTo>
                <a:lnTo>
                  <a:pt x="7196" y="3118"/>
                </a:lnTo>
                <a:lnTo>
                  <a:pt x="7202" y="3120"/>
                </a:lnTo>
                <a:lnTo>
                  <a:pt x="7204" y="3120"/>
                </a:lnTo>
                <a:lnTo>
                  <a:pt x="7206" y="3122"/>
                </a:lnTo>
                <a:lnTo>
                  <a:pt x="7206" y="3124"/>
                </a:lnTo>
                <a:lnTo>
                  <a:pt x="7204" y="3128"/>
                </a:lnTo>
                <a:lnTo>
                  <a:pt x="7200" y="3136"/>
                </a:lnTo>
                <a:lnTo>
                  <a:pt x="7202" y="3140"/>
                </a:lnTo>
                <a:lnTo>
                  <a:pt x="7204" y="3144"/>
                </a:lnTo>
                <a:lnTo>
                  <a:pt x="7204" y="3150"/>
                </a:lnTo>
                <a:lnTo>
                  <a:pt x="7204" y="3154"/>
                </a:lnTo>
                <a:lnTo>
                  <a:pt x="7208" y="3154"/>
                </a:lnTo>
                <a:lnTo>
                  <a:pt x="7212" y="3156"/>
                </a:lnTo>
                <a:lnTo>
                  <a:pt x="7214" y="3158"/>
                </a:lnTo>
                <a:lnTo>
                  <a:pt x="7214" y="3162"/>
                </a:lnTo>
                <a:lnTo>
                  <a:pt x="7216" y="3164"/>
                </a:lnTo>
                <a:lnTo>
                  <a:pt x="7214" y="3166"/>
                </a:lnTo>
                <a:lnTo>
                  <a:pt x="7208" y="3166"/>
                </a:lnTo>
                <a:lnTo>
                  <a:pt x="7204" y="3166"/>
                </a:lnTo>
                <a:lnTo>
                  <a:pt x="7202" y="3168"/>
                </a:lnTo>
                <a:lnTo>
                  <a:pt x="7204" y="3172"/>
                </a:lnTo>
                <a:lnTo>
                  <a:pt x="7208" y="3174"/>
                </a:lnTo>
                <a:lnTo>
                  <a:pt x="7212" y="3174"/>
                </a:lnTo>
                <a:lnTo>
                  <a:pt x="7226" y="3174"/>
                </a:lnTo>
                <a:lnTo>
                  <a:pt x="7238" y="3174"/>
                </a:lnTo>
                <a:lnTo>
                  <a:pt x="7240" y="3174"/>
                </a:lnTo>
                <a:lnTo>
                  <a:pt x="7238" y="3178"/>
                </a:lnTo>
                <a:lnTo>
                  <a:pt x="7234" y="3182"/>
                </a:lnTo>
                <a:lnTo>
                  <a:pt x="7230" y="3184"/>
                </a:lnTo>
                <a:lnTo>
                  <a:pt x="7220" y="3186"/>
                </a:lnTo>
                <a:lnTo>
                  <a:pt x="7210" y="3186"/>
                </a:lnTo>
                <a:lnTo>
                  <a:pt x="7210" y="3188"/>
                </a:lnTo>
                <a:lnTo>
                  <a:pt x="7210" y="3190"/>
                </a:lnTo>
                <a:lnTo>
                  <a:pt x="7212" y="3192"/>
                </a:lnTo>
                <a:lnTo>
                  <a:pt x="7216" y="3192"/>
                </a:lnTo>
                <a:lnTo>
                  <a:pt x="7224" y="3190"/>
                </a:lnTo>
                <a:lnTo>
                  <a:pt x="7232" y="3190"/>
                </a:lnTo>
                <a:lnTo>
                  <a:pt x="7236" y="3190"/>
                </a:lnTo>
                <a:lnTo>
                  <a:pt x="7236" y="3194"/>
                </a:lnTo>
                <a:lnTo>
                  <a:pt x="7236" y="3196"/>
                </a:lnTo>
                <a:lnTo>
                  <a:pt x="7238" y="3196"/>
                </a:lnTo>
                <a:lnTo>
                  <a:pt x="7244" y="3190"/>
                </a:lnTo>
                <a:lnTo>
                  <a:pt x="7248" y="3186"/>
                </a:lnTo>
                <a:lnTo>
                  <a:pt x="7252" y="3184"/>
                </a:lnTo>
                <a:lnTo>
                  <a:pt x="7256" y="3184"/>
                </a:lnTo>
                <a:lnTo>
                  <a:pt x="7260" y="3188"/>
                </a:lnTo>
                <a:lnTo>
                  <a:pt x="7264" y="3192"/>
                </a:lnTo>
                <a:lnTo>
                  <a:pt x="7268" y="3192"/>
                </a:lnTo>
                <a:lnTo>
                  <a:pt x="7272" y="3190"/>
                </a:lnTo>
                <a:lnTo>
                  <a:pt x="7274" y="3190"/>
                </a:lnTo>
                <a:lnTo>
                  <a:pt x="7276" y="3190"/>
                </a:lnTo>
                <a:lnTo>
                  <a:pt x="7278" y="3192"/>
                </a:lnTo>
                <a:lnTo>
                  <a:pt x="7280" y="3198"/>
                </a:lnTo>
                <a:lnTo>
                  <a:pt x="7282" y="3204"/>
                </a:lnTo>
                <a:lnTo>
                  <a:pt x="7286" y="3210"/>
                </a:lnTo>
                <a:lnTo>
                  <a:pt x="7296" y="3218"/>
                </a:lnTo>
                <a:lnTo>
                  <a:pt x="7300" y="3220"/>
                </a:lnTo>
                <a:lnTo>
                  <a:pt x="7304" y="3222"/>
                </a:lnTo>
                <a:lnTo>
                  <a:pt x="7310" y="3220"/>
                </a:lnTo>
                <a:lnTo>
                  <a:pt x="7312" y="3218"/>
                </a:lnTo>
                <a:lnTo>
                  <a:pt x="7318" y="3214"/>
                </a:lnTo>
                <a:lnTo>
                  <a:pt x="7322" y="3212"/>
                </a:lnTo>
                <a:lnTo>
                  <a:pt x="7326" y="3212"/>
                </a:lnTo>
                <a:lnTo>
                  <a:pt x="7328" y="3212"/>
                </a:lnTo>
                <a:lnTo>
                  <a:pt x="7330" y="3214"/>
                </a:lnTo>
                <a:lnTo>
                  <a:pt x="7332" y="3214"/>
                </a:lnTo>
                <a:lnTo>
                  <a:pt x="7336" y="3212"/>
                </a:lnTo>
                <a:lnTo>
                  <a:pt x="7338" y="3208"/>
                </a:lnTo>
                <a:lnTo>
                  <a:pt x="7338" y="3202"/>
                </a:lnTo>
                <a:lnTo>
                  <a:pt x="7338" y="3188"/>
                </a:lnTo>
                <a:lnTo>
                  <a:pt x="7340" y="3184"/>
                </a:lnTo>
                <a:lnTo>
                  <a:pt x="7346" y="3180"/>
                </a:lnTo>
                <a:lnTo>
                  <a:pt x="7356" y="3180"/>
                </a:lnTo>
                <a:lnTo>
                  <a:pt x="7370" y="3184"/>
                </a:lnTo>
                <a:lnTo>
                  <a:pt x="7384" y="3192"/>
                </a:lnTo>
                <a:lnTo>
                  <a:pt x="7396" y="3200"/>
                </a:lnTo>
                <a:lnTo>
                  <a:pt x="7404" y="3208"/>
                </a:lnTo>
                <a:lnTo>
                  <a:pt x="7412" y="3214"/>
                </a:lnTo>
                <a:lnTo>
                  <a:pt x="7418" y="3222"/>
                </a:lnTo>
                <a:lnTo>
                  <a:pt x="7422" y="3226"/>
                </a:lnTo>
                <a:lnTo>
                  <a:pt x="7428" y="3228"/>
                </a:lnTo>
                <a:lnTo>
                  <a:pt x="7436" y="3226"/>
                </a:lnTo>
                <a:lnTo>
                  <a:pt x="7450" y="3222"/>
                </a:lnTo>
                <a:lnTo>
                  <a:pt x="7462" y="3220"/>
                </a:lnTo>
                <a:lnTo>
                  <a:pt x="7466" y="3218"/>
                </a:lnTo>
                <a:lnTo>
                  <a:pt x="7472" y="3214"/>
                </a:lnTo>
                <a:lnTo>
                  <a:pt x="7480" y="3210"/>
                </a:lnTo>
                <a:lnTo>
                  <a:pt x="7488" y="3200"/>
                </a:lnTo>
                <a:lnTo>
                  <a:pt x="7498" y="3190"/>
                </a:lnTo>
                <a:lnTo>
                  <a:pt x="7506" y="3186"/>
                </a:lnTo>
                <a:lnTo>
                  <a:pt x="7514" y="3186"/>
                </a:lnTo>
                <a:lnTo>
                  <a:pt x="7518" y="3190"/>
                </a:lnTo>
                <a:lnTo>
                  <a:pt x="7524" y="3194"/>
                </a:lnTo>
                <a:lnTo>
                  <a:pt x="7528" y="3196"/>
                </a:lnTo>
                <a:lnTo>
                  <a:pt x="7534" y="3198"/>
                </a:lnTo>
                <a:lnTo>
                  <a:pt x="7540" y="3194"/>
                </a:lnTo>
                <a:lnTo>
                  <a:pt x="7552" y="3182"/>
                </a:lnTo>
                <a:lnTo>
                  <a:pt x="7560" y="3178"/>
                </a:lnTo>
                <a:lnTo>
                  <a:pt x="7562" y="3178"/>
                </a:lnTo>
                <a:lnTo>
                  <a:pt x="7564" y="3178"/>
                </a:lnTo>
                <a:lnTo>
                  <a:pt x="7566" y="3186"/>
                </a:lnTo>
                <a:lnTo>
                  <a:pt x="7566" y="3192"/>
                </a:lnTo>
                <a:lnTo>
                  <a:pt x="7564" y="3196"/>
                </a:lnTo>
                <a:lnTo>
                  <a:pt x="7556" y="3202"/>
                </a:lnTo>
                <a:lnTo>
                  <a:pt x="7550" y="3208"/>
                </a:lnTo>
                <a:lnTo>
                  <a:pt x="7550" y="3212"/>
                </a:lnTo>
                <a:lnTo>
                  <a:pt x="7550" y="3214"/>
                </a:lnTo>
                <a:lnTo>
                  <a:pt x="7556" y="3222"/>
                </a:lnTo>
                <a:lnTo>
                  <a:pt x="7558" y="3226"/>
                </a:lnTo>
                <a:lnTo>
                  <a:pt x="7556" y="3230"/>
                </a:lnTo>
                <a:lnTo>
                  <a:pt x="7552" y="3236"/>
                </a:lnTo>
                <a:lnTo>
                  <a:pt x="7548" y="3242"/>
                </a:lnTo>
                <a:lnTo>
                  <a:pt x="7546" y="3248"/>
                </a:lnTo>
                <a:lnTo>
                  <a:pt x="7550" y="3256"/>
                </a:lnTo>
                <a:lnTo>
                  <a:pt x="7554" y="3264"/>
                </a:lnTo>
                <a:lnTo>
                  <a:pt x="7554" y="3272"/>
                </a:lnTo>
                <a:lnTo>
                  <a:pt x="7554" y="3284"/>
                </a:lnTo>
                <a:lnTo>
                  <a:pt x="7556" y="3298"/>
                </a:lnTo>
                <a:lnTo>
                  <a:pt x="7556" y="3304"/>
                </a:lnTo>
                <a:lnTo>
                  <a:pt x="7556" y="3308"/>
                </a:lnTo>
                <a:lnTo>
                  <a:pt x="7550" y="3312"/>
                </a:lnTo>
                <a:lnTo>
                  <a:pt x="7544" y="3318"/>
                </a:lnTo>
                <a:lnTo>
                  <a:pt x="7542" y="3322"/>
                </a:lnTo>
                <a:lnTo>
                  <a:pt x="7542" y="3328"/>
                </a:lnTo>
                <a:lnTo>
                  <a:pt x="7544" y="3336"/>
                </a:lnTo>
                <a:lnTo>
                  <a:pt x="7542" y="3338"/>
                </a:lnTo>
                <a:lnTo>
                  <a:pt x="7538" y="3340"/>
                </a:lnTo>
                <a:lnTo>
                  <a:pt x="7536" y="3350"/>
                </a:lnTo>
                <a:lnTo>
                  <a:pt x="7532" y="3362"/>
                </a:lnTo>
                <a:lnTo>
                  <a:pt x="7530" y="3366"/>
                </a:lnTo>
                <a:lnTo>
                  <a:pt x="7526" y="3372"/>
                </a:lnTo>
                <a:lnTo>
                  <a:pt x="7522" y="3382"/>
                </a:lnTo>
                <a:lnTo>
                  <a:pt x="7508" y="3424"/>
                </a:lnTo>
                <a:lnTo>
                  <a:pt x="7502" y="3446"/>
                </a:lnTo>
                <a:lnTo>
                  <a:pt x="7498" y="3460"/>
                </a:lnTo>
                <a:lnTo>
                  <a:pt x="7492" y="3472"/>
                </a:lnTo>
                <a:lnTo>
                  <a:pt x="7486" y="3478"/>
                </a:lnTo>
                <a:lnTo>
                  <a:pt x="7452" y="3488"/>
                </a:lnTo>
                <a:lnTo>
                  <a:pt x="7448" y="3488"/>
                </a:lnTo>
                <a:lnTo>
                  <a:pt x="7444" y="3484"/>
                </a:lnTo>
                <a:lnTo>
                  <a:pt x="7440" y="3482"/>
                </a:lnTo>
                <a:lnTo>
                  <a:pt x="7438" y="3482"/>
                </a:lnTo>
                <a:lnTo>
                  <a:pt x="7432" y="3486"/>
                </a:lnTo>
                <a:lnTo>
                  <a:pt x="7428" y="3488"/>
                </a:lnTo>
                <a:lnTo>
                  <a:pt x="7424" y="3488"/>
                </a:lnTo>
                <a:lnTo>
                  <a:pt x="7418" y="3486"/>
                </a:lnTo>
                <a:lnTo>
                  <a:pt x="7414" y="3482"/>
                </a:lnTo>
                <a:lnTo>
                  <a:pt x="7410" y="3478"/>
                </a:lnTo>
                <a:lnTo>
                  <a:pt x="7408" y="3478"/>
                </a:lnTo>
                <a:lnTo>
                  <a:pt x="7408" y="3482"/>
                </a:lnTo>
                <a:lnTo>
                  <a:pt x="7408" y="3484"/>
                </a:lnTo>
                <a:lnTo>
                  <a:pt x="7406" y="3486"/>
                </a:lnTo>
                <a:lnTo>
                  <a:pt x="7402" y="3488"/>
                </a:lnTo>
                <a:lnTo>
                  <a:pt x="7400" y="3484"/>
                </a:lnTo>
                <a:lnTo>
                  <a:pt x="7398" y="3482"/>
                </a:lnTo>
                <a:lnTo>
                  <a:pt x="7394" y="3482"/>
                </a:lnTo>
                <a:lnTo>
                  <a:pt x="7390" y="3482"/>
                </a:lnTo>
                <a:lnTo>
                  <a:pt x="7388" y="3480"/>
                </a:lnTo>
                <a:lnTo>
                  <a:pt x="7388" y="3478"/>
                </a:lnTo>
                <a:lnTo>
                  <a:pt x="7390" y="3476"/>
                </a:lnTo>
                <a:lnTo>
                  <a:pt x="7392" y="3474"/>
                </a:lnTo>
                <a:lnTo>
                  <a:pt x="7392" y="3470"/>
                </a:lnTo>
                <a:lnTo>
                  <a:pt x="7394" y="3470"/>
                </a:lnTo>
                <a:lnTo>
                  <a:pt x="7398" y="3472"/>
                </a:lnTo>
                <a:lnTo>
                  <a:pt x="7402" y="3476"/>
                </a:lnTo>
                <a:lnTo>
                  <a:pt x="7404" y="3478"/>
                </a:lnTo>
                <a:lnTo>
                  <a:pt x="7404" y="3476"/>
                </a:lnTo>
                <a:lnTo>
                  <a:pt x="7402" y="3472"/>
                </a:lnTo>
                <a:lnTo>
                  <a:pt x="7396" y="3466"/>
                </a:lnTo>
                <a:lnTo>
                  <a:pt x="7392" y="3464"/>
                </a:lnTo>
                <a:lnTo>
                  <a:pt x="7390" y="3464"/>
                </a:lnTo>
                <a:lnTo>
                  <a:pt x="7384" y="3468"/>
                </a:lnTo>
                <a:lnTo>
                  <a:pt x="7382" y="3468"/>
                </a:lnTo>
                <a:lnTo>
                  <a:pt x="7378" y="3468"/>
                </a:lnTo>
                <a:lnTo>
                  <a:pt x="7370" y="3464"/>
                </a:lnTo>
                <a:lnTo>
                  <a:pt x="7362" y="3460"/>
                </a:lnTo>
                <a:lnTo>
                  <a:pt x="7358" y="3460"/>
                </a:lnTo>
                <a:lnTo>
                  <a:pt x="7352" y="3462"/>
                </a:lnTo>
                <a:lnTo>
                  <a:pt x="7342" y="3466"/>
                </a:lnTo>
                <a:lnTo>
                  <a:pt x="7336" y="3468"/>
                </a:lnTo>
                <a:lnTo>
                  <a:pt x="7332" y="3468"/>
                </a:lnTo>
                <a:lnTo>
                  <a:pt x="7326" y="3474"/>
                </a:lnTo>
                <a:lnTo>
                  <a:pt x="7324" y="3476"/>
                </a:lnTo>
                <a:lnTo>
                  <a:pt x="7320" y="3476"/>
                </a:lnTo>
                <a:lnTo>
                  <a:pt x="7312" y="3482"/>
                </a:lnTo>
                <a:lnTo>
                  <a:pt x="7298" y="3496"/>
                </a:lnTo>
                <a:lnTo>
                  <a:pt x="7290" y="3500"/>
                </a:lnTo>
                <a:lnTo>
                  <a:pt x="7284" y="3502"/>
                </a:lnTo>
                <a:lnTo>
                  <a:pt x="7278" y="3502"/>
                </a:lnTo>
                <a:lnTo>
                  <a:pt x="7270" y="3498"/>
                </a:lnTo>
                <a:lnTo>
                  <a:pt x="7258" y="3492"/>
                </a:lnTo>
                <a:lnTo>
                  <a:pt x="7254" y="3490"/>
                </a:lnTo>
                <a:lnTo>
                  <a:pt x="7248" y="3490"/>
                </a:lnTo>
                <a:lnTo>
                  <a:pt x="7240" y="3488"/>
                </a:lnTo>
                <a:lnTo>
                  <a:pt x="7236" y="3484"/>
                </a:lnTo>
                <a:lnTo>
                  <a:pt x="7230" y="3482"/>
                </a:lnTo>
                <a:lnTo>
                  <a:pt x="7226" y="3482"/>
                </a:lnTo>
                <a:lnTo>
                  <a:pt x="7222" y="3482"/>
                </a:lnTo>
                <a:lnTo>
                  <a:pt x="7218" y="3482"/>
                </a:lnTo>
                <a:lnTo>
                  <a:pt x="7216" y="3478"/>
                </a:lnTo>
                <a:lnTo>
                  <a:pt x="7214" y="3476"/>
                </a:lnTo>
                <a:lnTo>
                  <a:pt x="7208" y="3474"/>
                </a:lnTo>
                <a:lnTo>
                  <a:pt x="7198" y="3470"/>
                </a:lnTo>
                <a:lnTo>
                  <a:pt x="7182" y="3466"/>
                </a:lnTo>
                <a:lnTo>
                  <a:pt x="7166" y="3464"/>
                </a:lnTo>
                <a:lnTo>
                  <a:pt x="7154" y="3462"/>
                </a:lnTo>
                <a:lnTo>
                  <a:pt x="7138" y="3464"/>
                </a:lnTo>
                <a:lnTo>
                  <a:pt x="7128" y="3466"/>
                </a:lnTo>
                <a:lnTo>
                  <a:pt x="7124" y="3466"/>
                </a:lnTo>
                <a:lnTo>
                  <a:pt x="7122" y="3464"/>
                </a:lnTo>
                <a:lnTo>
                  <a:pt x="7120" y="3456"/>
                </a:lnTo>
                <a:lnTo>
                  <a:pt x="7118" y="3448"/>
                </a:lnTo>
                <a:lnTo>
                  <a:pt x="7116" y="3444"/>
                </a:lnTo>
                <a:lnTo>
                  <a:pt x="7112" y="3442"/>
                </a:lnTo>
                <a:lnTo>
                  <a:pt x="7106" y="3440"/>
                </a:lnTo>
                <a:lnTo>
                  <a:pt x="7096" y="3440"/>
                </a:lnTo>
                <a:lnTo>
                  <a:pt x="7082" y="3440"/>
                </a:lnTo>
                <a:lnTo>
                  <a:pt x="7076" y="3438"/>
                </a:lnTo>
                <a:lnTo>
                  <a:pt x="7072" y="3436"/>
                </a:lnTo>
                <a:lnTo>
                  <a:pt x="7060" y="3434"/>
                </a:lnTo>
                <a:lnTo>
                  <a:pt x="7052" y="3432"/>
                </a:lnTo>
                <a:lnTo>
                  <a:pt x="7048" y="3430"/>
                </a:lnTo>
                <a:lnTo>
                  <a:pt x="7044" y="3422"/>
                </a:lnTo>
                <a:lnTo>
                  <a:pt x="7042" y="3416"/>
                </a:lnTo>
                <a:lnTo>
                  <a:pt x="7036" y="3410"/>
                </a:lnTo>
                <a:lnTo>
                  <a:pt x="7028" y="3404"/>
                </a:lnTo>
                <a:lnTo>
                  <a:pt x="7016" y="3398"/>
                </a:lnTo>
                <a:lnTo>
                  <a:pt x="7000" y="3392"/>
                </a:lnTo>
                <a:lnTo>
                  <a:pt x="6988" y="3390"/>
                </a:lnTo>
                <a:lnTo>
                  <a:pt x="6980" y="3392"/>
                </a:lnTo>
                <a:lnTo>
                  <a:pt x="6972" y="3398"/>
                </a:lnTo>
                <a:lnTo>
                  <a:pt x="6968" y="3400"/>
                </a:lnTo>
                <a:lnTo>
                  <a:pt x="6964" y="3400"/>
                </a:lnTo>
                <a:lnTo>
                  <a:pt x="6956" y="3402"/>
                </a:lnTo>
                <a:lnTo>
                  <a:pt x="6948" y="3404"/>
                </a:lnTo>
                <a:lnTo>
                  <a:pt x="6942" y="3408"/>
                </a:lnTo>
                <a:lnTo>
                  <a:pt x="6932" y="3416"/>
                </a:lnTo>
                <a:lnTo>
                  <a:pt x="6920" y="3428"/>
                </a:lnTo>
                <a:lnTo>
                  <a:pt x="6914" y="3438"/>
                </a:lnTo>
                <a:lnTo>
                  <a:pt x="6912" y="3448"/>
                </a:lnTo>
                <a:lnTo>
                  <a:pt x="6914" y="3458"/>
                </a:lnTo>
                <a:lnTo>
                  <a:pt x="6914" y="3468"/>
                </a:lnTo>
                <a:lnTo>
                  <a:pt x="6916" y="3478"/>
                </a:lnTo>
                <a:lnTo>
                  <a:pt x="6918" y="3488"/>
                </a:lnTo>
                <a:lnTo>
                  <a:pt x="6916" y="3498"/>
                </a:lnTo>
                <a:lnTo>
                  <a:pt x="6910" y="3508"/>
                </a:lnTo>
                <a:lnTo>
                  <a:pt x="6904" y="3518"/>
                </a:lnTo>
                <a:lnTo>
                  <a:pt x="6896" y="3524"/>
                </a:lnTo>
                <a:lnTo>
                  <a:pt x="6888" y="3528"/>
                </a:lnTo>
                <a:lnTo>
                  <a:pt x="6882" y="3530"/>
                </a:lnTo>
                <a:lnTo>
                  <a:pt x="6874" y="3530"/>
                </a:lnTo>
                <a:lnTo>
                  <a:pt x="6868" y="3528"/>
                </a:lnTo>
                <a:lnTo>
                  <a:pt x="6862" y="3524"/>
                </a:lnTo>
                <a:lnTo>
                  <a:pt x="6856" y="3518"/>
                </a:lnTo>
                <a:lnTo>
                  <a:pt x="6850" y="3510"/>
                </a:lnTo>
                <a:lnTo>
                  <a:pt x="6842" y="3504"/>
                </a:lnTo>
                <a:lnTo>
                  <a:pt x="6824" y="3494"/>
                </a:lnTo>
                <a:lnTo>
                  <a:pt x="6802" y="3486"/>
                </a:lnTo>
                <a:lnTo>
                  <a:pt x="6780" y="3482"/>
                </a:lnTo>
                <a:lnTo>
                  <a:pt x="6762" y="3480"/>
                </a:lnTo>
                <a:lnTo>
                  <a:pt x="6754" y="3478"/>
                </a:lnTo>
                <a:lnTo>
                  <a:pt x="6748" y="3476"/>
                </a:lnTo>
                <a:lnTo>
                  <a:pt x="6742" y="3472"/>
                </a:lnTo>
                <a:lnTo>
                  <a:pt x="6738" y="3464"/>
                </a:lnTo>
                <a:lnTo>
                  <a:pt x="6734" y="3454"/>
                </a:lnTo>
                <a:lnTo>
                  <a:pt x="6732" y="3442"/>
                </a:lnTo>
                <a:lnTo>
                  <a:pt x="6728" y="3430"/>
                </a:lnTo>
                <a:lnTo>
                  <a:pt x="6724" y="3422"/>
                </a:lnTo>
                <a:lnTo>
                  <a:pt x="6718" y="3418"/>
                </a:lnTo>
                <a:lnTo>
                  <a:pt x="6712" y="3416"/>
                </a:lnTo>
                <a:lnTo>
                  <a:pt x="6698" y="3414"/>
                </a:lnTo>
                <a:lnTo>
                  <a:pt x="6692" y="3412"/>
                </a:lnTo>
                <a:lnTo>
                  <a:pt x="6688" y="3410"/>
                </a:lnTo>
                <a:lnTo>
                  <a:pt x="6676" y="3402"/>
                </a:lnTo>
                <a:lnTo>
                  <a:pt x="6660" y="3396"/>
                </a:lnTo>
                <a:lnTo>
                  <a:pt x="6644" y="3394"/>
                </a:lnTo>
                <a:lnTo>
                  <a:pt x="6636" y="3394"/>
                </a:lnTo>
                <a:lnTo>
                  <a:pt x="6628" y="3396"/>
                </a:lnTo>
                <a:lnTo>
                  <a:pt x="6622" y="3396"/>
                </a:lnTo>
                <a:lnTo>
                  <a:pt x="6614" y="3396"/>
                </a:lnTo>
                <a:lnTo>
                  <a:pt x="6600" y="3392"/>
                </a:lnTo>
                <a:lnTo>
                  <a:pt x="6586" y="3386"/>
                </a:lnTo>
                <a:lnTo>
                  <a:pt x="6576" y="3380"/>
                </a:lnTo>
                <a:lnTo>
                  <a:pt x="6564" y="3374"/>
                </a:lnTo>
                <a:lnTo>
                  <a:pt x="6560" y="3370"/>
                </a:lnTo>
                <a:lnTo>
                  <a:pt x="6558" y="3362"/>
                </a:lnTo>
                <a:lnTo>
                  <a:pt x="6556" y="3354"/>
                </a:lnTo>
                <a:lnTo>
                  <a:pt x="6554" y="3352"/>
                </a:lnTo>
                <a:lnTo>
                  <a:pt x="6552" y="3354"/>
                </a:lnTo>
                <a:lnTo>
                  <a:pt x="6548" y="3354"/>
                </a:lnTo>
                <a:lnTo>
                  <a:pt x="6546" y="3354"/>
                </a:lnTo>
                <a:lnTo>
                  <a:pt x="6544" y="3354"/>
                </a:lnTo>
                <a:lnTo>
                  <a:pt x="6536" y="3352"/>
                </a:lnTo>
                <a:lnTo>
                  <a:pt x="6528" y="3350"/>
                </a:lnTo>
                <a:lnTo>
                  <a:pt x="6522" y="3348"/>
                </a:lnTo>
                <a:lnTo>
                  <a:pt x="6518" y="3344"/>
                </a:lnTo>
                <a:lnTo>
                  <a:pt x="6516" y="3340"/>
                </a:lnTo>
                <a:lnTo>
                  <a:pt x="6512" y="3332"/>
                </a:lnTo>
                <a:lnTo>
                  <a:pt x="6514" y="3326"/>
                </a:lnTo>
                <a:lnTo>
                  <a:pt x="6520" y="3318"/>
                </a:lnTo>
                <a:lnTo>
                  <a:pt x="6538" y="3298"/>
                </a:lnTo>
                <a:lnTo>
                  <a:pt x="6548" y="3288"/>
                </a:lnTo>
                <a:lnTo>
                  <a:pt x="6554" y="3280"/>
                </a:lnTo>
                <a:lnTo>
                  <a:pt x="6558" y="3272"/>
                </a:lnTo>
                <a:lnTo>
                  <a:pt x="6558" y="3268"/>
                </a:lnTo>
                <a:lnTo>
                  <a:pt x="6556" y="3266"/>
                </a:lnTo>
                <a:lnTo>
                  <a:pt x="6554" y="3262"/>
                </a:lnTo>
                <a:lnTo>
                  <a:pt x="6554" y="3258"/>
                </a:lnTo>
                <a:lnTo>
                  <a:pt x="6554" y="3252"/>
                </a:lnTo>
                <a:lnTo>
                  <a:pt x="6552" y="3248"/>
                </a:lnTo>
                <a:lnTo>
                  <a:pt x="6550" y="3244"/>
                </a:lnTo>
                <a:lnTo>
                  <a:pt x="6548" y="3242"/>
                </a:lnTo>
                <a:lnTo>
                  <a:pt x="6540" y="3236"/>
                </a:lnTo>
                <a:lnTo>
                  <a:pt x="6536" y="3234"/>
                </a:lnTo>
                <a:lnTo>
                  <a:pt x="6532" y="3230"/>
                </a:lnTo>
                <a:lnTo>
                  <a:pt x="6528" y="3220"/>
                </a:lnTo>
                <a:lnTo>
                  <a:pt x="6528" y="3216"/>
                </a:lnTo>
                <a:lnTo>
                  <a:pt x="6528" y="3210"/>
                </a:lnTo>
                <a:lnTo>
                  <a:pt x="6532" y="3208"/>
                </a:lnTo>
                <a:lnTo>
                  <a:pt x="6534" y="3204"/>
                </a:lnTo>
                <a:lnTo>
                  <a:pt x="6544" y="3198"/>
                </a:lnTo>
                <a:lnTo>
                  <a:pt x="6552" y="3190"/>
                </a:lnTo>
                <a:lnTo>
                  <a:pt x="6556" y="3180"/>
                </a:lnTo>
                <a:lnTo>
                  <a:pt x="6556" y="3176"/>
                </a:lnTo>
                <a:lnTo>
                  <a:pt x="6556" y="3172"/>
                </a:lnTo>
                <a:lnTo>
                  <a:pt x="6552" y="3170"/>
                </a:lnTo>
                <a:lnTo>
                  <a:pt x="6550" y="3170"/>
                </a:lnTo>
                <a:lnTo>
                  <a:pt x="6542" y="3176"/>
                </a:lnTo>
                <a:lnTo>
                  <a:pt x="6532" y="3184"/>
                </a:lnTo>
                <a:lnTo>
                  <a:pt x="6530" y="3186"/>
                </a:lnTo>
                <a:lnTo>
                  <a:pt x="6526" y="3188"/>
                </a:lnTo>
                <a:lnTo>
                  <a:pt x="6524" y="3186"/>
                </a:lnTo>
                <a:lnTo>
                  <a:pt x="6524" y="3182"/>
                </a:lnTo>
                <a:lnTo>
                  <a:pt x="6522" y="3174"/>
                </a:lnTo>
                <a:lnTo>
                  <a:pt x="6520" y="3164"/>
                </a:lnTo>
                <a:lnTo>
                  <a:pt x="6516" y="3162"/>
                </a:lnTo>
                <a:lnTo>
                  <a:pt x="6512" y="3158"/>
                </a:lnTo>
                <a:lnTo>
                  <a:pt x="6502" y="3156"/>
                </a:lnTo>
                <a:lnTo>
                  <a:pt x="6492" y="3156"/>
                </a:lnTo>
                <a:lnTo>
                  <a:pt x="6484" y="3158"/>
                </a:lnTo>
                <a:lnTo>
                  <a:pt x="6478" y="3162"/>
                </a:lnTo>
                <a:lnTo>
                  <a:pt x="6468" y="3170"/>
                </a:lnTo>
                <a:lnTo>
                  <a:pt x="6462" y="3176"/>
                </a:lnTo>
                <a:lnTo>
                  <a:pt x="6456" y="3178"/>
                </a:lnTo>
                <a:lnTo>
                  <a:pt x="6444" y="3178"/>
                </a:lnTo>
                <a:lnTo>
                  <a:pt x="6438" y="3178"/>
                </a:lnTo>
                <a:lnTo>
                  <a:pt x="6432" y="3180"/>
                </a:lnTo>
                <a:lnTo>
                  <a:pt x="6426" y="3182"/>
                </a:lnTo>
                <a:lnTo>
                  <a:pt x="6422" y="3180"/>
                </a:lnTo>
                <a:lnTo>
                  <a:pt x="6420" y="3174"/>
                </a:lnTo>
                <a:lnTo>
                  <a:pt x="6410" y="3168"/>
                </a:lnTo>
                <a:lnTo>
                  <a:pt x="6406" y="3168"/>
                </a:lnTo>
                <a:lnTo>
                  <a:pt x="6404" y="3168"/>
                </a:lnTo>
                <a:lnTo>
                  <a:pt x="6398" y="3174"/>
                </a:lnTo>
                <a:lnTo>
                  <a:pt x="6396" y="3176"/>
                </a:lnTo>
                <a:lnTo>
                  <a:pt x="6392" y="3178"/>
                </a:lnTo>
                <a:lnTo>
                  <a:pt x="6388" y="3178"/>
                </a:lnTo>
                <a:lnTo>
                  <a:pt x="6382" y="3176"/>
                </a:lnTo>
                <a:lnTo>
                  <a:pt x="6370" y="3172"/>
                </a:lnTo>
                <a:lnTo>
                  <a:pt x="6366" y="3172"/>
                </a:lnTo>
                <a:lnTo>
                  <a:pt x="6364" y="3172"/>
                </a:lnTo>
                <a:lnTo>
                  <a:pt x="6358" y="3176"/>
                </a:lnTo>
                <a:lnTo>
                  <a:pt x="6346" y="3182"/>
                </a:lnTo>
                <a:lnTo>
                  <a:pt x="6340" y="3184"/>
                </a:lnTo>
                <a:lnTo>
                  <a:pt x="6334" y="3186"/>
                </a:lnTo>
                <a:lnTo>
                  <a:pt x="6328" y="3192"/>
                </a:lnTo>
                <a:lnTo>
                  <a:pt x="6326" y="3192"/>
                </a:lnTo>
                <a:lnTo>
                  <a:pt x="6322" y="3192"/>
                </a:lnTo>
                <a:lnTo>
                  <a:pt x="6318" y="3192"/>
                </a:lnTo>
                <a:lnTo>
                  <a:pt x="6314" y="3188"/>
                </a:lnTo>
                <a:lnTo>
                  <a:pt x="6310" y="3184"/>
                </a:lnTo>
                <a:lnTo>
                  <a:pt x="6304" y="3182"/>
                </a:lnTo>
                <a:lnTo>
                  <a:pt x="6290" y="3178"/>
                </a:lnTo>
                <a:lnTo>
                  <a:pt x="6274" y="3178"/>
                </a:lnTo>
                <a:lnTo>
                  <a:pt x="6258" y="3182"/>
                </a:lnTo>
                <a:lnTo>
                  <a:pt x="6252" y="3184"/>
                </a:lnTo>
                <a:lnTo>
                  <a:pt x="6246" y="3184"/>
                </a:lnTo>
                <a:lnTo>
                  <a:pt x="6236" y="3184"/>
                </a:lnTo>
                <a:lnTo>
                  <a:pt x="6228" y="3184"/>
                </a:lnTo>
                <a:lnTo>
                  <a:pt x="6224" y="3184"/>
                </a:lnTo>
                <a:lnTo>
                  <a:pt x="6222" y="3188"/>
                </a:lnTo>
                <a:lnTo>
                  <a:pt x="6216" y="3194"/>
                </a:lnTo>
                <a:lnTo>
                  <a:pt x="6208" y="3196"/>
                </a:lnTo>
                <a:lnTo>
                  <a:pt x="6180" y="3196"/>
                </a:lnTo>
                <a:lnTo>
                  <a:pt x="6158" y="3200"/>
                </a:lnTo>
                <a:lnTo>
                  <a:pt x="6138" y="3208"/>
                </a:lnTo>
                <a:lnTo>
                  <a:pt x="6128" y="3212"/>
                </a:lnTo>
                <a:lnTo>
                  <a:pt x="6120" y="3218"/>
                </a:lnTo>
                <a:lnTo>
                  <a:pt x="6114" y="3226"/>
                </a:lnTo>
                <a:lnTo>
                  <a:pt x="6110" y="3232"/>
                </a:lnTo>
                <a:lnTo>
                  <a:pt x="6108" y="3238"/>
                </a:lnTo>
                <a:lnTo>
                  <a:pt x="6106" y="3240"/>
                </a:lnTo>
                <a:lnTo>
                  <a:pt x="6102" y="3240"/>
                </a:lnTo>
                <a:lnTo>
                  <a:pt x="6100" y="3240"/>
                </a:lnTo>
                <a:lnTo>
                  <a:pt x="6094" y="3236"/>
                </a:lnTo>
                <a:lnTo>
                  <a:pt x="6090" y="3236"/>
                </a:lnTo>
                <a:lnTo>
                  <a:pt x="6086" y="3240"/>
                </a:lnTo>
                <a:lnTo>
                  <a:pt x="6084" y="3242"/>
                </a:lnTo>
                <a:lnTo>
                  <a:pt x="6080" y="3244"/>
                </a:lnTo>
                <a:lnTo>
                  <a:pt x="6076" y="3242"/>
                </a:lnTo>
                <a:lnTo>
                  <a:pt x="6072" y="3242"/>
                </a:lnTo>
                <a:lnTo>
                  <a:pt x="6070" y="3242"/>
                </a:lnTo>
                <a:lnTo>
                  <a:pt x="6066" y="3246"/>
                </a:lnTo>
                <a:lnTo>
                  <a:pt x="6062" y="3250"/>
                </a:lnTo>
                <a:lnTo>
                  <a:pt x="6054" y="3260"/>
                </a:lnTo>
                <a:lnTo>
                  <a:pt x="6044" y="3270"/>
                </a:lnTo>
                <a:lnTo>
                  <a:pt x="6038" y="3274"/>
                </a:lnTo>
                <a:lnTo>
                  <a:pt x="6032" y="3276"/>
                </a:lnTo>
                <a:lnTo>
                  <a:pt x="6026" y="3276"/>
                </a:lnTo>
                <a:lnTo>
                  <a:pt x="6020" y="3276"/>
                </a:lnTo>
                <a:lnTo>
                  <a:pt x="6006" y="3274"/>
                </a:lnTo>
                <a:lnTo>
                  <a:pt x="6000" y="3274"/>
                </a:lnTo>
                <a:lnTo>
                  <a:pt x="5996" y="3272"/>
                </a:lnTo>
                <a:lnTo>
                  <a:pt x="5992" y="3268"/>
                </a:lnTo>
                <a:lnTo>
                  <a:pt x="5990" y="3262"/>
                </a:lnTo>
                <a:lnTo>
                  <a:pt x="5990" y="3258"/>
                </a:lnTo>
                <a:lnTo>
                  <a:pt x="5988" y="3258"/>
                </a:lnTo>
                <a:lnTo>
                  <a:pt x="5986" y="3262"/>
                </a:lnTo>
                <a:lnTo>
                  <a:pt x="5982" y="3266"/>
                </a:lnTo>
                <a:lnTo>
                  <a:pt x="5978" y="3268"/>
                </a:lnTo>
                <a:lnTo>
                  <a:pt x="5974" y="3268"/>
                </a:lnTo>
                <a:lnTo>
                  <a:pt x="5968" y="3266"/>
                </a:lnTo>
                <a:lnTo>
                  <a:pt x="5962" y="3266"/>
                </a:lnTo>
                <a:lnTo>
                  <a:pt x="5958" y="3266"/>
                </a:lnTo>
                <a:lnTo>
                  <a:pt x="5948" y="3270"/>
                </a:lnTo>
                <a:lnTo>
                  <a:pt x="5942" y="3272"/>
                </a:lnTo>
                <a:lnTo>
                  <a:pt x="5934" y="3272"/>
                </a:lnTo>
                <a:lnTo>
                  <a:pt x="5926" y="3272"/>
                </a:lnTo>
                <a:lnTo>
                  <a:pt x="5914" y="3266"/>
                </a:lnTo>
                <a:lnTo>
                  <a:pt x="5904" y="3260"/>
                </a:lnTo>
                <a:lnTo>
                  <a:pt x="5898" y="3254"/>
                </a:lnTo>
                <a:lnTo>
                  <a:pt x="5896" y="3248"/>
                </a:lnTo>
                <a:lnTo>
                  <a:pt x="5896" y="3242"/>
                </a:lnTo>
                <a:lnTo>
                  <a:pt x="5896" y="3236"/>
                </a:lnTo>
                <a:lnTo>
                  <a:pt x="5894" y="3234"/>
                </a:lnTo>
                <a:lnTo>
                  <a:pt x="5890" y="3232"/>
                </a:lnTo>
                <a:lnTo>
                  <a:pt x="5884" y="3234"/>
                </a:lnTo>
                <a:lnTo>
                  <a:pt x="5880" y="3238"/>
                </a:lnTo>
                <a:lnTo>
                  <a:pt x="5874" y="3242"/>
                </a:lnTo>
                <a:lnTo>
                  <a:pt x="5868" y="3254"/>
                </a:lnTo>
                <a:lnTo>
                  <a:pt x="5856" y="3290"/>
                </a:lnTo>
                <a:lnTo>
                  <a:pt x="5848" y="3310"/>
                </a:lnTo>
                <a:lnTo>
                  <a:pt x="5838" y="3328"/>
                </a:lnTo>
                <a:lnTo>
                  <a:pt x="5830" y="3336"/>
                </a:lnTo>
                <a:lnTo>
                  <a:pt x="5822" y="3344"/>
                </a:lnTo>
                <a:lnTo>
                  <a:pt x="5814" y="3350"/>
                </a:lnTo>
                <a:lnTo>
                  <a:pt x="5804" y="3354"/>
                </a:lnTo>
                <a:lnTo>
                  <a:pt x="5786" y="3362"/>
                </a:lnTo>
                <a:lnTo>
                  <a:pt x="5772" y="3368"/>
                </a:lnTo>
                <a:lnTo>
                  <a:pt x="5766" y="3374"/>
                </a:lnTo>
                <a:lnTo>
                  <a:pt x="5762" y="3378"/>
                </a:lnTo>
                <a:lnTo>
                  <a:pt x="5756" y="3386"/>
                </a:lnTo>
                <a:lnTo>
                  <a:pt x="5752" y="3392"/>
                </a:lnTo>
                <a:lnTo>
                  <a:pt x="5746" y="3400"/>
                </a:lnTo>
                <a:lnTo>
                  <a:pt x="5738" y="3406"/>
                </a:lnTo>
                <a:lnTo>
                  <a:pt x="5736" y="3412"/>
                </a:lnTo>
                <a:lnTo>
                  <a:pt x="5734" y="3416"/>
                </a:lnTo>
                <a:lnTo>
                  <a:pt x="5736" y="3420"/>
                </a:lnTo>
                <a:lnTo>
                  <a:pt x="5736" y="3424"/>
                </a:lnTo>
                <a:lnTo>
                  <a:pt x="5734" y="3430"/>
                </a:lnTo>
                <a:lnTo>
                  <a:pt x="5732" y="3438"/>
                </a:lnTo>
                <a:lnTo>
                  <a:pt x="5724" y="3448"/>
                </a:lnTo>
                <a:lnTo>
                  <a:pt x="5716" y="3462"/>
                </a:lnTo>
                <a:lnTo>
                  <a:pt x="5714" y="3476"/>
                </a:lnTo>
                <a:lnTo>
                  <a:pt x="5712" y="3490"/>
                </a:lnTo>
                <a:lnTo>
                  <a:pt x="5714" y="3504"/>
                </a:lnTo>
                <a:lnTo>
                  <a:pt x="5718" y="3530"/>
                </a:lnTo>
                <a:lnTo>
                  <a:pt x="5718" y="3542"/>
                </a:lnTo>
                <a:lnTo>
                  <a:pt x="5714" y="3554"/>
                </a:lnTo>
                <a:lnTo>
                  <a:pt x="5702" y="3576"/>
                </a:lnTo>
                <a:lnTo>
                  <a:pt x="5694" y="3590"/>
                </a:lnTo>
                <a:lnTo>
                  <a:pt x="5686" y="3598"/>
                </a:lnTo>
                <a:lnTo>
                  <a:pt x="5680" y="3602"/>
                </a:lnTo>
                <a:lnTo>
                  <a:pt x="5668" y="3606"/>
                </a:lnTo>
                <a:lnTo>
                  <a:pt x="5662" y="3612"/>
                </a:lnTo>
                <a:lnTo>
                  <a:pt x="5654" y="3622"/>
                </a:lnTo>
                <a:lnTo>
                  <a:pt x="5644" y="3632"/>
                </a:lnTo>
                <a:lnTo>
                  <a:pt x="5634" y="3640"/>
                </a:lnTo>
                <a:lnTo>
                  <a:pt x="5622" y="3642"/>
                </a:lnTo>
                <a:lnTo>
                  <a:pt x="5610" y="3646"/>
                </a:lnTo>
                <a:lnTo>
                  <a:pt x="5600" y="3648"/>
                </a:lnTo>
                <a:lnTo>
                  <a:pt x="5592" y="3650"/>
                </a:lnTo>
                <a:lnTo>
                  <a:pt x="5584" y="3656"/>
                </a:lnTo>
                <a:lnTo>
                  <a:pt x="5580" y="3666"/>
                </a:lnTo>
                <a:lnTo>
                  <a:pt x="5570" y="3694"/>
                </a:lnTo>
                <a:lnTo>
                  <a:pt x="5560" y="3712"/>
                </a:lnTo>
                <a:lnTo>
                  <a:pt x="5552" y="3722"/>
                </a:lnTo>
                <a:lnTo>
                  <a:pt x="5544" y="3726"/>
                </a:lnTo>
                <a:lnTo>
                  <a:pt x="5538" y="3730"/>
                </a:lnTo>
                <a:lnTo>
                  <a:pt x="5534" y="3732"/>
                </a:lnTo>
                <a:lnTo>
                  <a:pt x="5528" y="3738"/>
                </a:lnTo>
                <a:lnTo>
                  <a:pt x="5524" y="3752"/>
                </a:lnTo>
                <a:lnTo>
                  <a:pt x="5520" y="3766"/>
                </a:lnTo>
                <a:lnTo>
                  <a:pt x="5518" y="3770"/>
                </a:lnTo>
                <a:lnTo>
                  <a:pt x="5516" y="3776"/>
                </a:lnTo>
                <a:lnTo>
                  <a:pt x="5512" y="3794"/>
                </a:lnTo>
                <a:lnTo>
                  <a:pt x="5508" y="3816"/>
                </a:lnTo>
                <a:lnTo>
                  <a:pt x="5506" y="3822"/>
                </a:lnTo>
                <a:lnTo>
                  <a:pt x="5502" y="3826"/>
                </a:lnTo>
                <a:lnTo>
                  <a:pt x="5494" y="3834"/>
                </a:lnTo>
                <a:lnTo>
                  <a:pt x="5482" y="3848"/>
                </a:lnTo>
                <a:lnTo>
                  <a:pt x="5468" y="3862"/>
                </a:lnTo>
                <a:lnTo>
                  <a:pt x="5462" y="3868"/>
                </a:lnTo>
                <a:lnTo>
                  <a:pt x="5462" y="3870"/>
                </a:lnTo>
                <a:lnTo>
                  <a:pt x="5464" y="3870"/>
                </a:lnTo>
                <a:lnTo>
                  <a:pt x="5470" y="3870"/>
                </a:lnTo>
                <a:lnTo>
                  <a:pt x="5470" y="3872"/>
                </a:lnTo>
                <a:lnTo>
                  <a:pt x="5466" y="3880"/>
                </a:lnTo>
                <a:lnTo>
                  <a:pt x="5458" y="3896"/>
                </a:lnTo>
                <a:lnTo>
                  <a:pt x="5456" y="3906"/>
                </a:lnTo>
                <a:lnTo>
                  <a:pt x="5454" y="3918"/>
                </a:lnTo>
                <a:lnTo>
                  <a:pt x="5452" y="3928"/>
                </a:lnTo>
                <a:lnTo>
                  <a:pt x="5450" y="3934"/>
                </a:lnTo>
                <a:lnTo>
                  <a:pt x="5446" y="3938"/>
                </a:lnTo>
                <a:lnTo>
                  <a:pt x="5442" y="3940"/>
                </a:lnTo>
                <a:lnTo>
                  <a:pt x="5436" y="3944"/>
                </a:lnTo>
                <a:lnTo>
                  <a:pt x="5432" y="3948"/>
                </a:lnTo>
                <a:lnTo>
                  <a:pt x="5428" y="3956"/>
                </a:lnTo>
                <a:lnTo>
                  <a:pt x="5424" y="3966"/>
                </a:lnTo>
                <a:lnTo>
                  <a:pt x="5420" y="3990"/>
                </a:lnTo>
                <a:lnTo>
                  <a:pt x="5420" y="4006"/>
                </a:lnTo>
                <a:lnTo>
                  <a:pt x="5420" y="4014"/>
                </a:lnTo>
                <a:lnTo>
                  <a:pt x="5422" y="4016"/>
                </a:lnTo>
                <a:lnTo>
                  <a:pt x="5424" y="4016"/>
                </a:lnTo>
                <a:lnTo>
                  <a:pt x="5424" y="4014"/>
                </a:lnTo>
                <a:lnTo>
                  <a:pt x="5426" y="4012"/>
                </a:lnTo>
                <a:lnTo>
                  <a:pt x="5426" y="4006"/>
                </a:lnTo>
                <a:lnTo>
                  <a:pt x="5428" y="4002"/>
                </a:lnTo>
                <a:lnTo>
                  <a:pt x="5430" y="4000"/>
                </a:lnTo>
                <a:lnTo>
                  <a:pt x="5432" y="4000"/>
                </a:lnTo>
                <a:lnTo>
                  <a:pt x="5434" y="4002"/>
                </a:lnTo>
                <a:lnTo>
                  <a:pt x="5434" y="4006"/>
                </a:lnTo>
                <a:lnTo>
                  <a:pt x="5436" y="4014"/>
                </a:lnTo>
                <a:lnTo>
                  <a:pt x="5438" y="4022"/>
                </a:lnTo>
                <a:lnTo>
                  <a:pt x="5440" y="4024"/>
                </a:lnTo>
                <a:lnTo>
                  <a:pt x="5442" y="4024"/>
                </a:lnTo>
                <a:lnTo>
                  <a:pt x="5446" y="4022"/>
                </a:lnTo>
                <a:lnTo>
                  <a:pt x="5448" y="4024"/>
                </a:lnTo>
                <a:lnTo>
                  <a:pt x="5452" y="4032"/>
                </a:lnTo>
                <a:lnTo>
                  <a:pt x="5454" y="4044"/>
                </a:lnTo>
                <a:lnTo>
                  <a:pt x="5454" y="4058"/>
                </a:lnTo>
                <a:lnTo>
                  <a:pt x="5454" y="4066"/>
                </a:lnTo>
                <a:lnTo>
                  <a:pt x="5452" y="4072"/>
                </a:lnTo>
                <a:lnTo>
                  <a:pt x="5446" y="4080"/>
                </a:lnTo>
                <a:lnTo>
                  <a:pt x="5442" y="4086"/>
                </a:lnTo>
                <a:lnTo>
                  <a:pt x="5444" y="4088"/>
                </a:lnTo>
                <a:lnTo>
                  <a:pt x="5446" y="4090"/>
                </a:lnTo>
                <a:lnTo>
                  <a:pt x="5450" y="4096"/>
                </a:lnTo>
                <a:lnTo>
                  <a:pt x="5456" y="4104"/>
                </a:lnTo>
                <a:lnTo>
                  <a:pt x="5458" y="4114"/>
                </a:lnTo>
                <a:lnTo>
                  <a:pt x="5462" y="4128"/>
                </a:lnTo>
                <a:lnTo>
                  <a:pt x="5464" y="4142"/>
                </a:lnTo>
                <a:lnTo>
                  <a:pt x="5464" y="4156"/>
                </a:lnTo>
                <a:lnTo>
                  <a:pt x="5462" y="4172"/>
                </a:lnTo>
                <a:lnTo>
                  <a:pt x="5460" y="4186"/>
                </a:lnTo>
                <a:lnTo>
                  <a:pt x="5448" y="4222"/>
                </a:lnTo>
                <a:lnTo>
                  <a:pt x="5446" y="4232"/>
                </a:lnTo>
                <a:lnTo>
                  <a:pt x="5444" y="4242"/>
                </a:lnTo>
                <a:lnTo>
                  <a:pt x="5444" y="4258"/>
                </a:lnTo>
                <a:lnTo>
                  <a:pt x="5438" y="4278"/>
                </a:lnTo>
                <a:lnTo>
                  <a:pt x="5434" y="4288"/>
                </a:lnTo>
                <a:lnTo>
                  <a:pt x="5428" y="4298"/>
                </a:lnTo>
                <a:lnTo>
                  <a:pt x="5420" y="4304"/>
                </a:lnTo>
                <a:lnTo>
                  <a:pt x="5412" y="4310"/>
                </a:lnTo>
                <a:lnTo>
                  <a:pt x="5406" y="4314"/>
                </a:lnTo>
                <a:lnTo>
                  <a:pt x="5404" y="4318"/>
                </a:lnTo>
                <a:lnTo>
                  <a:pt x="5408" y="4320"/>
                </a:lnTo>
                <a:lnTo>
                  <a:pt x="5414" y="4318"/>
                </a:lnTo>
                <a:lnTo>
                  <a:pt x="5418" y="4320"/>
                </a:lnTo>
                <a:lnTo>
                  <a:pt x="5422" y="4324"/>
                </a:lnTo>
                <a:lnTo>
                  <a:pt x="5428" y="4338"/>
                </a:lnTo>
                <a:lnTo>
                  <a:pt x="5434" y="4358"/>
                </a:lnTo>
                <a:lnTo>
                  <a:pt x="5438" y="4366"/>
                </a:lnTo>
                <a:lnTo>
                  <a:pt x="5442" y="4374"/>
                </a:lnTo>
                <a:lnTo>
                  <a:pt x="5444" y="4378"/>
                </a:lnTo>
                <a:lnTo>
                  <a:pt x="5448" y="4380"/>
                </a:lnTo>
                <a:lnTo>
                  <a:pt x="5452" y="4382"/>
                </a:lnTo>
                <a:lnTo>
                  <a:pt x="5456" y="4382"/>
                </a:lnTo>
                <a:lnTo>
                  <a:pt x="5468" y="4380"/>
                </a:lnTo>
                <a:lnTo>
                  <a:pt x="5484" y="4378"/>
                </a:lnTo>
                <a:lnTo>
                  <a:pt x="5466" y="4382"/>
                </a:lnTo>
                <a:lnTo>
                  <a:pt x="5454" y="4386"/>
                </a:lnTo>
                <a:lnTo>
                  <a:pt x="5446" y="4388"/>
                </a:lnTo>
                <a:lnTo>
                  <a:pt x="5442" y="4386"/>
                </a:lnTo>
                <a:lnTo>
                  <a:pt x="5440" y="4384"/>
                </a:lnTo>
                <a:lnTo>
                  <a:pt x="5438" y="4380"/>
                </a:lnTo>
                <a:lnTo>
                  <a:pt x="5436" y="4380"/>
                </a:lnTo>
                <a:lnTo>
                  <a:pt x="5432" y="4382"/>
                </a:lnTo>
                <a:lnTo>
                  <a:pt x="5430" y="4390"/>
                </a:lnTo>
                <a:lnTo>
                  <a:pt x="5432" y="4398"/>
                </a:lnTo>
                <a:lnTo>
                  <a:pt x="5434" y="4408"/>
                </a:lnTo>
                <a:lnTo>
                  <a:pt x="5434" y="4416"/>
                </a:lnTo>
                <a:lnTo>
                  <a:pt x="5436" y="4420"/>
                </a:lnTo>
                <a:lnTo>
                  <a:pt x="5440" y="4418"/>
                </a:lnTo>
                <a:lnTo>
                  <a:pt x="5444" y="4416"/>
                </a:lnTo>
                <a:lnTo>
                  <a:pt x="5448" y="4418"/>
                </a:lnTo>
                <a:lnTo>
                  <a:pt x="5452" y="4420"/>
                </a:lnTo>
                <a:lnTo>
                  <a:pt x="5458" y="4420"/>
                </a:lnTo>
                <a:lnTo>
                  <a:pt x="5464" y="4418"/>
                </a:lnTo>
                <a:lnTo>
                  <a:pt x="5468" y="4420"/>
                </a:lnTo>
                <a:lnTo>
                  <a:pt x="5474" y="4422"/>
                </a:lnTo>
                <a:lnTo>
                  <a:pt x="5480" y="4424"/>
                </a:lnTo>
                <a:lnTo>
                  <a:pt x="5468" y="4426"/>
                </a:lnTo>
                <a:lnTo>
                  <a:pt x="5460" y="4426"/>
                </a:lnTo>
                <a:lnTo>
                  <a:pt x="5448" y="4424"/>
                </a:lnTo>
                <a:lnTo>
                  <a:pt x="5442" y="4422"/>
                </a:lnTo>
                <a:lnTo>
                  <a:pt x="5440" y="4422"/>
                </a:lnTo>
                <a:lnTo>
                  <a:pt x="5436" y="4426"/>
                </a:lnTo>
                <a:lnTo>
                  <a:pt x="5434" y="4430"/>
                </a:lnTo>
                <a:lnTo>
                  <a:pt x="5434" y="4432"/>
                </a:lnTo>
                <a:lnTo>
                  <a:pt x="5438" y="4434"/>
                </a:lnTo>
                <a:lnTo>
                  <a:pt x="5442" y="4438"/>
                </a:lnTo>
                <a:lnTo>
                  <a:pt x="5444" y="4440"/>
                </a:lnTo>
                <a:lnTo>
                  <a:pt x="5446" y="4440"/>
                </a:lnTo>
                <a:lnTo>
                  <a:pt x="5452" y="4440"/>
                </a:lnTo>
                <a:lnTo>
                  <a:pt x="5456" y="4440"/>
                </a:lnTo>
                <a:lnTo>
                  <a:pt x="5454" y="4444"/>
                </a:lnTo>
                <a:lnTo>
                  <a:pt x="5452" y="4452"/>
                </a:lnTo>
                <a:lnTo>
                  <a:pt x="5452" y="4454"/>
                </a:lnTo>
                <a:lnTo>
                  <a:pt x="5454" y="4456"/>
                </a:lnTo>
                <a:lnTo>
                  <a:pt x="5458" y="4456"/>
                </a:lnTo>
                <a:lnTo>
                  <a:pt x="5464" y="4454"/>
                </a:lnTo>
                <a:lnTo>
                  <a:pt x="5468" y="4454"/>
                </a:lnTo>
                <a:lnTo>
                  <a:pt x="5470" y="4456"/>
                </a:lnTo>
                <a:lnTo>
                  <a:pt x="5468" y="4462"/>
                </a:lnTo>
                <a:lnTo>
                  <a:pt x="5468" y="4468"/>
                </a:lnTo>
                <a:lnTo>
                  <a:pt x="5470" y="4468"/>
                </a:lnTo>
                <a:lnTo>
                  <a:pt x="5474" y="4464"/>
                </a:lnTo>
                <a:lnTo>
                  <a:pt x="5484" y="4458"/>
                </a:lnTo>
                <a:lnTo>
                  <a:pt x="5490" y="4456"/>
                </a:lnTo>
                <a:lnTo>
                  <a:pt x="5492" y="4456"/>
                </a:lnTo>
                <a:lnTo>
                  <a:pt x="5488" y="4460"/>
                </a:lnTo>
                <a:lnTo>
                  <a:pt x="5484" y="4462"/>
                </a:lnTo>
                <a:lnTo>
                  <a:pt x="5484" y="4464"/>
                </a:lnTo>
                <a:lnTo>
                  <a:pt x="5484" y="4468"/>
                </a:lnTo>
                <a:lnTo>
                  <a:pt x="5488" y="4472"/>
                </a:lnTo>
                <a:lnTo>
                  <a:pt x="5488" y="4476"/>
                </a:lnTo>
                <a:lnTo>
                  <a:pt x="5486" y="4478"/>
                </a:lnTo>
                <a:lnTo>
                  <a:pt x="5486" y="4482"/>
                </a:lnTo>
                <a:lnTo>
                  <a:pt x="5486" y="4484"/>
                </a:lnTo>
                <a:lnTo>
                  <a:pt x="5488" y="4484"/>
                </a:lnTo>
                <a:lnTo>
                  <a:pt x="5490" y="4488"/>
                </a:lnTo>
                <a:lnTo>
                  <a:pt x="5490" y="4492"/>
                </a:lnTo>
                <a:lnTo>
                  <a:pt x="5492" y="4492"/>
                </a:lnTo>
                <a:lnTo>
                  <a:pt x="5494" y="4492"/>
                </a:lnTo>
                <a:lnTo>
                  <a:pt x="5496" y="4496"/>
                </a:lnTo>
                <a:lnTo>
                  <a:pt x="5496" y="4500"/>
                </a:lnTo>
                <a:lnTo>
                  <a:pt x="5498" y="4500"/>
                </a:lnTo>
                <a:lnTo>
                  <a:pt x="5504" y="4492"/>
                </a:lnTo>
                <a:lnTo>
                  <a:pt x="5502" y="4500"/>
                </a:lnTo>
                <a:lnTo>
                  <a:pt x="5504" y="4504"/>
                </a:lnTo>
                <a:lnTo>
                  <a:pt x="5502" y="4508"/>
                </a:lnTo>
                <a:lnTo>
                  <a:pt x="5504" y="4510"/>
                </a:lnTo>
                <a:lnTo>
                  <a:pt x="5506" y="4512"/>
                </a:lnTo>
                <a:lnTo>
                  <a:pt x="5508" y="4510"/>
                </a:lnTo>
                <a:lnTo>
                  <a:pt x="5508" y="4506"/>
                </a:lnTo>
                <a:lnTo>
                  <a:pt x="5512" y="4502"/>
                </a:lnTo>
                <a:lnTo>
                  <a:pt x="5514" y="4500"/>
                </a:lnTo>
                <a:lnTo>
                  <a:pt x="5518" y="4498"/>
                </a:lnTo>
                <a:lnTo>
                  <a:pt x="5520" y="4500"/>
                </a:lnTo>
                <a:lnTo>
                  <a:pt x="5518" y="4502"/>
                </a:lnTo>
                <a:lnTo>
                  <a:pt x="5514" y="4506"/>
                </a:lnTo>
                <a:lnTo>
                  <a:pt x="5514" y="4508"/>
                </a:lnTo>
                <a:lnTo>
                  <a:pt x="5516" y="4512"/>
                </a:lnTo>
                <a:lnTo>
                  <a:pt x="5516" y="4514"/>
                </a:lnTo>
                <a:lnTo>
                  <a:pt x="5518" y="4516"/>
                </a:lnTo>
                <a:lnTo>
                  <a:pt x="5522" y="4512"/>
                </a:lnTo>
                <a:lnTo>
                  <a:pt x="5524" y="4510"/>
                </a:lnTo>
                <a:lnTo>
                  <a:pt x="5522" y="4518"/>
                </a:lnTo>
                <a:lnTo>
                  <a:pt x="5522" y="4528"/>
                </a:lnTo>
                <a:lnTo>
                  <a:pt x="5524" y="4528"/>
                </a:lnTo>
                <a:lnTo>
                  <a:pt x="5524" y="4534"/>
                </a:lnTo>
                <a:lnTo>
                  <a:pt x="5528" y="4538"/>
                </a:lnTo>
                <a:lnTo>
                  <a:pt x="5532" y="4542"/>
                </a:lnTo>
                <a:lnTo>
                  <a:pt x="5538" y="4544"/>
                </a:lnTo>
                <a:lnTo>
                  <a:pt x="5544" y="4548"/>
                </a:lnTo>
                <a:lnTo>
                  <a:pt x="5550" y="4554"/>
                </a:lnTo>
                <a:lnTo>
                  <a:pt x="5558" y="4556"/>
                </a:lnTo>
                <a:lnTo>
                  <a:pt x="5562" y="4560"/>
                </a:lnTo>
                <a:lnTo>
                  <a:pt x="5564" y="4562"/>
                </a:lnTo>
                <a:lnTo>
                  <a:pt x="5562" y="4564"/>
                </a:lnTo>
                <a:lnTo>
                  <a:pt x="5560" y="4568"/>
                </a:lnTo>
                <a:lnTo>
                  <a:pt x="5560" y="4572"/>
                </a:lnTo>
                <a:lnTo>
                  <a:pt x="5560" y="4576"/>
                </a:lnTo>
                <a:lnTo>
                  <a:pt x="5566" y="4578"/>
                </a:lnTo>
                <a:lnTo>
                  <a:pt x="5570" y="4582"/>
                </a:lnTo>
                <a:lnTo>
                  <a:pt x="5570" y="4584"/>
                </a:lnTo>
                <a:lnTo>
                  <a:pt x="5572" y="4586"/>
                </a:lnTo>
                <a:lnTo>
                  <a:pt x="5574" y="4588"/>
                </a:lnTo>
                <a:lnTo>
                  <a:pt x="5576" y="4592"/>
                </a:lnTo>
                <a:lnTo>
                  <a:pt x="5574" y="4594"/>
                </a:lnTo>
                <a:lnTo>
                  <a:pt x="5574" y="4596"/>
                </a:lnTo>
                <a:lnTo>
                  <a:pt x="5580" y="4604"/>
                </a:lnTo>
                <a:lnTo>
                  <a:pt x="5580" y="4606"/>
                </a:lnTo>
                <a:lnTo>
                  <a:pt x="5576" y="4608"/>
                </a:lnTo>
                <a:lnTo>
                  <a:pt x="5576" y="4610"/>
                </a:lnTo>
                <a:lnTo>
                  <a:pt x="5576" y="4612"/>
                </a:lnTo>
                <a:lnTo>
                  <a:pt x="5578" y="4618"/>
                </a:lnTo>
                <a:lnTo>
                  <a:pt x="5580" y="4618"/>
                </a:lnTo>
                <a:lnTo>
                  <a:pt x="5584" y="4616"/>
                </a:lnTo>
                <a:lnTo>
                  <a:pt x="5590" y="4620"/>
                </a:lnTo>
                <a:lnTo>
                  <a:pt x="5586" y="4624"/>
                </a:lnTo>
                <a:lnTo>
                  <a:pt x="5584" y="4624"/>
                </a:lnTo>
                <a:lnTo>
                  <a:pt x="5578" y="4624"/>
                </a:lnTo>
                <a:lnTo>
                  <a:pt x="5574" y="4624"/>
                </a:lnTo>
                <a:lnTo>
                  <a:pt x="5574" y="4628"/>
                </a:lnTo>
                <a:lnTo>
                  <a:pt x="5580" y="4636"/>
                </a:lnTo>
                <a:lnTo>
                  <a:pt x="5584" y="4638"/>
                </a:lnTo>
                <a:lnTo>
                  <a:pt x="5586" y="4638"/>
                </a:lnTo>
                <a:lnTo>
                  <a:pt x="5590" y="4642"/>
                </a:lnTo>
                <a:lnTo>
                  <a:pt x="5590" y="4648"/>
                </a:lnTo>
                <a:lnTo>
                  <a:pt x="5588" y="4650"/>
                </a:lnTo>
                <a:lnTo>
                  <a:pt x="5586" y="4650"/>
                </a:lnTo>
                <a:lnTo>
                  <a:pt x="5588" y="4654"/>
                </a:lnTo>
                <a:lnTo>
                  <a:pt x="5590" y="4656"/>
                </a:lnTo>
                <a:lnTo>
                  <a:pt x="5596" y="4658"/>
                </a:lnTo>
                <a:lnTo>
                  <a:pt x="5602" y="4660"/>
                </a:lnTo>
                <a:lnTo>
                  <a:pt x="5606" y="4666"/>
                </a:lnTo>
                <a:lnTo>
                  <a:pt x="5608" y="4668"/>
                </a:lnTo>
                <a:lnTo>
                  <a:pt x="5608" y="4670"/>
                </a:lnTo>
                <a:lnTo>
                  <a:pt x="5606" y="4672"/>
                </a:lnTo>
                <a:lnTo>
                  <a:pt x="5606" y="4674"/>
                </a:lnTo>
                <a:lnTo>
                  <a:pt x="5606" y="4676"/>
                </a:lnTo>
                <a:lnTo>
                  <a:pt x="5612" y="4680"/>
                </a:lnTo>
                <a:lnTo>
                  <a:pt x="5632" y="4688"/>
                </a:lnTo>
                <a:lnTo>
                  <a:pt x="5640" y="4694"/>
                </a:lnTo>
                <a:lnTo>
                  <a:pt x="5646" y="4700"/>
                </a:lnTo>
                <a:lnTo>
                  <a:pt x="5650" y="4706"/>
                </a:lnTo>
                <a:lnTo>
                  <a:pt x="5656" y="4710"/>
                </a:lnTo>
                <a:lnTo>
                  <a:pt x="5664" y="4716"/>
                </a:lnTo>
                <a:lnTo>
                  <a:pt x="5672" y="4722"/>
                </a:lnTo>
                <a:lnTo>
                  <a:pt x="5676" y="4724"/>
                </a:lnTo>
                <a:lnTo>
                  <a:pt x="5676" y="4728"/>
                </a:lnTo>
                <a:lnTo>
                  <a:pt x="5678" y="4732"/>
                </a:lnTo>
                <a:lnTo>
                  <a:pt x="5680" y="4734"/>
                </a:lnTo>
                <a:lnTo>
                  <a:pt x="5686" y="4738"/>
                </a:lnTo>
                <a:lnTo>
                  <a:pt x="5698" y="4744"/>
                </a:lnTo>
                <a:lnTo>
                  <a:pt x="5706" y="4752"/>
                </a:lnTo>
                <a:lnTo>
                  <a:pt x="5714" y="4762"/>
                </a:lnTo>
                <a:lnTo>
                  <a:pt x="5732" y="4782"/>
                </a:lnTo>
                <a:lnTo>
                  <a:pt x="5752" y="4798"/>
                </a:lnTo>
                <a:lnTo>
                  <a:pt x="5768" y="4810"/>
                </a:lnTo>
                <a:lnTo>
                  <a:pt x="5784" y="4816"/>
                </a:lnTo>
                <a:lnTo>
                  <a:pt x="5794" y="4820"/>
                </a:lnTo>
                <a:lnTo>
                  <a:pt x="5796" y="4824"/>
                </a:lnTo>
                <a:lnTo>
                  <a:pt x="5800" y="4826"/>
                </a:lnTo>
                <a:lnTo>
                  <a:pt x="5808" y="4826"/>
                </a:lnTo>
                <a:lnTo>
                  <a:pt x="5812" y="4824"/>
                </a:lnTo>
                <a:lnTo>
                  <a:pt x="5816" y="4822"/>
                </a:lnTo>
                <a:lnTo>
                  <a:pt x="5826" y="4814"/>
                </a:lnTo>
                <a:lnTo>
                  <a:pt x="5840" y="4804"/>
                </a:lnTo>
                <a:lnTo>
                  <a:pt x="5852" y="4798"/>
                </a:lnTo>
                <a:lnTo>
                  <a:pt x="5866" y="4794"/>
                </a:lnTo>
                <a:lnTo>
                  <a:pt x="5892" y="4788"/>
                </a:lnTo>
                <a:lnTo>
                  <a:pt x="5908" y="4788"/>
                </a:lnTo>
                <a:lnTo>
                  <a:pt x="5920" y="4788"/>
                </a:lnTo>
                <a:lnTo>
                  <a:pt x="5934" y="4786"/>
                </a:lnTo>
                <a:lnTo>
                  <a:pt x="5944" y="4782"/>
                </a:lnTo>
                <a:lnTo>
                  <a:pt x="5958" y="4786"/>
                </a:lnTo>
                <a:lnTo>
                  <a:pt x="5972" y="4786"/>
                </a:lnTo>
                <a:lnTo>
                  <a:pt x="5976" y="4786"/>
                </a:lnTo>
                <a:lnTo>
                  <a:pt x="5980" y="4784"/>
                </a:lnTo>
                <a:lnTo>
                  <a:pt x="5984" y="4784"/>
                </a:lnTo>
                <a:lnTo>
                  <a:pt x="5994" y="4786"/>
                </a:lnTo>
                <a:lnTo>
                  <a:pt x="5996" y="4788"/>
                </a:lnTo>
                <a:lnTo>
                  <a:pt x="5994" y="4788"/>
                </a:lnTo>
                <a:lnTo>
                  <a:pt x="5986" y="4790"/>
                </a:lnTo>
                <a:lnTo>
                  <a:pt x="5982" y="4790"/>
                </a:lnTo>
                <a:lnTo>
                  <a:pt x="5980" y="4790"/>
                </a:lnTo>
                <a:lnTo>
                  <a:pt x="5982" y="4792"/>
                </a:lnTo>
                <a:lnTo>
                  <a:pt x="6000" y="4796"/>
                </a:lnTo>
                <a:lnTo>
                  <a:pt x="6010" y="4800"/>
                </a:lnTo>
                <a:lnTo>
                  <a:pt x="6022" y="4804"/>
                </a:lnTo>
                <a:lnTo>
                  <a:pt x="6026" y="4806"/>
                </a:lnTo>
                <a:lnTo>
                  <a:pt x="6030" y="4806"/>
                </a:lnTo>
                <a:lnTo>
                  <a:pt x="6040" y="4800"/>
                </a:lnTo>
                <a:lnTo>
                  <a:pt x="6052" y="4790"/>
                </a:lnTo>
                <a:lnTo>
                  <a:pt x="6060" y="4786"/>
                </a:lnTo>
                <a:lnTo>
                  <a:pt x="6068" y="4784"/>
                </a:lnTo>
                <a:lnTo>
                  <a:pt x="6078" y="4782"/>
                </a:lnTo>
                <a:lnTo>
                  <a:pt x="6084" y="4778"/>
                </a:lnTo>
                <a:lnTo>
                  <a:pt x="6096" y="4770"/>
                </a:lnTo>
                <a:lnTo>
                  <a:pt x="6102" y="4766"/>
                </a:lnTo>
                <a:lnTo>
                  <a:pt x="6110" y="4762"/>
                </a:lnTo>
                <a:lnTo>
                  <a:pt x="6120" y="4758"/>
                </a:lnTo>
                <a:lnTo>
                  <a:pt x="6134" y="4756"/>
                </a:lnTo>
                <a:lnTo>
                  <a:pt x="6146" y="4754"/>
                </a:lnTo>
                <a:lnTo>
                  <a:pt x="6150" y="4752"/>
                </a:lnTo>
                <a:lnTo>
                  <a:pt x="6152" y="4750"/>
                </a:lnTo>
                <a:lnTo>
                  <a:pt x="6152" y="4746"/>
                </a:lnTo>
                <a:lnTo>
                  <a:pt x="6158" y="4740"/>
                </a:lnTo>
                <a:lnTo>
                  <a:pt x="6164" y="4736"/>
                </a:lnTo>
                <a:lnTo>
                  <a:pt x="6178" y="4732"/>
                </a:lnTo>
                <a:lnTo>
                  <a:pt x="6202" y="4730"/>
                </a:lnTo>
                <a:lnTo>
                  <a:pt x="6218" y="4728"/>
                </a:lnTo>
                <a:lnTo>
                  <a:pt x="6236" y="4726"/>
                </a:lnTo>
                <a:lnTo>
                  <a:pt x="6242" y="4726"/>
                </a:lnTo>
                <a:lnTo>
                  <a:pt x="6246" y="4722"/>
                </a:lnTo>
                <a:lnTo>
                  <a:pt x="6248" y="4720"/>
                </a:lnTo>
                <a:lnTo>
                  <a:pt x="6250" y="4722"/>
                </a:lnTo>
                <a:lnTo>
                  <a:pt x="6254" y="4724"/>
                </a:lnTo>
                <a:lnTo>
                  <a:pt x="6264" y="4726"/>
                </a:lnTo>
                <a:lnTo>
                  <a:pt x="6278" y="4726"/>
                </a:lnTo>
                <a:lnTo>
                  <a:pt x="6290" y="4730"/>
                </a:lnTo>
                <a:lnTo>
                  <a:pt x="6294" y="4734"/>
                </a:lnTo>
                <a:lnTo>
                  <a:pt x="6300" y="4738"/>
                </a:lnTo>
                <a:lnTo>
                  <a:pt x="6314" y="4756"/>
                </a:lnTo>
                <a:lnTo>
                  <a:pt x="6320" y="4772"/>
                </a:lnTo>
                <a:lnTo>
                  <a:pt x="6328" y="4796"/>
                </a:lnTo>
                <a:lnTo>
                  <a:pt x="6334" y="4808"/>
                </a:lnTo>
                <a:lnTo>
                  <a:pt x="6340" y="4818"/>
                </a:lnTo>
                <a:lnTo>
                  <a:pt x="6348" y="4826"/>
                </a:lnTo>
                <a:lnTo>
                  <a:pt x="6352" y="4826"/>
                </a:lnTo>
                <a:lnTo>
                  <a:pt x="6358" y="4828"/>
                </a:lnTo>
                <a:lnTo>
                  <a:pt x="6374" y="4828"/>
                </a:lnTo>
                <a:lnTo>
                  <a:pt x="6380" y="4828"/>
                </a:lnTo>
                <a:lnTo>
                  <a:pt x="6388" y="4826"/>
                </a:lnTo>
                <a:lnTo>
                  <a:pt x="6394" y="4822"/>
                </a:lnTo>
                <a:lnTo>
                  <a:pt x="6396" y="4820"/>
                </a:lnTo>
                <a:lnTo>
                  <a:pt x="6398" y="4816"/>
                </a:lnTo>
                <a:lnTo>
                  <a:pt x="6398" y="4814"/>
                </a:lnTo>
                <a:lnTo>
                  <a:pt x="6396" y="4810"/>
                </a:lnTo>
                <a:lnTo>
                  <a:pt x="6402" y="4814"/>
                </a:lnTo>
                <a:lnTo>
                  <a:pt x="6406" y="4816"/>
                </a:lnTo>
                <a:lnTo>
                  <a:pt x="6414" y="4818"/>
                </a:lnTo>
                <a:lnTo>
                  <a:pt x="6422" y="4818"/>
                </a:lnTo>
                <a:lnTo>
                  <a:pt x="6432" y="4818"/>
                </a:lnTo>
                <a:lnTo>
                  <a:pt x="6440" y="4816"/>
                </a:lnTo>
                <a:lnTo>
                  <a:pt x="6444" y="4812"/>
                </a:lnTo>
                <a:lnTo>
                  <a:pt x="6446" y="4808"/>
                </a:lnTo>
                <a:lnTo>
                  <a:pt x="6446" y="4806"/>
                </a:lnTo>
                <a:lnTo>
                  <a:pt x="6440" y="4796"/>
                </a:lnTo>
                <a:lnTo>
                  <a:pt x="6452" y="4806"/>
                </a:lnTo>
                <a:lnTo>
                  <a:pt x="6452" y="4814"/>
                </a:lnTo>
                <a:lnTo>
                  <a:pt x="6454" y="4818"/>
                </a:lnTo>
                <a:lnTo>
                  <a:pt x="6458" y="4818"/>
                </a:lnTo>
                <a:lnTo>
                  <a:pt x="6460" y="4818"/>
                </a:lnTo>
                <a:lnTo>
                  <a:pt x="6464" y="4816"/>
                </a:lnTo>
                <a:lnTo>
                  <a:pt x="6466" y="4816"/>
                </a:lnTo>
                <a:lnTo>
                  <a:pt x="6468" y="4822"/>
                </a:lnTo>
                <a:lnTo>
                  <a:pt x="6470" y="4836"/>
                </a:lnTo>
                <a:lnTo>
                  <a:pt x="6474" y="4840"/>
                </a:lnTo>
                <a:lnTo>
                  <a:pt x="6482" y="4844"/>
                </a:lnTo>
                <a:lnTo>
                  <a:pt x="6486" y="4846"/>
                </a:lnTo>
                <a:lnTo>
                  <a:pt x="6488" y="4844"/>
                </a:lnTo>
                <a:lnTo>
                  <a:pt x="6492" y="4842"/>
                </a:lnTo>
                <a:lnTo>
                  <a:pt x="6494" y="4838"/>
                </a:lnTo>
                <a:lnTo>
                  <a:pt x="6498" y="4840"/>
                </a:lnTo>
                <a:lnTo>
                  <a:pt x="6500" y="4844"/>
                </a:lnTo>
                <a:lnTo>
                  <a:pt x="6500" y="4846"/>
                </a:lnTo>
                <a:lnTo>
                  <a:pt x="6498" y="4850"/>
                </a:lnTo>
                <a:lnTo>
                  <a:pt x="6494" y="4852"/>
                </a:lnTo>
                <a:lnTo>
                  <a:pt x="6494" y="4856"/>
                </a:lnTo>
                <a:lnTo>
                  <a:pt x="6496" y="4858"/>
                </a:lnTo>
                <a:lnTo>
                  <a:pt x="6500" y="4862"/>
                </a:lnTo>
                <a:lnTo>
                  <a:pt x="6500" y="4864"/>
                </a:lnTo>
                <a:lnTo>
                  <a:pt x="6500" y="4866"/>
                </a:lnTo>
                <a:lnTo>
                  <a:pt x="6504" y="4874"/>
                </a:lnTo>
                <a:lnTo>
                  <a:pt x="6506" y="4880"/>
                </a:lnTo>
                <a:lnTo>
                  <a:pt x="6508" y="4886"/>
                </a:lnTo>
                <a:lnTo>
                  <a:pt x="6508" y="4898"/>
                </a:lnTo>
                <a:lnTo>
                  <a:pt x="6504" y="4910"/>
                </a:lnTo>
                <a:lnTo>
                  <a:pt x="6504" y="4924"/>
                </a:lnTo>
                <a:lnTo>
                  <a:pt x="6504" y="4936"/>
                </a:lnTo>
                <a:lnTo>
                  <a:pt x="6502" y="4946"/>
                </a:lnTo>
                <a:lnTo>
                  <a:pt x="6498" y="4954"/>
                </a:lnTo>
                <a:lnTo>
                  <a:pt x="6494" y="4960"/>
                </a:lnTo>
                <a:lnTo>
                  <a:pt x="6488" y="4970"/>
                </a:lnTo>
                <a:lnTo>
                  <a:pt x="6486" y="4974"/>
                </a:lnTo>
                <a:lnTo>
                  <a:pt x="6486" y="4978"/>
                </a:lnTo>
                <a:lnTo>
                  <a:pt x="6486" y="4982"/>
                </a:lnTo>
                <a:lnTo>
                  <a:pt x="6488" y="4984"/>
                </a:lnTo>
                <a:lnTo>
                  <a:pt x="6494" y="4984"/>
                </a:lnTo>
                <a:lnTo>
                  <a:pt x="6496" y="4984"/>
                </a:lnTo>
                <a:lnTo>
                  <a:pt x="6496" y="4988"/>
                </a:lnTo>
                <a:lnTo>
                  <a:pt x="6494" y="4994"/>
                </a:lnTo>
                <a:lnTo>
                  <a:pt x="6496" y="4998"/>
                </a:lnTo>
                <a:lnTo>
                  <a:pt x="6498" y="5002"/>
                </a:lnTo>
                <a:lnTo>
                  <a:pt x="6496" y="5006"/>
                </a:lnTo>
                <a:lnTo>
                  <a:pt x="6494" y="5006"/>
                </a:lnTo>
                <a:lnTo>
                  <a:pt x="6492" y="5004"/>
                </a:lnTo>
                <a:lnTo>
                  <a:pt x="6490" y="5004"/>
                </a:lnTo>
                <a:lnTo>
                  <a:pt x="6486" y="5006"/>
                </a:lnTo>
                <a:lnTo>
                  <a:pt x="6486" y="5010"/>
                </a:lnTo>
                <a:lnTo>
                  <a:pt x="6486" y="5014"/>
                </a:lnTo>
                <a:lnTo>
                  <a:pt x="6490" y="5018"/>
                </a:lnTo>
                <a:lnTo>
                  <a:pt x="6500" y="5024"/>
                </a:lnTo>
                <a:lnTo>
                  <a:pt x="6510" y="5026"/>
                </a:lnTo>
                <a:lnTo>
                  <a:pt x="6514" y="5028"/>
                </a:lnTo>
                <a:lnTo>
                  <a:pt x="6516" y="5030"/>
                </a:lnTo>
                <a:lnTo>
                  <a:pt x="6514" y="5032"/>
                </a:lnTo>
                <a:lnTo>
                  <a:pt x="6512" y="5034"/>
                </a:lnTo>
                <a:lnTo>
                  <a:pt x="6508" y="5034"/>
                </a:lnTo>
                <a:lnTo>
                  <a:pt x="6502" y="5034"/>
                </a:lnTo>
                <a:lnTo>
                  <a:pt x="6498" y="5034"/>
                </a:lnTo>
                <a:lnTo>
                  <a:pt x="6494" y="5030"/>
                </a:lnTo>
                <a:lnTo>
                  <a:pt x="6488" y="5022"/>
                </a:lnTo>
                <a:lnTo>
                  <a:pt x="6486" y="5022"/>
                </a:lnTo>
                <a:lnTo>
                  <a:pt x="6484" y="5022"/>
                </a:lnTo>
                <a:lnTo>
                  <a:pt x="6484" y="5026"/>
                </a:lnTo>
                <a:lnTo>
                  <a:pt x="6484" y="5038"/>
                </a:lnTo>
                <a:lnTo>
                  <a:pt x="6484" y="5052"/>
                </a:lnTo>
                <a:lnTo>
                  <a:pt x="6480" y="5066"/>
                </a:lnTo>
                <a:lnTo>
                  <a:pt x="6476" y="5070"/>
                </a:lnTo>
                <a:lnTo>
                  <a:pt x="6474" y="5072"/>
                </a:lnTo>
                <a:lnTo>
                  <a:pt x="6470" y="5072"/>
                </a:lnTo>
                <a:lnTo>
                  <a:pt x="6466" y="5070"/>
                </a:lnTo>
                <a:lnTo>
                  <a:pt x="6460" y="5066"/>
                </a:lnTo>
                <a:lnTo>
                  <a:pt x="6460" y="5068"/>
                </a:lnTo>
                <a:lnTo>
                  <a:pt x="6462" y="5076"/>
                </a:lnTo>
                <a:lnTo>
                  <a:pt x="6468" y="5092"/>
                </a:lnTo>
                <a:lnTo>
                  <a:pt x="6480" y="5120"/>
                </a:lnTo>
                <a:lnTo>
                  <a:pt x="6484" y="5130"/>
                </a:lnTo>
                <a:lnTo>
                  <a:pt x="6488" y="5136"/>
                </a:lnTo>
                <a:lnTo>
                  <a:pt x="6494" y="5144"/>
                </a:lnTo>
                <a:lnTo>
                  <a:pt x="6498" y="5152"/>
                </a:lnTo>
                <a:lnTo>
                  <a:pt x="6504" y="5162"/>
                </a:lnTo>
                <a:lnTo>
                  <a:pt x="6514" y="5174"/>
                </a:lnTo>
                <a:lnTo>
                  <a:pt x="6536" y="5198"/>
                </a:lnTo>
                <a:lnTo>
                  <a:pt x="6544" y="5208"/>
                </a:lnTo>
                <a:lnTo>
                  <a:pt x="6546" y="5214"/>
                </a:lnTo>
                <a:lnTo>
                  <a:pt x="6556" y="5224"/>
                </a:lnTo>
                <a:lnTo>
                  <a:pt x="6576" y="5248"/>
                </a:lnTo>
                <a:lnTo>
                  <a:pt x="6582" y="5256"/>
                </a:lnTo>
                <a:lnTo>
                  <a:pt x="6584" y="5264"/>
                </a:lnTo>
                <a:lnTo>
                  <a:pt x="6588" y="5274"/>
                </a:lnTo>
                <a:lnTo>
                  <a:pt x="6594" y="5282"/>
                </a:lnTo>
                <a:lnTo>
                  <a:pt x="6600" y="5292"/>
                </a:lnTo>
                <a:lnTo>
                  <a:pt x="6600" y="5296"/>
                </a:lnTo>
                <a:lnTo>
                  <a:pt x="6600" y="5302"/>
                </a:lnTo>
                <a:lnTo>
                  <a:pt x="6598" y="5310"/>
                </a:lnTo>
                <a:lnTo>
                  <a:pt x="6598" y="5314"/>
                </a:lnTo>
                <a:lnTo>
                  <a:pt x="6600" y="5314"/>
                </a:lnTo>
                <a:lnTo>
                  <a:pt x="6602" y="5318"/>
                </a:lnTo>
                <a:lnTo>
                  <a:pt x="6606" y="5324"/>
                </a:lnTo>
                <a:lnTo>
                  <a:pt x="6608" y="5324"/>
                </a:lnTo>
                <a:lnTo>
                  <a:pt x="6614" y="5322"/>
                </a:lnTo>
                <a:lnTo>
                  <a:pt x="6620" y="5320"/>
                </a:lnTo>
                <a:lnTo>
                  <a:pt x="6626" y="5318"/>
                </a:lnTo>
                <a:lnTo>
                  <a:pt x="6630" y="5316"/>
                </a:lnTo>
                <a:lnTo>
                  <a:pt x="6638" y="5318"/>
                </a:lnTo>
                <a:lnTo>
                  <a:pt x="6630" y="5324"/>
                </a:lnTo>
                <a:lnTo>
                  <a:pt x="6624" y="5328"/>
                </a:lnTo>
                <a:lnTo>
                  <a:pt x="6612" y="5330"/>
                </a:lnTo>
                <a:lnTo>
                  <a:pt x="6606" y="5332"/>
                </a:lnTo>
                <a:lnTo>
                  <a:pt x="6604" y="5334"/>
                </a:lnTo>
                <a:lnTo>
                  <a:pt x="6606" y="5336"/>
                </a:lnTo>
                <a:lnTo>
                  <a:pt x="6616" y="5358"/>
                </a:lnTo>
                <a:lnTo>
                  <a:pt x="6630" y="5394"/>
                </a:lnTo>
                <a:lnTo>
                  <a:pt x="6638" y="5416"/>
                </a:lnTo>
                <a:lnTo>
                  <a:pt x="6642" y="5434"/>
                </a:lnTo>
                <a:lnTo>
                  <a:pt x="6642" y="5450"/>
                </a:lnTo>
                <a:lnTo>
                  <a:pt x="6642" y="5456"/>
                </a:lnTo>
                <a:lnTo>
                  <a:pt x="6638" y="5460"/>
                </a:lnTo>
                <a:lnTo>
                  <a:pt x="6634" y="5470"/>
                </a:lnTo>
                <a:lnTo>
                  <a:pt x="6634" y="5480"/>
                </a:lnTo>
                <a:lnTo>
                  <a:pt x="6636" y="5490"/>
                </a:lnTo>
                <a:lnTo>
                  <a:pt x="6638" y="5502"/>
                </a:lnTo>
                <a:lnTo>
                  <a:pt x="6650" y="5526"/>
                </a:lnTo>
                <a:lnTo>
                  <a:pt x="6660" y="5552"/>
                </a:lnTo>
                <a:lnTo>
                  <a:pt x="6664" y="5564"/>
                </a:lnTo>
                <a:lnTo>
                  <a:pt x="6666" y="5578"/>
                </a:lnTo>
                <a:lnTo>
                  <a:pt x="6668" y="5592"/>
                </a:lnTo>
                <a:lnTo>
                  <a:pt x="6666" y="5606"/>
                </a:lnTo>
                <a:lnTo>
                  <a:pt x="6664" y="5618"/>
                </a:lnTo>
                <a:lnTo>
                  <a:pt x="6658" y="5630"/>
                </a:lnTo>
                <a:lnTo>
                  <a:pt x="6652" y="5642"/>
                </a:lnTo>
                <a:lnTo>
                  <a:pt x="6642" y="5650"/>
                </a:lnTo>
                <a:lnTo>
                  <a:pt x="6634" y="5658"/>
                </a:lnTo>
                <a:lnTo>
                  <a:pt x="6628" y="5666"/>
                </a:lnTo>
                <a:lnTo>
                  <a:pt x="6622" y="5674"/>
                </a:lnTo>
                <a:lnTo>
                  <a:pt x="6618" y="5684"/>
                </a:lnTo>
                <a:lnTo>
                  <a:pt x="6610" y="5704"/>
                </a:lnTo>
                <a:lnTo>
                  <a:pt x="6606" y="5724"/>
                </a:lnTo>
                <a:lnTo>
                  <a:pt x="6600" y="5764"/>
                </a:lnTo>
                <a:lnTo>
                  <a:pt x="6598" y="5782"/>
                </a:lnTo>
                <a:lnTo>
                  <a:pt x="6592" y="5794"/>
                </a:lnTo>
                <a:lnTo>
                  <a:pt x="6586" y="5806"/>
                </a:lnTo>
                <a:lnTo>
                  <a:pt x="6582" y="5816"/>
                </a:lnTo>
                <a:lnTo>
                  <a:pt x="6582" y="5826"/>
                </a:lnTo>
                <a:lnTo>
                  <a:pt x="6582" y="5836"/>
                </a:lnTo>
                <a:lnTo>
                  <a:pt x="6584" y="5854"/>
                </a:lnTo>
                <a:lnTo>
                  <a:pt x="6584" y="5868"/>
                </a:lnTo>
                <a:lnTo>
                  <a:pt x="6582" y="5882"/>
                </a:lnTo>
                <a:lnTo>
                  <a:pt x="6580" y="5892"/>
                </a:lnTo>
                <a:lnTo>
                  <a:pt x="6582" y="5900"/>
                </a:lnTo>
                <a:lnTo>
                  <a:pt x="6586" y="5920"/>
                </a:lnTo>
                <a:lnTo>
                  <a:pt x="6594" y="5938"/>
                </a:lnTo>
                <a:lnTo>
                  <a:pt x="6604" y="5960"/>
                </a:lnTo>
                <a:lnTo>
                  <a:pt x="6628" y="6004"/>
                </a:lnTo>
                <a:lnTo>
                  <a:pt x="6638" y="6030"/>
                </a:lnTo>
                <a:lnTo>
                  <a:pt x="6646" y="6060"/>
                </a:lnTo>
                <a:lnTo>
                  <a:pt x="6654" y="6084"/>
                </a:lnTo>
                <a:lnTo>
                  <a:pt x="6664" y="6102"/>
                </a:lnTo>
                <a:lnTo>
                  <a:pt x="6672" y="6112"/>
                </a:lnTo>
                <a:lnTo>
                  <a:pt x="6682" y="6122"/>
                </a:lnTo>
                <a:lnTo>
                  <a:pt x="6688" y="6132"/>
                </a:lnTo>
                <a:lnTo>
                  <a:pt x="6692" y="6144"/>
                </a:lnTo>
                <a:lnTo>
                  <a:pt x="6692" y="6164"/>
                </a:lnTo>
                <a:lnTo>
                  <a:pt x="6690" y="6194"/>
                </a:lnTo>
                <a:lnTo>
                  <a:pt x="6688" y="6208"/>
                </a:lnTo>
                <a:lnTo>
                  <a:pt x="6690" y="6226"/>
                </a:lnTo>
                <a:lnTo>
                  <a:pt x="6698" y="6266"/>
                </a:lnTo>
                <a:lnTo>
                  <a:pt x="6708" y="6312"/>
                </a:lnTo>
                <a:lnTo>
                  <a:pt x="6712" y="6334"/>
                </a:lnTo>
                <a:lnTo>
                  <a:pt x="6714" y="6356"/>
                </a:lnTo>
                <a:lnTo>
                  <a:pt x="6718" y="6376"/>
                </a:lnTo>
                <a:lnTo>
                  <a:pt x="6722" y="6394"/>
                </a:lnTo>
                <a:lnTo>
                  <a:pt x="6730" y="6408"/>
                </a:lnTo>
                <a:lnTo>
                  <a:pt x="6738" y="6422"/>
                </a:lnTo>
                <a:lnTo>
                  <a:pt x="6748" y="6432"/>
                </a:lnTo>
                <a:lnTo>
                  <a:pt x="6756" y="6442"/>
                </a:lnTo>
                <a:lnTo>
                  <a:pt x="6772" y="6456"/>
                </a:lnTo>
                <a:lnTo>
                  <a:pt x="6782" y="6470"/>
                </a:lnTo>
                <a:lnTo>
                  <a:pt x="6788" y="6484"/>
                </a:lnTo>
                <a:lnTo>
                  <a:pt x="6792" y="6498"/>
                </a:lnTo>
                <a:lnTo>
                  <a:pt x="6796" y="6514"/>
                </a:lnTo>
                <a:lnTo>
                  <a:pt x="6800" y="6530"/>
                </a:lnTo>
                <a:lnTo>
                  <a:pt x="6806" y="6548"/>
                </a:lnTo>
                <a:lnTo>
                  <a:pt x="6816" y="6568"/>
                </a:lnTo>
                <a:lnTo>
                  <a:pt x="6830" y="6592"/>
                </a:lnTo>
                <a:lnTo>
                  <a:pt x="6840" y="6612"/>
                </a:lnTo>
                <a:lnTo>
                  <a:pt x="6848" y="6630"/>
                </a:lnTo>
                <a:lnTo>
                  <a:pt x="6850" y="6644"/>
                </a:lnTo>
                <a:lnTo>
                  <a:pt x="6850" y="6656"/>
                </a:lnTo>
                <a:lnTo>
                  <a:pt x="6846" y="6666"/>
                </a:lnTo>
                <a:lnTo>
                  <a:pt x="6844" y="6672"/>
                </a:lnTo>
                <a:lnTo>
                  <a:pt x="6840" y="6674"/>
                </a:lnTo>
                <a:lnTo>
                  <a:pt x="6836" y="6674"/>
                </a:lnTo>
                <a:lnTo>
                  <a:pt x="6834" y="6672"/>
                </a:lnTo>
                <a:lnTo>
                  <a:pt x="6832" y="6672"/>
                </a:lnTo>
                <a:lnTo>
                  <a:pt x="6830" y="6674"/>
                </a:lnTo>
                <a:lnTo>
                  <a:pt x="6828" y="6676"/>
                </a:lnTo>
                <a:lnTo>
                  <a:pt x="6828" y="6682"/>
                </a:lnTo>
                <a:lnTo>
                  <a:pt x="6830" y="6686"/>
                </a:lnTo>
                <a:lnTo>
                  <a:pt x="6832" y="6694"/>
                </a:lnTo>
                <a:lnTo>
                  <a:pt x="6836" y="6700"/>
                </a:lnTo>
                <a:lnTo>
                  <a:pt x="6846" y="6714"/>
                </a:lnTo>
                <a:lnTo>
                  <a:pt x="6850" y="6722"/>
                </a:lnTo>
                <a:lnTo>
                  <a:pt x="6852" y="6730"/>
                </a:lnTo>
                <a:lnTo>
                  <a:pt x="6848" y="6734"/>
                </a:lnTo>
                <a:lnTo>
                  <a:pt x="6846" y="6738"/>
                </a:lnTo>
                <a:lnTo>
                  <a:pt x="6846" y="6742"/>
                </a:lnTo>
                <a:lnTo>
                  <a:pt x="6848" y="6752"/>
                </a:lnTo>
                <a:lnTo>
                  <a:pt x="6850" y="6758"/>
                </a:lnTo>
                <a:lnTo>
                  <a:pt x="6852" y="6756"/>
                </a:lnTo>
                <a:lnTo>
                  <a:pt x="6854" y="6754"/>
                </a:lnTo>
                <a:lnTo>
                  <a:pt x="6854" y="6750"/>
                </a:lnTo>
                <a:lnTo>
                  <a:pt x="6856" y="6746"/>
                </a:lnTo>
                <a:lnTo>
                  <a:pt x="6858" y="6744"/>
                </a:lnTo>
                <a:lnTo>
                  <a:pt x="6862" y="6744"/>
                </a:lnTo>
                <a:lnTo>
                  <a:pt x="6864" y="6744"/>
                </a:lnTo>
                <a:lnTo>
                  <a:pt x="6866" y="6746"/>
                </a:lnTo>
                <a:lnTo>
                  <a:pt x="6868" y="6748"/>
                </a:lnTo>
                <a:lnTo>
                  <a:pt x="6868" y="6752"/>
                </a:lnTo>
                <a:lnTo>
                  <a:pt x="6870" y="6758"/>
                </a:lnTo>
                <a:lnTo>
                  <a:pt x="6870" y="6760"/>
                </a:lnTo>
                <a:lnTo>
                  <a:pt x="6874" y="6760"/>
                </a:lnTo>
                <a:lnTo>
                  <a:pt x="6876" y="6760"/>
                </a:lnTo>
                <a:lnTo>
                  <a:pt x="6882" y="6762"/>
                </a:lnTo>
                <a:lnTo>
                  <a:pt x="6884" y="6764"/>
                </a:lnTo>
                <a:lnTo>
                  <a:pt x="6886" y="6768"/>
                </a:lnTo>
                <a:lnTo>
                  <a:pt x="6888" y="6774"/>
                </a:lnTo>
                <a:lnTo>
                  <a:pt x="6890" y="6776"/>
                </a:lnTo>
                <a:lnTo>
                  <a:pt x="6894" y="6776"/>
                </a:lnTo>
                <a:lnTo>
                  <a:pt x="6898" y="6780"/>
                </a:lnTo>
                <a:lnTo>
                  <a:pt x="6902" y="6782"/>
                </a:lnTo>
                <a:lnTo>
                  <a:pt x="6906" y="6782"/>
                </a:lnTo>
                <a:lnTo>
                  <a:pt x="6910" y="6782"/>
                </a:lnTo>
                <a:lnTo>
                  <a:pt x="6916" y="6782"/>
                </a:lnTo>
                <a:lnTo>
                  <a:pt x="6918" y="6782"/>
                </a:lnTo>
                <a:lnTo>
                  <a:pt x="6920" y="6782"/>
                </a:lnTo>
                <a:lnTo>
                  <a:pt x="6924" y="6774"/>
                </a:lnTo>
                <a:lnTo>
                  <a:pt x="6932" y="6768"/>
                </a:lnTo>
                <a:lnTo>
                  <a:pt x="6936" y="6764"/>
                </a:lnTo>
                <a:lnTo>
                  <a:pt x="6944" y="6762"/>
                </a:lnTo>
                <a:lnTo>
                  <a:pt x="6956" y="6762"/>
                </a:lnTo>
                <a:lnTo>
                  <a:pt x="6962" y="6764"/>
                </a:lnTo>
                <a:lnTo>
                  <a:pt x="6970" y="6764"/>
                </a:lnTo>
                <a:lnTo>
                  <a:pt x="6982" y="6760"/>
                </a:lnTo>
                <a:lnTo>
                  <a:pt x="6988" y="6758"/>
                </a:lnTo>
                <a:lnTo>
                  <a:pt x="6994" y="6754"/>
                </a:lnTo>
                <a:lnTo>
                  <a:pt x="7000" y="6748"/>
                </a:lnTo>
                <a:lnTo>
                  <a:pt x="7004" y="6742"/>
                </a:lnTo>
                <a:lnTo>
                  <a:pt x="7008" y="6740"/>
                </a:lnTo>
                <a:lnTo>
                  <a:pt x="7012" y="6740"/>
                </a:lnTo>
                <a:lnTo>
                  <a:pt x="7024" y="6740"/>
                </a:lnTo>
                <a:lnTo>
                  <a:pt x="7036" y="6742"/>
                </a:lnTo>
                <a:lnTo>
                  <a:pt x="7046" y="6744"/>
                </a:lnTo>
                <a:lnTo>
                  <a:pt x="7052" y="6744"/>
                </a:lnTo>
                <a:lnTo>
                  <a:pt x="7056" y="6742"/>
                </a:lnTo>
                <a:lnTo>
                  <a:pt x="7062" y="6740"/>
                </a:lnTo>
                <a:lnTo>
                  <a:pt x="7068" y="6742"/>
                </a:lnTo>
                <a:lnTo>
                  <a:pt x="7084" y="6746"/>
                </a:lnTo>
                <a:lnTo>
                  <a:pt x="7092" y="6750"/>
                </a:lnTo>
                <a:lnTo>
                  <a:pt x="7098" y="6750"/>
                </a:lnTo>
                <a:lnTo>
                  <a:pt x="7106" y="6748"/>
                </a:lnTo>
                <a:lnTo>
                  <a:pt x="7112" y="6744"/>
                </a:lnTo>
                <a:lnTo>
                  <a:pt x="7116" y="6740"/>
                </a:lnTo>
                <a:lnTo>
                  <a:pt x="7122" y="6738"/>
                </a:lnTo>
                <a:lnTo>
                  <a:pt x="7128" y="6738"/>
                </a:lnTo>
                <a:lnTo>
                  <a:pt x="7134" y="6740"/>
                </a:lnTo>
                <a:lnTo>
                  <a:pt x="7142" y="6742"/>
                </a:lnTo>
                <a:lnTo>
                  <a:pt x="7144" y="6740"/>
                </a:lnTo>
                <a:lnTo>
                  <a:pt x="7144" y="6734"/>
                </a:lnTo>
                <a:lnTo>
                  <a:pt x="7144" y="6730"/>
                </a:lnTo>
                <a:lnTo>
                  <a:pt x="7148" y="6728"/>
                </a:lnTo>
                <a:lnTo>
                  <a:pt x="7152" y="6726"/>
                </a:lnTo>
                <a:lnTo>
                  <a:pt x="7160" y="6726"/>
                </a:lnTo>
                <a:lnTo>
                  <a:pt x="7168" y="6726"/>
                </a:lnTo>
                <a:lnTo>
                  <a:pt x="7178" y="6726"/>
                </a:lnTo>
                <a:lnTo>
                  <a:pt x="7188" y="6724"/>
                </a:lnTo>
                <a:lnTo>
                  <a:pt x="7196" y="6718"/>
                </a:lnTo>
                <a:lnTo>
                  <a:pt x="7214" y="6704"/>
                </a:lnTo>
                <a:lnTo>
                  <a:pt x="7236" y="6686"/>
                </a:lnTo>
                <a:lnTo>
                  <a:pt x="7262" y="6662"/>
                </a:lnTo>
                <a:lnTo>
                  <a:pt x="7276" y="6646"/>
                </a:lnTo>
                <a:lnTo>
                  <a:pt x="7288" y="6626"/>
                </a:lnTo>
                <a:lnTo>
                  <a:pt x="7296" y="6618"/>
                </a:lnTo>
                <a:lnTo>
                  <a:pt x="7302" y="6610"/>
                </a:lnTo>
                <a:lnTo>
                  <a:pt x="7316" y="6598"/>
                </a:lnTo>
                <a:lnTo>
                  <a:pt x="7324" y="6588"/>
                </a:lnTo>
                <a:lnTo>
                  <a:pt x="7334" y="6574"/>
                </a:lnTo>
                <a:lnTo>
                  <a:pt x="7344" y="6554"/>
                </a:lnTo>
                <a:lnTo>
                  <a:pt x="7356" y="6528"/>
                </a:lnTo>
                <a:lnTo>
                  <a:pt x="7372" y="6498"/>
                </a:lnTo>
                <a:lnTo>
                  <a:pt x="7384" y="6480"/>
                </a:lnTo>
                <a:lnTo>
                  <a:pt x="7396" y="6468"/>
                </a:lnTo>
                <a:lnTo>
                  <a:pt x="7406" y="6460"/>
                </a:lnTo>
                <a:lnTo>
                  <a:pt x="7416" y="6448"/>
                </a:lnTo>
                <a:lnTo>
                  <a:pt x="7424" y="6432"/>
                </a:lnTo>
                <a:lnTo>
                  <a:pt x="7430" y="6406"/>
                </a:lnTo>
                <a:lnTo>
                  <a:pt x="7436" y="6366"/>
                </a:lnTo>
                <a:lnTo>
                  <a:pt x="7438" y="6338"/>
                </a:lnTo>
                <a:lnTo>
                  <a:pt x="7438" y="6332"/>
                </a:lnTo>
                <a:lnTo>
                  <a:pt x="7436" y="6330"/>
                </a:lnTo>
                <a:lnTo>
                  <a:pt x="7430" y="6332"/>
                </a:lnTo>
                <a:lnTo>
                  <a:pt x="7428" y="6330"/>
                </a:lnTo>
                <a:lnTo>
                  <a:pt x="7426" y="6326"/>
                </a:lnTo>
                <a:lnTo>
                  <a:pt x="7426" y="6320"/>
                </a:lnTo>
                <a:lnTo>
                  <a:pt x="7428" y="6312"/>
                </a:lnTo>
                <a:lnTo>
                  <a:pt x="7434" y="6304"/>
                </a:lnTo>
                <a:lnTo>
                  <a:pt x="7440" y="6296"/>
                </a:lnTo>
                <a:lnTo>
                  <a:pt x="7450" y="6288"/>
                </a:lnTo>
                <a:lnTo>
                  <a:pt x="7462" y="6280"/>
                </a:lnTo>
                <a:lnTo>
                  <a:pt x="7474" y="6274"/>
                </a:lnTo>
                <a:lnTo>
                  <a:pt x="7488" y="6268"/>
                </a:lnTo>
                <a:lnTo>
                  <a:pt x="7502" y="6262"/>
                </a:lnTo>
                <a:lnTo>
                  <a:pt x="7514" y="6256"/>
                </a:lnTo>
                <a:lnTo>
                  <a:pt x="7524" y="6248"/>
                </a:lnTo>
                <a:lnTo>
                  <a:pt x="7530" y="6242"/>
                </a:lnTo>
                <a:lnTo>
                  <a:pt x="7536" y="6234"/>
                </a:lnTo>
                <a:lnTo>
                  <a:pt x="7540" y="6226"/>
                </a:lnTo>
                <a:lnTo>
                  <a:pt x="7540" y="6218"/>
                </a:lnTo>
                <a:lnTo>
                  <a:pt x="7538" y="6210"/>
                </a:lnTo>
                <a:lnTo>
                  <a:pt x="7534" y="6206"/>
                </a:lnTo>
                <a:lnTo>
                  <a:pt x="7534" y="6200"/>
                </a:lnTo>
                <a:lnTo>
                  <a:pt x="7536" y="6188"/>
                </a:lnTo>
                <a:lnTo>
                  <a:pt x="7540" y="6172"/>
                </a:lnTo>
                <a:lnTo>
                  <a:pt x="7542" y="6160"/>
                </a:lnTo>
                <a:lnTo>
                  <a:pt x="7542" y="6146"/>
                </a:lnTo>
                <a:lnTo>
                  <a:pt x="7540" y="6126"/>
                </a:lnTo>
                <a:lnTo>
                  <a:pt x="7538" y="6128"/>
                </a:lnTo>
                <a:lnTo>
                  <a:pt x="7536" y="6130"/>
                </a:lnTo>
                <a:lnTo>
                  <a:pt x="7534" y="6130"/>
                </a:lnTo>
                <a:lnTo>
                  <a:pt x="7532" y="6126"/>
                </a:lnTo>
                <a:lnTo>
                  <a:pt x="7530" y="6118"/>
                </a:lnTo>
                <a:lnTo>
                  <a:pt x="7526" y="6090"/>
                </a:lnTo>
                <a:lnTo>
                  <a:pt x="7524" y="6074"/>
                </a:lnTo>
                <a:lnTo>
                  <a:pt x="7522" y="6064"/>
                </a:lnTo>
                <a:lnTo>
                  <a:pt x="7512" y="6052"/>
                </a:lnTo>
                <a:lnTo>
                  <a:pt x="7508" y="6046"/>
                </a:lnTo>
                <a:lnTo>
                  <a:pt x="7506" y="6042"/>
                </a:lnTo>
                <a:lnTo>
                  <a:pt x="7506" y="6034"/>
                </a:lnTo>
                <a:lnTo>
                  <a:pt x="7508" y="6026"/>
                </a:lnTo>
                <a:lnTo>
                  <a:pt x="7508" y="6016"/>
                </a:lnTo>
                <a:lnTo>
                  <a:pt x="7508" y="6010"/>
                </a:lnTo>
                <a:lnTo>
                  <a:pt x="7514" y="6008"/>
                </a:lnTo>
                <a:lnTo>
                  <a:pt x="7518" y="6008"/>
                </a:lnTo>
                <a:lnTo>
                  <a:pt x="7524" y="6004"/>
                </a:lnTo>
                <a:lnTo>
                  <a:pt x="7530" y="5998"/>
                </a:lnTo>
                <a:lnTo>
                  <a:pt x="7540" y="5988"/>
                </a:lnTo>
                <a:lnTo>
                  <a:pt x="7548" y="5976"/>
                </a:lnTo>
                <a:lnTo>
                  <a:pt x="7556" y="5972"/>
                </a:lnTo>
                <a:lnTo>
                  <a:pt x="7566" y="5966"/>
                </a:lnTo>
                <a:lnTo>
                  <a:pt x="7570" y="5964"/>
                </a:lnTo>
                <a:lnTo>
                  <a:pt x="7576" y="5960"/>
                </a:lnTo>
                <a:lnTo>
                  <a:pt x="7582" y="5950"/>
                </a:lnTo>
                <a:lnTo>
                  <a:pt x="7590" y="5936"/>
                </a:lnTo>
                <a:lnTo>
                  <a:pt x="7600" y="5918"/>
                </a:lnTo>
                <a:lnTo>
                  <a:pt x="7610" y="5906"/>
                </a:lnTo>
                <a:lnTo>
                  <a:pt x="7620" y="5896"/>
                </a:lnTo>
                <a:lnTo>
                  <a:pt x="7630" y="5888"/>
                </a:lnTo>
                <a:lnTo>
                  <a:pt x="7640" y="5884"/>
                </a:lnTo>
                <a:lnTo>
                  <a:pt x="7650" y="5880"/>
                </a:lnTo>
                <a:lnTo>
                  <a:pt x="7670" y="5874"/>
                </a:lnTo>
                <a:lnTo>
                  <a:pt x="7680" y="5868"/>
                </a:lnTo>
                <a:lnTo>
                  <a:pt x="7690" y="5862"/>
                </a:lnTo>
                <a:lnTo>
                  <a:pt x="7698" y="5854"/>
                </a:lnTo>
                <a:lnTo>
                  <a:pt x="7708" y="5844"/>
                </a:lnTo>
                <a:lnTo>
                  <a:pt x="7724" y="5822"/>
                </a:lnTo>
                <a:lnTo>
                  <a:pt x="7742" y="5792"/>
                </a:lnTo>
                <a:lnTo>
                  <a:pt x="7748" y="5778"/>
                </a:lnTo>
                <a:lnTo>
                  <a:pt x="7748" y="5774"/>
                </a:lnTo>
                <a:lnTo>
                  <a:pt x="7748" y="5772"/>
                </a:lnTo>
                <a:lnTo>
                  <a:pt x="7752" y="5762"/>
                </a:lnTo>
                <a:lnTo>
                  <a:pt x="7756" y="5754"/>
                </a:lnTo>
                <a:lnTo>
                  <a:pt x="7756" y="5748"/>
                </a:lnTo>
                <a:lnTo>
                  <a:pt x="7754" y="5744"/>
                </a:lnTo>
                <a:lnTo>
                  <a:pt x="7752" y="5742"/>
                </a:lnTo>
                <a:lnTo>
                  <a:pt x="7748" y="5736"/>
                </a:lnTo>
                <a:lnTo>
                  <a:pt x="7744" y="5730"/>
                </a:lnTo>
                <a:lnTo>
                  <a:pt x="7742" y="5720"/>
                </a:lnTo>
                <a:lnTo>
                  <a:pt x="7742" y="5706"/>
                </a:lnTo>
                <a:lnTo>
                  <a:pt x="7744" y="5654"/>
                </a:lnTo>
                <a:lnTo>
                  <a:pt x="7742" y="5632"/>
                </a:lnTo>
                <a:lnTo>
                  <a:pt x="7738" y="5610"/>
                </a:lnTo>
                <a:lnTo>
                  <a:pt x="7738" y="5596"/>
                </a:lnTo>
                <a:lnTo>
                  <a:pt x="7740" y="5588"/>
                </a:lnTo>
                <a:lnTo>
                  <a:pt x="7742" y="5582"/>
                </a:lnTo>
                <a:lnTo>
                  <a:pt x="7746" y="5578"/>
                </a:lnTo>
                <a:lnTo>
                  <a:pt x="7748" y="5576"/>
                </a:lnTo>
                <a:lnTo>
                  <a:pt x="7748" y="5570"/>
                </a:lnTo>
                <a:lnTo>
                  <a:pt x="7746" y="5562"/>
                </a:lnTo>
                <a:lnTo>
                  <a:pt x="7738" y="5550"/>
                </a:lnTo>
                <a:lnTo>
                  <a:pt x="7728" y="5538"/>
                </a:lnTo>
                <a:lnTo>
                  <a:pt x="7722" y="5536"/>
                </a:lnTo>
                <a:lnTo>
                  <a:pt x="7716" y="5532"/>
                </a:lnTo>
                <a:lnTo>
                  <a:pt x="7712" y="5524"/>
                </a:lnTo>
                <a:lnTo>
                  <a:pt x="7708" y="5512"/>
                </a:lnTo>
                <a:lnTo>
                  <a:pt x="7708" y="5502"/>
                </a:lnTo>
                <a:lnTo>
                  <a:pt x="7704" y="5488"/>
                </a:lnTo>
                <a:lnTo>
                  <a:pt x="7696" y="5466"/>
                </a:lnTo>
                <a:lnTo>
                  <a:pt x="7692" y="5454"/>
                </a:lnTo>
                <a:lnTo>
                  <a:pt x="7692" y="5446"/>
                </a:lnTo>
                <a:lnTo>
                  <a:pt x="7692" y="5440"/>
                </a:lnTo>
                <a:lnTo>
                  <a:pt x="7694" y="5436"/>
                </a:lnTo>
                <a:lnTo>
                  <a:pt x="7698" y="5432"/>
                </a:lnTo>
                <a:lnTo>
                  <a:pt x="7700" y="5428"/>
                </a:lnTo>
                <a:lnTo>
                  <a:pt x="7700" y="5422"/>
                </a:lnTo>
                <a:lnTo>
                  <a:pt x="7696" y="5414"/>
                </a:lnTo>
                <a:lnTo>
                  <a:pt x="7694" y="5402"/>
                </a:lnTo>
                <a:lnTo>
                  <a:pt x="7692" y="5396"/>
                </a:lnTo>
                <a:lnTo>
                  <a:pt x="7694" y="5390"/>
                </a:lnTo>
                <a:lnTo>
                  <a:pt x="7696" y="5388"/>
                </a:lnTo>
                <a:lnTo>
                  <a:pt x="7700" y="5386"/>
                </a:lnTo>
                <a:lnTo>
                  <a:pt x="7700" y="5384"/>
                </a:lnTo>
                <a:lnTo>
                  <a:pt x="7700" y="5380"/>
                </a:lnTo>
                <a:lnTo>
                  <a:pt x="7698" y="5374"/>
                </a:lnTo>
                <a:lnTo>
                  <a:pt x="7686" y="5360"/>
                </a:lnTo>
                <a:lnTo>
                  <a:pt x="7676" y="5348"/>
                </a:lnTo>
                <a:lnTo>
                  <a:pt x="7672" y="5340"/>
                </a:lnTo>
                <a:lnTo>
                  <a:pt x="7670" y="5330"/>
                </a:lnTo>
                <a:lnTo>
                  <a:pt x="7672" y="5318"/>
                </a:lnTo>
                <a:lnTo>
                  <a:pt x="7676" y="5304"/>
                </a:lnTo>
                <a:lnTo>
                  <a:pt x="7680" y="5294"/>
                </a:lnTo>
                <a:lnTo>
                  <a:pt x="7682" y="5286"/>
                </a:lnTo>
                <a:lnTo>
                  <a:pt x="7686" y="5278"/>
                </a:lnTo>
                <a:lnTo>
                  <a:pt x="7692" y="5264"/>
                </a:lnTo>
                <a:lnTo>
                  <a:pt x="7708" y="5240"/>
                </a:lnTo>
                <a:lnTo>
                  <a:pt x="7712" y="5228"/>
                </a:lnTo>
                <a:lnTo>
                  <a:pt x="7714" y="5214"/>
                </a:lnTo>
                <a:lnTo>
                  <a:pt x="7716" y="5208"/>
                </a:lnTo>
                <a:lnTo>
                  <a:pt x="7718" y="5204"/>
                </a:lnTo>
                <a:lnTo>
                  <a:pt x="7724" y="5202"/>
                </a:lnTo>
                <a:lnTo>
                  <a:pt x="7726" y="5200"/>
                </a:lnTo>
                <a:lnTo>
                  <a:pt x="7728" y="5198"/>
                </a:lnTo>
                <a:lnTo>
                  <a:pt x="7728" y="5192"/>
                </a:lnTo>
                <a:lnTo>
                  <a:pt x="7728" y="5182"/>
                </a:lnTo>
                <a:lnTo>
                  <a:pt x="7728" y="5170"/>
                </a:lnTo>
                <a:lnTo>
                  <a:pt x="7732" y="5164"/>
                </a:lnTo>
                <a:lnTo>
                  <a:pt x="7736" y="5160"/>
                </a:lnTo>
                <a:lnTo>
                  <a:pt x="7744" y="5158"/>
                </a:lnTo>
                <a:lnTo>
                  <a:pt x="7754" y="5154"/>
                </a:lnTo>
                <a:lnTo>
                  <a:pt x="7758" y="5150"/>
                </a:lnTo>
                <a:lnTo>
                  <a:pt x="7758" y="5144"/>
                </a:lnTo>
                <a:lnTo>
                  <a:pt x="7756" y="5136"/>
                </a:lnTo>
                <a:lnTo>
                  <a:pt x="7760" y="5136"/>
                </a:lnTo>
                <a:lnTo>
                  <a:pt x="7764" y="5134"/>
                </a:lnTo>
                <a:lnTo>
                  <a:pt x="7770" y="5132"/>
                </a:lnTo>
                <a:lnTo>
                  <a:pt x="7776" y="5126"/>
                </a:lnTo>
                <a:lnTo>
                  <a:pt x="7786" y="5116"/>
                </a:lnTo>
                <a:lnTo>
                  <a:pt x="7792" y="5106"/>
                </a:lnTo>
                <a:lnTo>
                  <a:pt x="7796" y="5098"/>
                </a:lnTo>
                <a:lnTo>
                  <a:pt x="7798" y="5088"/>
                </a:lnTo>
                <a:lnTo>
                  <a:pt x="7800" y="5082"/>
                </a:lnTo>
                <a:lnTo>
                  <a:pt x="7804" y="5074"/>
                </a:lnTo>
                <a:lnTo>
                  <a:pt x="7814" y="5062"/>
                </a:lnTo>
                <a:lnTo>
                  <a:pt x="7826" y="5046"/>
                </a:lnTo>
                <a:lnTo>
                  <a:pt x="7854" y="5016"/>
                </a:lnTo>
                <a:lnTo>
                  <a:pt x="7874" y="4990"/>
                </a:lnTo>
                <a:lnTo>
                  <a:pt x="7898" y="4966"/>
                </a:lnTo>
                <a:lnTo>
                  <a:pt x="7936" y="4934"/>
                </a:lnTo>
                <a:lnTo>
                  <a:pt x="7960" y="4914"/>
                </a:lnTo>
                <a:lnTo>
                  <a:pt x="7984" y="4892"/>
                </a:lnTo>
                <a:lnTo>
                  <a:pt x="8008" y="4864"/>
                </a:lnTo>
                <a:lnTo>
                  <a:pt x="8030" y="4834"/>
                </a:lnTo>
                <a:lnTo>
                  <a:pt x="8050" y="4802"/>
                </a:lnTo>
                <a:lnTo>
                  <a:pt x="8070" y="4766"/>
                </a:lnTo>
                <a:lnTo>
                  <a:pt x="8090" y="4726"/>
                </a:lnTo>
                <a:lnTo>
                  <a:pt x="8108" y="4682"/>
                </a:lnTo>
                <a:lnTo>
                  <a:pt x="8116" y="4658"/>
                </a:lnTo>
                <a:lnTo>
                  <a:pt x="8126" y="4638"/>
                </a:lnTo>
                <a:lnTo>
                  <a:pt x="8142" y="4606"/>
                </a:lnTo>
                <a:lnTo>
                  <a:pt x="8154" y="4582"/>
                </a:lnTo>
                <a:lnTo>
                  <a:pt x="8158" y="4570"/>
                </a:lnTo>
                <a:lnTo>
                  <a:pt x="8160" y="4558"/>
                </a:lnTo>
                <a:lnTo>
                  <a:pt x="8162" y="4542"/>
                </a:lnTo>
                <a:lnTo>
                  <a:pt x="8166" y="4534"/>
                </a:lnTo>
                <a:lnTo>
                  <a:pt x="8172" y="4530"/>
                </a:lnTo>
                <a:lnTo>
                  <a:pt x="8176" y="4530"/>
                </a:lnTo>
                <a:lnTo>
                  <a:pt x="8180" y="4532"/>
                </a:lnTo>
                <a:lnTo>
                  <a:pt x="8182" y="4532"/>
                </a:lnTo>
                <a:lnTo>
                  <a:pt x="8174" y="4518"/>
                </a:lnTo>
                <a:lnTo>
                  <a:pt x="8168" y="4508"/>
                </a:lnTo>
                <a:lnTo>
                  <a:pt x="8168" y="4496"/>
                </a:lnTo>
                <a:lnTo>
                  <a:pt x="8168" y="4486"/>
                </a:lnTo>
                <a:lnTo>
                  <a:pt x="8172" y="4478"/>
                </a:lnTo>
                <a:lnTo>
                  <a:pt x="8174" y="4470"/>
                </a:lnTo>
                <a:lnTo>
                  <a:pt x="8174" y="4464"/>
                </a:lnTo>
                <a:lnTo>
                  <a:pt x="8172" y="4460"/>
                </a:lnTo>
                <a:lnTo>
                  <a:pt x="8166" y="4456"/>
                </a:lnTo>
                <a:lnTo>
                  <a:pt x="8158" y="4454"/>
                </a:lnTo>
                <a:lnTo>
                  <a:pt x="8150" y="4458"/>
                </a:lnTo>
                <a:lnTo>
                  <a:pt x="8134" y="4468"/>
                </a:lnTo>
                <a:lnTo>
                  <a:pt x="8124" y="4474"/>
                </a:lnTo>
                <a:lnTo>
                  <a:pt x="8112" y="4480"/>
                </a:lnTo>
                <a:lnTo>
                  <a:pt x="8098" y="4484"/>
                </a:lnTo>
                <a:lnTo>
                  <a:pt x="8080" y="4486"/>
                </a:lnTo>
                <a:lnTo>
                  <a:pt x="8064" y="4486"/>
                </a:lnTo>
                <a:lnTo>
                  <a:pt x="8056" y="4488"/>
                </a:lnTo>
                <a:lnTo>
                  <a:pt x="8052" y="4490"/>
                </a:lnTo>
                <a:lnTo>
                  <a:pt x="8050" y="4492"/>
                </a:lnTo>
                <a:lnTo>
                  <a:pt x="8050" y="4494"/>
                </a:lnTo>
                <a:lnTo>
                  <a:pt x="8048" y="4496"/>
                </a:lnTo>
                <a:lnTo>
                  <a:pt x="8044" y="4496"/>
                </a:lnTo>
                <a:lnTo>
                  <a:pt x="8034" y="4496"/>
                </a:lnTo>
                <a:lnTo>
                  <a:pt x="8022" y="4496"/>
                </a:lnTo>
                <a:lnTo>
                  <a:pt x="8014" y="4498"/>
                </a:lnTo>
                <a:lnTo>
                  <a:pt x="8006" y="4502"/>
                </a:lnTo>
                <a:lnTo>
                  <a:pt x="8000" y="4508"/>
                </a:lnTo>
                <a:lnTo>
                  <a:pt x="7994" y="4512"/>
                </a:lnTo>
                <a:lnTo>
                  <a:pt x="7988" y="4516"/>
                </a:lnTo>
                <a:lnTo>
                  <a:pt x="7980" y="4516"/>
                </a:lnTo>
                <a:lnTo>
                  <a:pt x="7968" y="4514"/>
                </a:lnTo>
                <a:lnTo>
                  <a:pt x="7956" y="4510"/>
                </a:lnTo>
                <a:lnTo>
                  <a:pt x="7948" y="4512"/>
                </a:lnTo>
                <a:lnTo>
                  <a:pt x="7940" y="4516"/>
                </a:lnTo>
                <a:lnTo>
                  <a:pt x="7932" y="4522"/>
                </a:lnTo>
                <a:lnTo>
                  <a:pt x="7924" y="4526"/>
                </a:lnTo>
                <a:lnTo>
                  <a:pt x="7918" y="4530"/>
                </a:lnTo>
                <a:lnTo>
                  <a:pt x="7908" y="4532"/>
                </a:lnTo>
                <a:lnTo>
                  <a:pt x="7898" y="4530"/>
                </a:lnTo>
                <a:lnTo>
                  <a:pt x="7888" y="4524"/>
                </a:lnTo>
                <a:lnTo>
                  <a:pt x="7880" y="4518"/>
                </a:lnTo>
                <a:lnTo>
                  <a:pt x="7874" y="4512"/>
                </a:lnTo>
                <a:lnTo>
                  <a:pt x="7870" y="4504"/>
                </a:lnTo>
                <a:lnTo>
                  <a:pt x="7862" y="4490"/>
                </a:lnTo>
                <a:lnTo>
                  <a:pt x="7858" y="4484"/>
                </a:lnTo>
                <a:lnTo>
                  <a:pt x="7852" y="4476"/>
                </a:lnTo>
                <a:lnTo>
                  <a:pt x="7848" y="4472"/>
                </a:lnTo>
                <a:lnTo>
                  <a:pt x="7842" y="4472"/>
                </a:lnTo>
                <a:lnTo>
                  <a:pt x="7832" y="4472"/>
                </a:lnTo>
                <a:lnTo>
                  <a:pt x="7830" y="4472"/>
                </a:lnTo>
                <a:lnTo>
                  <a:pt x="7832" y="4470"/>
                </a:lnTo>
                <a:lnTo>
                  <a:pt x="7848" y="4458"/>
                </a:lnTo>
                <a:lnTo>
                  <a:pt x="7854" y="4454"/>
                </a:lnTo>
                <a:lnTo>
                  <a:pt x="7856" y="4448"/>
                </a:lnTo>
                <a:lnTo>
                  <a:pt x="7858" y="4444"/>
                </a:lnTo>
                <a:lnTo>
                  <a:pt x="7856" y="4438"/>
                </a:lnTo>
                <a:lnTo>
                  <a:pt x="7852" y="4428"/>
                </a:lnTo>
                <a:lnTo>
                  <a:pt x="7846" y="4414"/>
                </a:lnTo>
                <a:lnTo>
                  <a:pt x="7842" y="4412"/>
                </a:lnTo>
                <a:lnTo>
                  <a:pt x="7836" y="4410"/>
                </a:lnTo>
                <a:lnTo>
                  <a:pt x="7832" y="4408"/>
                </a:lnTo>
                <a:lnTo>
                  <a:pt x="7826" y="4400"/>
                </a:lnTo>
                <a:lnTo>
                  <a:pt x="7824" y="4394"/>
                </a:lnTo>
                <a:lnTo>
                  <a:pt x="7822" y="4392"/>
                </a:lnTo>
                <a:lnTo>
                  <a:pt x="7818" y="4388"/>
                </a:lnTo>
                <a:lnTo>
                  <a:pt x="7814" y="4380"/>
                </a:lnTo>
                <a:lnTo>
                  <a:pt x="7808" y="4370"/>
                </a:lnTo>
                <a:lnTo>
                  <a:pt x="7808" y="4368"/>
                </a:lnTo>
                <a:lnTo>
                  <a:pt x="7808" y="4370"/>
                </a:lnTo>
                <a:lnTo>
                  <a:pt x="7806" y="4370"/>
                </a:lnTo>
                <a:lnTo>
                  <a:pt x="7802" y="4364"/>
                </a:lnTo>
                <a:lnTo>
                  <a:pt x="7798" y="4360"/>
                </a:lnTo>
                <a:lnTo>
                  <a:pt x="7796" y="4358"/>
                </a:lnTo>
                <a:lnTo>
                  <a:pt x="7792" y="4358"/>
                </a:lnTo>
                <a:lnTo>
                  <a:pt x="7790" y="4356"/>
                </a:lnTo>
                <a:lnTo>
                  <a:pt x="7786" y="4354"/>
                </a:lnTo>
                <a:lnTo>
                  <a:pt x="7782" y="4348"/>
                </a:lnTo>
                <a:lnTo>
                  <a:pt x="7776" y="4336"/>
                </a:lnTo>
                <a:lnTo>
                  <a:pt x="7770" y="4326"/>
                </a:lnTo>
                <a:lnTo>
                  <a:pt x="7766" y="4320"/>
                </a:lnTo>
                <a:lnTo>
                  <a:pt x="7762" y="4320"/>
                </a:lnTo>
                <a:lnTo>
                  <a:pt x="7760" y="4320"/>
                </a:lnTo>
                <a:lnTo>
                  <a:pt x="7758" y="4320"/>
                </a:lnTo>
                <a:lnTo>
                  <a:pt x="7756" y="4320"/>
                </a:lnTo>
                <a:lnTo>
                  <a:pt x="7752" y="4318"/>
                </a:lnTo>
                <a:lnTo>
                  <a:pt x="7748" y="4312"/>
                </a:lnTo>
                <a:lnTo>
                  <a:pt x="7744" y="4306"/>
                </a:lnTo>
                <a:lnTo>
                  <a:pt x="7742" y="4304"/>
                </a:lnTo>
                <a:lnTo>
                  <a:pt x="7740" y="4306"/>
                </a:lnTo>
                <a:lnTo>
                  <a:pt x="7736" y="4308"/>
                </a:lnTo>
                <a:lnTo>
                  <a:pt x="7734" y="4308"/>
                </a:lnTo>
                <a:lnTo>
                  <a:pt x="7732" y="4306"/>
                </a:lnTo>
                <a:lnTo>
                  <a:pt x="7726" y="4300"/>
                </a:lnTo>
                <a:lnTo>
                  <a:pt x="7720" y="4288"/>
                </a:lnTo>
                <a:lnTo>
                  <a:pt x="7716" y="4280"/>
                </a:lnTo>
                <a:lnTo>
                  <a:pt x="7714" y="4276"/>
                </a:lnTo>
                <a:lnTo>
                  <a:pt x="7714" y="4278"/>
                </a:lnTo>
                <a:lnTo>
                  <a:pt x="7712" y="4284"/>
                </a:lnTo>
                <a:lnTo>
                  <a:pt x="7714" y="4296"/>
                </a:lnTo>
                <a:lnTo>
                  <a:pt x="7712" y="4300"/>
                </a:lnTo>
                <a:lnTo>
                  <a:pt x="7710" y="4300"/>
                </a:lnTo>
                <a:lnTo>
                  <a:pt x="7708" y="4298"/>
                </a:lnTo>
                <a:lnTo>
                  <a:pt x="7706" y="4292"/>
                </a:lnTo>
                <a:lnTo>
                  <a:pt x="7702" y="4282"/>
                </a:lnTo>
                <a:lnTo>
                  <a:pt x="7696" y="4266"/>
                </a:lnTo>
                <a:lnTo>
                  <a:pt x="7692" y="4254"/>
                </a:lnTo>
                <a:lnTo>
                  <a:pt x="7688" y="4242"/>
                </a:lnTo>
                <a:lnTo>
                  <a:pt x="7684" y="4212"/>
                </a:lnTo>
                <a:lnTo>
                  <a:pt x="7680" y="4196"/>
                </a:lnTo>
                <a:lnTo>
                  <a:pt x="7676" y="4182"/>
                </a:lnTo>
                <a:lnTo>
                  <a:pt x="7672" y="4166"/>
                </a:lnTo>
                <a:lnTo>
                  <a:pt x="7664" y="4154"/>
                </a:lnTo>
                <a:lnTo>
                  <a:pt x="7656" y="4142"/>
                </a:lnTo>
                <a:lnTo>
                  <a:pt x="7652" y="4140"/>
                </a:lnTo>
                <a:lnTo>
                  <a:pt x="7648" y="4142"/>
                </a:lnTo>
                <a:lnTo>
                  <a:pt x="7646" y="4142"/>
                </a:lnTo>
                <a:lnTo>
                  <a:pt x="7644" y="4140"/>
                </a:lnTo>
                <a:lnTo>
                  <a:pt x="7640" y="4132"/>
                </a:lnTo>
                <a:lnTo>
                  <a:pt x="7634" y="4124"/>
                </a:lnTo>
                <a:lnTo>
                  <a:pt x="7630" y="4120"/>
                </a:lnTo>
                <a:lnTo>
                  <a:pt x="7626" y="4120"/>
                </a:lnTo>
                <a:lnTo>
                  <a:pt x="7624" y="4120"/>
                </a:lnTo>
                <a:lnTo>
                  <a:pt x="7622" y="4118"/>
                </a:lnTo>
                <a:lnTo>
                  <a:pt x="7618" y="4110"/>
                </a:lnTo>
                <a:lnTo>
                  <a:pt x="7614" y="4098"/>
                </a:lnTo>
                <a:lnTo>
                  <a:pt x="7610" y="4084"/>
                </a:lnTo>
                <a:lnTo>
                  <a:pt x="7606" y="4056"/>
                </a:lnTo>
                <a:lnTo>
                  <a:pt x="7606" y="4046"/>
                </a:lnTo>
                <a:lnTo>
                  <a:pt x="7606" y="4040"/>
                </a:lnTo>
                <a:lnTo>
                  <a:pt x="7608" y="4032"/>
                </a:lnTo>
                <a:lnTo>
                  <a:pt x="7608" y="4024"/>
                </a:lnTo>
                <a:lnTo>
                  <a:pt x="7606" y="4014"/>
                </a:lnTo>
                <a:lnTo>
                  <a:pt x="7602" y="4006"/>
                </a:lnTo>
                <a:lnTo>
                  <a:pt x="7604" y="4004"/>
                </a:lnTo>
                <a:lnTo>
                  <a:pt x="7608" y="4004"/>
                </a:lnTo>
                <a:lnTo>
                  <a:pt x="7612" y="4006"/>
                </a:lnTo>
                <a:lnTo>
                  <a:pt x="7614" y="4004"/>
                </a:lnTo>
                <a:lnTo>
                  <a:pt x="7610" y="3996"/>
                </a:lnTo>
                <a:lnTo>
                  <a:pt x="7602" y="3982"/>
                </a:lnTo>
                <a:lnTo>
                  <a:pt x="7598" y="3970"/>
                </a:lnTo>
                <a:lnTo>
                  <a:pt x="7596" y="3958"/>
                </a:lnTo>
                <a:lnTo>
                  <a:pt x="7594" y="3950"/>
                </a:lnTo>
                <a:lnTo>
                  <a:pt x="7592" y="3944"/>
                </a:lnTo>
                <a:lnTo>
                  <a:pt x="7588" y="3942"/>
                </a:lnTo>
                <a:lnTo>
                  <a:pt x="7582" y="3940"/>
                </a:lnTo>
                <a:lnTo>
                  <a:pt x="7578" y="3938"/>
                </a:lnTo>
                <a:lnTo>
                  <a:pt x="7574" y="3936"/>
                </a:lnTo>
                <a:lnTo>
                  <a:pt x="7572" y="3928"/>
                </a:lnTo>
                <a:lnTo>
                  <a:pt x="7568" y="3922"/>
                </a:lnTo>
                <a:lnTo>
                  <a:pt x="7564" y="3920"/>
                </a:lnTo>
                <a:lnTo>
                  <a:pt x="7558" y="3918"/>
                </a:lnTo>
                <a:lnTo>
                  <a:pt x="7554" y="3918"/>
                </a:lnTo>
                <a:lnTo>
                  <a:pt x="7550" y="3914"/>
                </a:lnTo>
                <a:lnTo>
                  <a:pt x="7544" y="3902"/>
                </a:lnTo>
                <a:lnTo>
                  <a:pt x="7538" y="3908"/>
                </a:lnTo>
                <a:lnTo>
                  <a:pt x="7544" y="3902"/>
                </a:lnTo>
                <a:lnTo>
                  <a:pt x="7538" y="3886"/>
                </a:lnTo>
                <a:lnTo>
                  <a:pt x="7536" y="3872"/>
                </a:lnTo>
                <a:lnTo>
                  <a:pt x="7536" y="3866"/>
                </a:lnTo>
                <a:lnTo>
                  <a:pt x="7538" y="3860"/>
                </a:lnTo>
                <a:lnTo>
                  <a:pt x="7542" y="3858"/>
                </a:lnTo>
                <a:lnTo>
                  <a:pt x="7546" y="3856"/>
                </a:lnTo>
                <a:lnTo>
                  <a:pt x="7550" y="3856"/>
                </a:lnTo>
                <a:lnTo>
                  <a:pt x="7542" y="3852"/>
                </a:lnTo>
                <a:lnTo>
                  <a:pt x="7538" y="3848"/>
                </a:lnTo>
                <a:lnTo>
                  <a:pt x="7532" y="3840"/>
                </a:lnTo>
                <a:lnTo>
                  <a:pt x="7526" y="3830"/>
                </a:lnTo>
                <a:lnTo>
                  <a:pt x="7520" y="3818"/>
                </a:lnTo>
                <a:lnTo>
                  <a:pt x="7512" y="3798"/>
                </a:lnTo>
                <a:lnTo>
                  <a:pt x="7504" y="3780"/>
                </a:lnTo>
                <a:lnTo>
                  <a:pt x="7488" y="3750"/>
                </a:lnTo>
                <a:lnTo>
                  <a:pt x="7476" y="3728"/>
                </a:lnTo>
                <a:lnTo>
                  <a:pt x="7474" y="3718"/>
                </a:lnTo>
                <a:lnTo>
                  <a:pt x="7474" y="3710"/>
                </a:lnTo>
                <a:lnTo>
                  <a:pt x="7476" y="3704"/>
                </a:lnTo>
                <a:lnTo>
                  <a:pt x="7474" y="3700"/>
                </a:lnTo>
                <a:lnTo>
                  <a:pt x="7470" y="3690"/>
                </a:lnTo>
                <a:lnTo>
                  <a:pt x="7464" y="3680"/>
                </a:lnTo>
                <a:lnTo>
                  <a:pt x="7462" y="3674"/>
                </a:lnTo>
                <a:lnTo>
                  <a:pt x="7460" y="3668"/>
                </a:lnTo>
                <a:lnTo>
                  <a:pt x="7460" y="3658"/>
                </a:lnTo>
                <a:lnTo>
                  <a:pt x="7454" y="3648"/>
                </a:lnTo>
                <a:lnTo>
                  <a:pt x="7440" y="3628"/>
                </a:lnTo>
                <a:lnTo>
                  <a:pt x="7426" y="3608"/>
                </a:lnTo>
                <a:lnTo>
                  <a:pt x="7422" y="3598"/>
                </a:lnTo>
                <a:lnTo>
                  <a:pt x="7420" y="3588"/>
                </a:lnTo>
                <a:lnTo>
                  <a:pt x="7420" y="3582"/>
                </a:lnTo>
                <a:lnTo>
                  <a:pt x="7418" y="3576"/>
                </a:lnTo>
                <a:lnTo>
                  <a:pt x="7414" y="3570"/>
                </a:lnTo>
                <a:lnTo>
                  <a:pt x="7412" y="3568"/>
                </a:lnTo>
                <a:lnTo>
                  <a:pt x="7412" y="3562"/>
                </a:lnTo>
                <a:lnTo>
                  <a:pt x="7414" y="3556"/>
                </a:lnTo>
                <a:lnTo>
                  <a:pt x="7420" y="3546"/>
                </a:lnTo>
                <a:lnTo>
                  <a:pt x="7422" y="3550"/>
                </a:lnTo>
                <a:lnTo>
                  <a:pt x="7424" y="3552"/>
                </a:lnTo>
                <a:lnTo>
                  <a:pt x="7424" y="3560"/>
                </a:lnTo>
                <a:lnTo>
                  <a:pt x="7426" y="3570"/>
                </a:lnTo>
                <a:lnTo>
                  <a:pt x="7428" y="3576"/>
                </a:lnTo>
                <a:lnTo>
                  <a:pt x="7434" y="3584"/>
                </a:lnTo>
                <a:lnTo>
                  <a:pt x="7438" y="3590"/>
                </a:lnTo>
                <a:lnTo>
                  <a:pt x="7442" y="3594"/>
                </a:lnTo>
                <a:lnTo>
                  <a:pt x="7444" y="3606"/>
                </a:lnTo>
                <a:lnTo>
                  <a:pt x="7446" y="3618"/>
                </a:lnTo>
                <a:lnTo>
                  <a:pt x="7450" y="3622"/>
                </a:lnTo>
                <a:lnTo>
                  <a:pt x="7454" y="3628"/>
                </a:lnTo>
                <a:lnTo>
                  <a:pt x="7468" y="3644"/>
                </a:lnTo>
                <a:lnTo>
                  <a:pt x="7478" y="3658"/>
                </a:lnTo>
                <a:lnTo>
                  <a:pt x="7480" y="3660"/>
                </a:lnTo>
                <a:lnTo>
                  <a:pt x="7484" y="3662"/>
                </a:lnTo>
                <a:lnTo>
                  <a:pt x="7486" y="3662"/>
                </a:lnTo>
                <a:lnTo>
                  <a:pt x="7490" y="3658"/>
                </a:lnTo>
                <a:lnTo>
                  <a:pt x="7494" y="3644"/>
                </a:lnTo>
                <a:lnTo>
                  <a:pt x="7496" y="3632"/>
                </a:lnTo>
                <a:lnTo>
                  <a:pt x="7502" y="3610"/>
                </a:lnTo>
                <a:lnTo>
                  <a:pt x="7514" y="3572"/>
                </a:lnTo>
                <a:lnTo>
                  <a:pt x="7516" y="3568"/>
                </a:lnTo>
                <a:lnTo>
                  <a:pt x="7516" y="3572"/>
                </a:lnTo>
                <a:lnTo>
                  <a:pt x="7516" y="3578"/>
                </a:lnTo>
                <a:lnTo>
                  <a:pt x="7510" y="3602"/>
                </a:lnTo>
                <a:lnTo>
                  <a:pt x="7510" y="3614"/>
                </a:lnTo>
                <a:lnTo>
                  <a:pt x="7510" y="3620"/>
                </a:lnTo>
                <a:lnTo>
                  <a:pt x="7508" y="3630"/>
                </a:lnTo>
                <a:lnTo>
                  <a:pt x="7502" y="3644"/>
                </a:lnTo>
                <a:lnTo>
                  <a:pt x="7502" y="3646"/>
                </a:lnTo>
                <a:lnTo>
                  <a:pt x="7508" y="3644"/>
                </a:lnTo>
                <a:lnTo>
                  <a:pt x="7512" y="3644"/>
                </a:lnTo>
                <a:lnTo>
                  <a:pt x="7518" y="3644"/>
                </a:lnTo>
                <a:lnTo>
                  <a:pt x="7522" y="3646"/>
                </a:lnTo>
                <a:lnTo>
                  <a:pt x="7526" y="3648"/>
                </a:lnTo>
                <a:lnTo>
                  <a:pt x="7532" y="3658"/>
                </a:lnTo>
                <a:lnTo>
                  <a:pt x="7548" y="3688"/>
                </a:lnTo>
                <a:lnTo>
                  <a:pt x="7564" y="3722"/>
                </a:lnTo>
                <a:lnTo>
                  <a:pt x="7572" y="3736"/>
                </a:lnTo>
                <a:lnTo>
                  <a:pt x="7580" y="3746"/>
                </a:lnTo>
                <a:lnTo>
                  <a:pt x="7584" y="3752"/>
                </a:lnTo>
                <a:lnTo>
                  <a:pt x="7586" y="3756"/>
                </a:lnTo>
                <a:lnTo>
                  <a:pt x="7586" y="3762"/>
                </a:lnTo>
                <a:lnTo>
                  <a:pt x="7592" y="3768"/>
                </a:lnTo>
                <a:lnTo>
                  <a:pt x="7600" y="3776"/>
                </a:lnTo>
                <a:lnTo>
                  <a:pt x="7608" y="3788"/>
                </a:lnTo>
                <a:lnTo>
                  <a:pt x="7610" y="3798"/>
                </a:lnTo>
                <a:lnTo>
                  <a:pt x="7610" y="3804"/>
                </a:lnTo>
                <a:lnTo>
                  <a:pt x="7608" y="3808"/>
                </a:lnTo>
                <a:lnTo>
                  <a:pt x="7608" y="3814"/>
                </a:lnTo>
                <a:lnTo>
                  <a:pt x="7608" y="3818"/>
                </a:lnTo>
                <a:lnTo>
                  <a:pt x="7610" y="3824"/>
                </a:lnTo>
                <a:lnTo>
                  <a:pt x="7612" y="3830"/>
                </a:lnTo>
                <a:lnTo>
                  <a:pt x="7622" y="3840"/>
                </a:lnTo>
                <a:lnTo>
                  <a:pt x="7628" y="3844"/>
                </a:lnTo>
                <a:lnTo>
                  <a:pt x="7636" y="3846"/>
                </a:lnTo>
                <a:lnTo>
                  <a:pt x="7642" y="3850"/>
                </a:lnTo>
                <a:lnTo>
                  <a:pt x="7648" y="3856"/>
                </a:lnTo>
                <a:lnTo>
                  <a:pt x="7656" y="3866"/>
                </a:lnTo>
                <a:lnTo>
                  <a:pt x="7662" y="3878"/>
                </a:lnTo>
                <a:lnTo>
                  <a:pt x="7672" y="3904"/>
                </a:lnTo>
                <a:lnTo>
                  <a:pt x="7680" y="3928"/>
                </a:lnTo>
                <a:lnTo>
                  <a:pt x="7684" y="3938"/>
                </a:lnTo>
                <a:lnTo>
                  <a:pt x="7684" y="3944"/>
                </a:lnTo>
                <a:lnTo>
                  <a:pt x="7682" y="3948"/>
                </a:lnTo>
                <a:lnTo>
                  <a:pt x="7680" y="3952"/>
                </a:lnTo>
                <a:lnTo>
                  <a:pt x="7678" y="3956"/>
                </a:lnTo>
                <a:lnTo>
                  <a:pt x="7678" y="3960"/>
                </a:lnTo>
                <a:lnTo>
                  <a:pt x="7678" y="3966"/>
                </a:lnTo>
                <a:lnTo>
                  <a:pt x="7680" y="3972"/>
                </a:lnTo>
                <a:lnTo>
                  <a:pt x="7684" y="3980"/>
                </a:lnTo>
                <a:lnTo>
                  <a:pt x="7684" y="3984"/>
                </a:lnTo>
                <a:lnTo>
                  <a:pt x="7684" y="3988"/>
                </a:lnTo>
                <a:lnTo>
                  <a:pt x="7682" y="3990"/>
                </a:lnTo>
                <a:lnTo>
                  <a:pt x="7680" y="3992"/>
                </a:lnTo>
                <a:lnTo>
                  <a:pt x="7680" y="3994"/>
                </a:lnTo>
                <a:lnTo>
                  <a:pt x="7688" y="4006"/>
                </a:lnTo>
                <a:lnTo>
                  <a:pt x="7698" y="4022"/>
                </a:lnTo>
                <a:lnTo>
                  <a:pt x="7704" y="4032"/>
                </a:lnTo>
                <a:lnTo>
                  <a:pt x="7710" y="4040"/>
                </a:lnTo>
                <a:lnTo>
                  <a:pt x="7720" y="4044"/>
                </a:lnTo>
                <a:lnTo>
                  <a:pt x="7726" y="4046"/>
                </a:lnTo>
                <a:lnTo>
                  <a:pt x="7732" y="4050"/>
                </a:lnTo>
                <a:lnTo>
                  <a:pt x="7742" y="4062"/>
                </a:lnTo>
                <a:lnTo>
                  <a:pt x="7750" y="4074"/>
                </a:lnTo>
                <a:lnTo>
                  <a:pt x="7756" y="4088"/>
                </a:lnTo>
                <a:lnTo>
                  <a:pt x="7762" y="4096"/>
                </a:lnTo>
                <a:lnTo>
                  <a:pt x="7766" y="4100"/>
                </a:lnTo>
                <a:lnTo>
                  <a:pt x="7768" y="4104"/>
                </a:lnTo>
                <a:lnTo>
                  <a:pt x="7768" y="4112"/>
                </a:lnTo>
                <a:lnTo>
                  <a:pt x="7770" y="4122"/>
                </a:lnTo>
                <a:lnTo>
                  <a:pt x="7772" y="4128"/>
                </a:lnTo>
                <a:lnTo>
                  <a:pt x="7776" y="4132"/>
                </a:lnTo>
                <a:lnTo>
                  <a:pt x="7778" y="4142"/>
                </a:lnTo>
                <a:lnTo>
                  <a:pt x="7780" y="4148"/>
                </a:lnTo>
                <a:lnTo>
                  <a:pt x="7782" y="4154"/>
                </a:lnTo>
                <a:lnTo>
                  <a:pt x="7792" y="4166"/>
                </a:lnTo>
                <a:lnTo>
                  <a:pt x="7804" y="4180"/>
                </a:lnTo>
                <a:lnTo>
                  <a:pt x="7808" y="4188"/>
                </a:lnTo>
                <a:lnTo>
                  <a:pt x="7812" y="4196"/>
                </a:lnTo>
                <a:lnTo>
                  <a:pt x="7814" y="4202"/>
                </a:lnTo>
                <a:lnTo>
                  <a:pt x="7816" y="4204"/>
                </a:lnTo>
                <a:lnTo>
                  <a:pt x="7820" y="4202"/>
                </a:lnTo>
                <a:lnTo>
                  <a:pt x="7822" y="4204"/>
                </a:lnTo>
                <a:lnTo>
                  <a:pt x="7824" y="4210"/>
                </a:lnTo>
                <a:lnTo>
                  <a:pt x="7828" y="4220"/>
                </a:lnTo>
                <a:lnTo>
                  <a:pt x="7832" y="4236"/>
                </a:lnTo>
                <a:lnTo>
                  <a:pt x="7832" y="4254"/>
                </a:lnTo>
                <a:lnTo>
                  <a:pt x="7830" y="4260"/>
                </a:lnTo>
                <a:lnTo>
                  <a:pt x="7826" y="4268"/>
                </a:lnTo>
                <a:lnTo>
                  <a:pt x="7826" y="4272"/>
                </a:lnTo>
                <a:lnTo>
                  <a:pt x="7826" y="4276"/>
                </a:lnTo>
                <a:lnTo>
                  <a:pt x="7828" y="4282"/>
                </a:lnTo>
                <a:lnTo>
                  <a:pt x="7832" y="4286"/>
                </a:lnTo>
                <a:lnTo>
                  <a:pt x="7830" y="4288"/>
                </a:lnTo>
                <a:lnTo>
                  <a:pt x="7828" y="4290"/>
                </a:lnTo>
                <a:lnTo>
                  <a:pt x="7824" y="4294"/>
                </a:lnTo>
                <a:lnTo>
                  <a:pt x="7826" y="4296"/>
                </a:lnTo>
                <a:lnTo>
                  <a:pt x="7832" y="4300"/>
                </a:lnTo>
                <a:lnTo>
                  <a:pt x="7832" y="4302"/>
                </a:lnTo>
                <a:lnTo>
                  <a:pt x="7834" y="4306"/>
                </a:lnTo>
                <a:lnTo>
                  <a:pt x="7834" y="4312"/>
                </a:lnTo>
                <a:lnTo>
                  <a:pt x="7836" y="4318"/>
                </a:lnTo>
                <a:lnTo>
                  <a:pt x="7840" y="4326"/>
                </a:lnTo>
                <a:lnTo>
                  <a:pt x="7840" y="4336"/>
                </a:lnTo>
                <a:lnTo>
                  <a:pt x="7842" y="4350"/>
                </a:lnTo>
                <a:lnTo>
                  <a:pt x="7846" y="4362"/>
                </a:lnTo>
                <a:lnTo>
                  <a:pt x="7850" y="4370"/>
                </a:lnTo>
                <a:lnTo>
                  <a:pt x="7850" y="4376"/>
                </a:lnTo>
                <a:lnTo>
                  <a:pt x="7850" y="4380"/>
                </a:lnTo>
                <a:lnTo>
                  <a:pt x="7850" y="4388"/>
                </a:lnTo>
                <a:lnTo>
                  <a:pt x="7850" y="4394"/>
                </a:lnTo>
                <a:lnTo>
                  <a:pt x="7854" y="4398"/>
                </a:lnTo>
                <a:lnTo>
                  <a:pt x="7856" y="4410"/>
                </a:lnTo>
                <a:lnTo>
                  <a:pt x="7860" y="4418"/>
                </a:lnTo>
                <a:lnTo>
                  <a:pt x="7862" y="4418"/>
                </a:lnTo>
                <a:lnTo>
                  <a:pt x="7864" y="4418"/>
                </a:lnTo>
                <a:lnTo>
                  <a:pt x="7868" y="4418"/>
                </a:lnTo>
                <a:lnTo>
                  <a:pt x="7872" y="4420"/>
                </a:lnTo>
                <a:lnTo>
                  <a:pt x="7874" y="4422"/>
                </a:lnTo>
                <a:lnTo>
                  <a:pt x="7880" y="4424"/>
                </a:lnTo>
                <a:lnTo>
                  <a:pt x="7884" y="4424"/>
                </a:lnTo>
                <a:lnTo>
                  <a:pt x="7888" y="4422"/>
                </a:lnTo>
                <a:lnTo>
                  <a:pt x="7892" y="4422"/>
                </a:lnTo>
                <a:lnTo>
                  <a:pt x="7896" y="4420"/>
                </a:lnTo>
                <a:lnTo>
                  <a:pt x="7900" y="4418"/>
                </a:lnTo>
                <a:lnTo>
                  <a:pt x="7902" y="4416"/>
                </a:lnTo>
                <a:lnTo>
                  <a:pt x="7910" y="4416"/>
                </a:lnTo>
                <a:lnTo>
                  <a:pt x="7916" y="4416"/>
                </a:lnTo>
                <a:lnTo>
                  <a:pt x="7920" y="4416"/>
                </a:lnTo>
                <a:lnTo>
                  <a:pt x="7922" y="4414"/>
                </a:lnTo>
                <a:lnTo>
                  <a:pt x="7924" y="4412"/>
                </a:lnTo>
                <a:lnTo>
                  <a:pt x="7926" y="4408"/>
                </a:lnTo>
                <a:lnTo>
                  <a:pt x="7928" y="4406"/>
                </a:lnTo>
                <a:lnTo>
                  <a:pt x="7932" y="4404"/>
                </a:lnTo>
                <a:lnTo>
                  <a:pt x="7936" y="4404"/>
                </a:lnTo>
                <a:lnTo>
                  <a:pt x="7938" y="4400"/>
                </a:lnTo>
                <a:lnTo>
                  <a:pt x="7942" y="4392"/>
                </a:lnTo>
                <a:lnTo>
                  <a:pt x="7946" y="4388"/>
                </a:lnTo>
                <a:lnTo>
                  <a:pt x="7950" y="4384"/>
                </a:lnTo>
                <a:lnTo>
                  <a:pt x="7958" y="4382"/>
                </a:lnTo>
                <a:lnTo>
                  <a:pt x="7968" y="4382"/>
                </a:lnTo>
                <a:lnTo>
                  <a:pt x="7984" y="4384"/>
                </a:lnTo>
                <a:lnTo>
                  <a:pt x="7998" y="4380"/>
                </a:lnTo>
                <a:lnTo>
                  <a:pt x="8008" y="4374"/>
                </a:lnTo>
                <a:lnTo>
                  <a:pt x="8018" y="4368"/>
                </a:lnTo>
                <a:lnTo>
                  <a:pt x="8034" y="4356"/>
                </a:lnTo>
                <a:lnTo>
                  <a:pt x="8040" y="4354"/>
                </a:lnTo>
                <a:lnTo>
                  <a:pt x="8048" y="4354"/>
                </a:lnTo>
                <a:lnTo>
                  <a:pt x="8054" y="4356"/>
                </a:lnTo>
                <a:lnTo>
                  <a:pt x="8058" y="4356"/>
                </a:lnTo>
                <a:lnTo>
                  <a:pt x="8066" y="4352"/>
                </a:lnTo>
                <a:lnTo>
                  <a:pt x="8074" y="4346"/>
                </a:lnTo>
                <a:lnTo>
                  <a:pt x="8082" y="4336"/>
                </a:lnTo>
                <a:lnTo>
                  <a:pt x="8090" y="4328"/>
                </a:lnTo>
                <a:lnTo>
                  <a:pt x="8100" y="4320"/>
                </a:lnTo>
                <a:lnTo>
                  <a:pt x="8110" y="4316"/>
                </a:lnTo>
                <a:lnTo>
                  <a:pt x="8116" y="4314"/>
                </a:lnTo>
                <a:lnTo>
                  <a:pt x="8124" y="4314"/>
                </a:lnTo>
                <a:lnTo>
                  <a:pt x="8128" y="4314"/>
                </a:lnTo>
                <a:lnTo>
                  <a:pt x="8130" y="4314"/>
                </a:lnTo>
                <a:lnTo>
                  <a:pt x="8136" y="4310"/>
                </a:lnTo>
                <a:lnTo>
                  <a:pt x="8146" y="4302"/>
                </a:lnTo>
                <a:lnTo>
                  <a:pt x="8154" y="4300"/>
                </a:lnTo>
                <a:lnTo>
                  <a:pt x="8164" y="4296"/>
                </a:lnTo>
                <a:lnTo>
                  <a:pt x="8184" y="4290"/>
                </a:lnTo>
                <a:lnTo>
                  <a:pt x="8192" y="4286"/>
                </a:lnTo>
                <a:lnTo>
                  <a:pt x="8194" y="4282"/>
                </a:lnTo>
                <a:lnTo>
                  <a:pt x="8204" y="4280"/>
                </a:lnTo>
                <a:lnTo>
                  <a:pt x="8210" y="4276"/>
                </a:lnTo>
                <a:lnTo>
                  <a:pt x="8212" y="4272"/>
                </a:lnTo>
                <a:lnTo>
                  <a:pt x="8212" y="4260"/>
                </a:lnTo>
                <a:lnTo>
                  <a:pt x="8212" y="4252"/>
                </a:lnTo>
                <a:lnTo>
                  <a:pt x="8216" y="4244"/>
                </a:lnTo>
                <a:lnTo>
                  <a:pt x="8228" y="4234"/>
                </a:lnTo>
                <a:lnTo>
                  <a:pt x="8246" y="4222"/>
                </a:lnTo>
                <a:lnTo>
                  <a:pt x="8252" y="4220"/>
                </a:lnTo>
                <a:lnTo>
                  <a:pt x="8256" y="4218"/>
                </a:lnTo>
                <a:lnTo>
                  <a:pt x="8264" y="4218"/>
                </a:lnTo>
                <a:lnTo>
                  <a:pt x="8268" y="4218"/>
                </a:lnTo>
                <a:lnTo>
                  <a:pt x="8272" y="4216"/>
                </a:lnTo>
                <a:lnTo>
                  <a:pt x="8280" y="4212"/>
                </a:lnTo>
                <a:lnTo>
                  <a:pt x="8284" y="4208"/>
                </a:lnTo>
                <a:lnTo>
                  <a:pt x="8290" y="4206"/>
                </a:lnTo>
                <a:lnTo>
                  <a:pt x="8298" y="4206"/>
                </a:lnTo>
                <a:lnTo>
                  <a:pt x="8308" y="4206"/>
                </a:lnTo>
                <a:lnTo>
                  <a:pt x="8314" y="4208"/>
                </a:lnTo>
                <a:lnTo>
                  <a:pt x="8320" y="4208"/>
                </a:lnTo>
                <a:lnTo>
                  <a:pt x="8322" y="4206"/>
                </a:lnTo>
                <a:lnTo>
                  <a:pt x="8326" y="4202"/>
                </a:lnTo>
                <a:lnTo>
                  <a:pt x="8330" y="4194"/>
                </a:lnTo>
                <a:lnTo>
                  <a:pt x="8334" y="4186"/>
                </a:lnTo>
                <a:lnTo>
                  <a:pt x="8338" y="4176"/>
                </a:lnTo>
                <a:lnTo>
                  <a:pt x="8342" y="4168"/>
                </a:lnTo>
                <a:lnTo>
                  <a:pt x="8350" y="4160"/>
                </a:lnTo>
                <a:lnTo>
                  <a:pt x="8354" y="4160"/>
                </a:lnTo>
                <a:lnTo>
                  <a:pt x="8360" y="4158"/>
                </a:lnTo>
                <a:lnTo>
                  <a:pt x="8374" y="4158"/>
                </a:lnTo>
                <a:lnTo>
                  <a:pt x="8382" y="4154"/>
                </a:lnTo>
                <a:lnTo>
                  <a:pt x="8386" y="4146"/>
                </a:lnTo>
                <a:lnTo>
                  <a:pt x="8390" y="4138"/>
                </a:lnTo>
                <a:lnTo>
                  <a:pt x="8392" y="4130"/>
                </a:lnTo>
                <a:lnTo>
                  <a:pt x="8396" y="4122"/>
                </a:lnTo>
                <a:lnTo>
                  <a:pt x="8406" y="4116"/>
                </a:lnTo>
                <a:lnTo>
                  <a:pt x="8420" y="4110"/>
                </a:lnTo>
                <a:lnTo>
                  <a:pt x="8430" y="4108"/>
                </a:lnTo>
                <a:lnTo>
                  <a:pt x="8436" y="4104"/>
                </a:lnTo>
                <a:lnTo>
                  <a:pt x="8438" y="4100"/>
                </a:lnTo>
                <a:lnTo>
                  <a:pt x="8438" y="4094"/>
                </a:lnTo>
                <a:lnTo>
                  <a:pt x="8436" y="4086"/>
                </a:lnTo>
                <a:lnTo>
                  <a:pt x="8434" y="4076"/>
                </a:lnTo>
                <a:lnTo>
                  <a:pt x="8434" y="4062"/>
                </a:lnTo>
                <a:lnTo>
                  <a:pt x="8438" y="4046"/>
                </a:lnTo>
                <a:lnTo>
                  <a:pt x="8444" y="4034"/>
                </a:lnTo>
                <a:lnTo>
                  <a:pt x="8448" y="4028"/>
                </a:lnTo>
                <a:lnTo>
                  <a:pt x="8452" y="4028"/>
                </a:lnTo>
                <a:lnTo>
                  <a:pt x="8454" y="4032"/>
                </a:lnTo>
                <a:lnTo>
                  <a:pt x="8458" y="4036"/>
                </a:lnTo>
                <a:lnTo>
                  <a:pt x="8460" y="4036"/>
                </a:lnTo>
                <a:lnTo>
                  <a:pt x="8464" y="4034"/>
                </a:lnTo>
                <a:lnTo>
                  <a:pt x="8470" y="4022"/>
                </a:lnTo>
                <a:lnTo>
                  <a:pt x="8476" y="4010"/>
                </a:lnTo>
                <a:lnTo>
                  <a:pt x="8480" y="4002"/>
                </a:lnTo>
                <a:lnTo>
                  <a:pt x="8490" y="3992"/>
                </a:lnTo>
                <a:lnTo>
                  <a:pt x="8500" y="3982"/>
                </a:lnTo>
                <a:lnTo>
                  <a:pt x="8504" y="3974"/>
                </a:lnTo>
                <a:lnTo>
                  <a:pt x="8510" y="3962"/>
                </a:lnTo>
                <a:lnTo>
                  <a:pt x="8516" y="3946"/>
                </a:lnTo>
                <a:lnTo>
                  <a:pt x="8518" y="3936"/>
                </a:lnTo>
                <a:lnTo>
                  <a:pt x="8518" y="3932"/>
                </a:lnTo>
                <a:lnTo>
                  <a:pt x="8516" y="3930"/>
                </a:lnTo>
                <a:lnTo>
                  <a:pt x="8508" y="3926"/>
                </a:lnTo>
                <a:lnTo>
                  <a:pt x="8502" y="3922"/>
                </a:lnTo>
                <a:lnTo>
                  <a:pt x="8498" y="3916"/>
                </a:lnTo>
                <a:lnTo>
                  <a:pt x="8488" y="3896"/>
                </a:lnTo>
                <a:lnTo>
                  <a:pt x="8482" y="3886"/>
                </a:lnTo>
                <a:lnTo>
                  <a:pt x="8476" y="3880"/>
                </a:lnTo>
                <a:lnTo>
                  <a:pt x="8470" y="3874"/>
                </a:lnTo>
                <a:lnTo>
                  <a:pt x="8468" y="3874"/>
                </a:lnTo>
                <a:lnTo>
                  <a:pt x="8464" y="3874"/>
                </a:lnTo>
                <a:lnTo>
                  <a:pt x="8460" y="3876"/>
                </a:lnTo>
                <a:lnTo>
                  <a:pt x="8458" y="3876"/>
                </a:lnTo>
                <a:lnTo>
                  <a:pt x="8452" y="3872"/>
                </a:lnTo>
                <a:lnTo>
                  <a:pt x="8446" y="3868"/>
                </a:lnTo>
                <a:lnTo>
                  <a:pt x="8440" y="3866"/>
                </a:lnTo>
                <a:lnTo>
                  <a:pt x="8432" y="3864"/>
                </a:lnTo>
                <a:lnTo>
                  <a:pt x="8422" y="3862"/>
                </a:lnTo>
                <a:lnTo>
                  <a:pt x="8412" y="3856"/>
                </a:lnTo>
                <a:lnTo>
                  <a:pt x="8404" y="3850"/>
                </a:lnTo>
                <a:lnTo>
                  <a:pt x="8396" y="3842"/>
                </a:lnTo>
                <a:lnTo>
                  <a:pt x="8390" y="3834"/>
                </a:lnTo>
                <a:lnTo>
                  <a:pt x="8386" y="3824"/>
                </a:lnTo>
                <a:lnTo>
                  <a:pt x="8382" y="3814"/>
                </a:lnTo>
                <a:lnTo>
                  <a:pt x="8378" y="3804"/>
                </a:lnTo>
                <a:lnTo>
                  <a:pt x="8378" y="3780"/>
                </a:lnTo>
                <a:lnTo>
                  <a:pt x="8378" y="3774"/>
                </a:lnTo>
                <a:lnTo>
                  <a:pt x="8376" y="3770"/>
                </a:lnTo>
                <a:lnTo>
                  <a:pt x="8376" y="3766"/>
                </a:lnTo>
                <a:lnTo>
                  <a:pt x="8378" y="3760"/>
                </a:lnTo>
                <a:lnTo>
                  <a:pt x="8382" y="3756"/>
                </a:lnTo>
                <a:lnTo>
                  <a:pt x="8382" y="3752"/>
                </a:lnTo>
                <a:lnTo>
                  <a:pt x="8382" y="3746"/>
                </a:lnTo>
                <a:lnTo>
                  <a:pt x="8384" y="3740"/>
                </a:lnTo>
                <a:lnTo>
                  <a:pt x="8384" y="3734"/>
                </a:lnTo>
                <a:lnTo>
                  <a:pt x="8384" y="3732"/>
                </a:lnTo>
                <a:lnTo>
                  <a:pt x="8380" y="3732"/>
                </a:lnTo>
                <a:lnTo>
                  <a:pt x="8378" y="3732"/>
                </a:lnTo>
                <a:lnTo>
                  <a:pt x="8378" y="3734"/>
                </a:lnTo>
                <a:lnTo>
                  <a:pt x="8378" y="3738"/>
                </a:lnTo>
                <a:lnTo>
                  <a:pt x="8378" y="3742"/>
                </a:lnTo>
                <a:lnTo>
                  <a:pt x="8376" y="3742"/>
                </a:lnTo>
                <a:lnTo>
                  <a:pt x="8372" y="3740"/>
                </a:lnTo>
                <a:lnTo>
                  <a:pt x="8370" y="3740"/>
                </a:lnTo>
                <a:lnTo>
                  <a:pt x="8368" y="3748"/>
                </a:lnTo>
                <a:lnTo>
                  <a:pt x="8364" y="3760"/>
                </a:lnTo>
                <a:lnTo>
                  <a:pt x="8362" y="3762"/>
                </a:lnTo>
                <a:lnTo>
                  <a:pt x="8360" y="3762"/>
                </a:lnTo>
                <a:lnTo>
                  <a:pt x="8358" y="3762"/>
                </a:lnTo>
                <a:lnTo>
                  <a:pt x="8354" y="3770"/>
                </a:lnTo>
                <a:lnTo>
                  <a:pt x="8350" y="3776"/>
                </a:lnTo>
                <a:lnTo>
                  <a:pt x="8344" y="3780"/>
                </a:lnTo>
                <a:lnTo>
                  <a:pt x="8338" y="3784"/>
                </a:lnTo>
                <a:lnTo>
                  <a:pt x="8330" y="3794"/>
                </a:lnTo>
                <a:lnTo>
                  <a:pt x="8322" y="3804"/>
                </a:lnTo>
                <a:lnTo>
                  <a:pt x="8312" y="3814"/>
                </a:lnTo>
                <a:lnTo>
                  <a:pt x="8300" y="3826"/>
                </a:lnTo>
                <a:lnTo>
                  <a:pt x="8300" y="3828"/>
                </a:lnTo>
                <a:lnTo>
                  <a:pt x="8302" y="3830"/>
                </a:lnTo>
                <a:lnTo>
                  <a:pt x="8302" y="3832"/>
                </a:lnTo>
                <a:lnTo>
                  <a:pt x="8298" y="3840"/>
                </a:lnTo>
                <a:lnTo>
                  <a:pt x="8290" y="3848"/>
                </a:lnTo>
                <a:lnTo>
                  <a:pt x="8282" y="3850"/>
                </a:lnTo>
                <a:lnTo>
                  <a:pt x="8272" y="3850"/>
                </a:lnTo>
                <a:lnTo>
                  <a:pt x="8262" y="3850"/>
                </a:lnTo>
                <a:lnTo>
                  <a:pt x="8242" y="3846"/>
                </a:lnTo>
                <a:lnTo>
                  <a:pt x="8232" y="3846"/>
                </a:lnTo>
                <a:lnTo>
                  <a:pt x="8222" y="3848"/>
                </a:lnTo>
                <a:lnTo>
                  <a:pt x="8208" y="3854"/>
                </a:lnTo>
                <a:lnTo>
                  <a:pt x="8200" y="3856"/>
                </a:lnTo>
                <a:lnTo>
                  <a:pt x="8196" y="3854"/>
                </a:lnTo>
                <a:lnTo>
                  <a:pt x="8196" y="3852"/>
                </a:lnTo>
                <a:lnTo>
                  <a:pt x="8194" y="3846"/>
                </a:lnTo>
                <a:lnTo>
                  <a:pt x="8194" y="3840"/>
                </a:lnTo>
                <a:lnTo>
                  <a:pt x="8190" y="3838"/>
                </a:lnTo>
                <a:lnTo>
                  <a:pt x="8186" y="3838"/>
                </a:lnTo>
                <a:lnTo>
                  <a:pt x="8180" y="3838"/>
                </a:lnTo>
                <a:lnTo>
                  <a:pt x="8176" y="3838"/>
                </a:lnTo>
                <a:lnTo>
                  <a:pt x="8176" y="3836"/>
                </a:lnTo>
                <a:lnTo>
                  <a:pt x="8176" y="3832"/>
                </a:lnTo>
                <a:lnTo>
                  <a:pt x="8180" y="3826"/>
                </a:lnTo>
                <a:lnTo>
                  <a:pt x="8182" y="3824"/>
                </a:lnTo>
                <a:lnTo>
                  <a:pt x="8180" y="3824"/>
                </a:lnTo>
                <a:lnTo>
                  <a:pt x="8176" y="3824"/>
                </a:lnTo>
                <a:lnTo>
                  <a:pt x="8174" y="3826"/>
                </a:lnTo>
                <a:lnTo>
                  <a:pt x="8172" y="3824"/>
                </a:lnTo>
                <a:lnTo>
                  <a:pt x="8172" y="3822"/>
                </a:lnTo>
                <a:lnTo>
                  <a:pt x="8176" y="3822"/>
                </a:lnTo>
                <a:lnTo>
                  <a:pt x="8178" y="3820"/>
                </a:lnTo>
                <a:lnTo>
                  <a:pt x="8180" y="3818"/>
                </a:lnTo>
                <a:lnTo>
                  <a:pt x="8184" y="3812"/>
                </a:lnTo>
                <a:lnTo>
                  <a:pt x="8188" y="3796"/>
                </a:lnTo>
                <a:lnTo>
                  <a:pt x="8186" y="3790"/>
                </a:lnTo>
                <a:lnTo>
                  <a:pt x="8184" y="3786"/>
                </a:lnTo>
                <a:lnTo>
                  <a:pt x="8182" y="3780"/>
                </a:lnTo>
                <a:lnTo>
                  <a:pt x="8182" y="3776"/>
                </a:lnTo>
                <a:lnTo>
                  <a:pt x="8182" y="3772"/>
                </a:lnTo>
                <a:lnTo>
                  <a:pt x="8184" y="3764"/>
                </a:lnTo>
                <a:lnTo>
                  <a:pt x="8184" y="3758"/>
                </a:lnTo>
                <a:lnTo>
                  <a:pt x="8180" y="3750"/>
                </a:lnTo>
                <a:lnTo>
                  <a:pt x="8174" y="3746"/>
                </a:lnTo>
                <a:lnTo>
                  <a:pt x="8170" y="3744"/>
                </a:lnTo>
                <a:lnTo>
                  <a:pt x="8168" y="3744"/>
                </a:lnTo>
                <a:lnTo>
                  <a:pt x="8164" y="3748"/>
                </a:lnTo>
                <a:lnTo>
                  <a:pt x="8160" y="3762"/>
                </a:lnTo>
                <a:lnTo>
                  <a:pt x="8156" y="3774"/>
                </a:lnTo>
                <a:lnTo>
                  <a:pt x="8154" y="3784"/>
                </a:lnTo>
                <a:lnTo>
                  <a:pt x="8152" y="3816"/>
                </a:lnTo>
                <a:lnTo>
                  <a:pt x="8148" y="3804"/>
                </a:lnTo>
                <a:lnTo>
                  <a:pt x="8146" y="3794"/>
                </a:lnTo>
                <a:lnTo>
                  <a:pt x="8142" y="3786"/>
                </a:lnTo>
                <a:lnTo>
                  <a:pt x="8138" y="3778"/>
                </a:lnTo>
                <a:lnTo>
                  <a:pt x="8132" y="3774"/>
                </a:lnTo>
                <a:lnTo>
                  <a:pt x="8132" y="3770"/>
                </a:lnTo>
                <a:lnTo>
                  <a:pt x="8132" y="3768"/>
                </a:lnTo>
                <a:lnTo>
                  <a:pt x="8130" y="3760"/>
                </a:lnTo>
                <a:lnTo>
                  <a:pt x="8128" y="3756"/>
                </a:lnTo>
                <a:lnTo>
                  <a:pt x="8126" y="3752"/>
                </a:lnTo>
                <a:lnTo>
                  <a:pt x="8128" y="3744"/>
                </a:lnTo>
                <a:lnTo>
                  <a:pt x="8128" y="3736"/>
                </a:lnTo>
                <a:lnTo>
                  <a:pt x="8126" y="3732"/>
                </a:lnTo>
                <a:lnTo>
                  <a:pt x="8124" y="3726"/>
                </a:lnTo>
                <a:lnTo>
                  <a:pt x="8122" y="3720"/>
                </a:lnTo>
                <a:lnTo>
                  <a:pt x="8122" y="3718"/>
                </a:lnTo>
                <a:lnTo>
                  <a:pt x="8126" y="3718"/>
                </a:lnTo>
                <a:lnTo>
                  <a:pt x="8128" y="3722"/>
                </a:lnTo>
                <a:lnTo>
                  <a:pt x="8130" y="3722"/>
                </a:lnTo>
                <a:lnTo>
                  <a:pt x="8132" y="3722"/>
                </a:lnTo>
                <a:lnTo>
                  <a:pt x="8132" y="3724"/>
                </a:lnTo>
                <a:lnTo>
                  <a:pt x="8130" y="3726"/>
                </a:lnTo>
                <a:lnTo>
                  <a:pt x="8128" y="3728"/>
                </a:lnTo>
                <a:lnTo>
                  <a:pt x="8132" y="3728"/>
                </a:lnTo>
                <a:lnTo>
                  <a:pt x="8134" y="3730"/>
                </a:lnTo>
                <a:lnTo>
                  <a:pt x="8132" y="3732"/>
                </a:lnTo>
                <a:lnTo>
                  <a:pt x="8134" y="3734"/>
                </a:lnTo>
                <a:lnTo>
                  <a:pt x="8138" y="3736"/>
                </a:lnTo>
                <a:lnTo>
                  <a:pt x="8140" y="3738"/>
                </a:lnTo>
                <a:lnTo>
                  <a:pt x="8142" y="3740"/>
                </a:lnTo>
                <a:lnTo>
                  <a:pt x="8144" y="3740"/>
                </a:lnTo>
                <a:lnTo>
                  <a:pt x="8144" y="3738"/>
                </a:lnTo>
                <a:lnTo>
                  <a:pt x="8146" y="3738"/>
                </a:lnTo>
                <a:lnTo>
                  <a:pt x="8146" y="3736"/>
                </a:lnTo>
                <a:lnTo>
                  <a:pt x="8146" y="3734"/>
                </a:lnTo>
                <a:lnTo>
                  <a:pt x="8150" y="3730"/>
                </a:lnTo>
                <a:lnTo>
                  <a:pt x="8150" y="3722"/>
                </a:lnTo>
                <a:lnTo>
                  <a:pt x="8150" y="3720"/>
                </a:lnTo>
                <a:lnTo>
                  <a:pt x="8152" y="3718"/>
                </a:lnTo>
                <a:lnTo>
                  <a:pt x="8158" y="3720"/>
                </a:lnTo>
                <a:lnTo>
                  <a:pt x="8160" y="3722"/>
                </a:lnTo>
                <a:lnTo>
                  <a:pt x="8160" y="3720"/>
                </a:lnTo>
                <a:lnTo>
                  <a:pt x="8162" y="3718"/>
                </a:lnTo>
                <a:lnTo>
                  <a:pt x="8164" y="3718"/>
                </a:lnTo>
                <a:lnTo>
                  <a:pt x="8164" y="3714"/>
                </a:lnTo>
                <a:lnTo>
                  <a:pt x="8166" y="3712"/>
                </a:lnTo>
                <a:lnTo>
                  <a:pt x="8168" y="3708"/>
                </a:lnTo>
                <a:lnTo>
                  <a:pt x="8166" y="3706"/>
                </a:lnTo>
                <a:lnTo>
                  <a:pt x="8166" y="3704"/>
                </a:lnTo>
                <a:lnTo>
                  <a:pt x="8166" y="3702"/>
                </a:lnTo>
                <a:lnTo>
                  <a:pt x="8164" y="3700"/>
                </a:lnTo>
                <a:lnTo>
                  <a:pt x="8162" y="3700"/>
                </a:lnTo>
                <a:lnTo>
                  <a:pt x="8162" y="3702"/>
                </a:lnTo>
                <a:lnTo>
                  <a:pt x="8162" y="3704"/>
                </a:lnTo>
                <a:lnTo>
                  <a:pt x="8160" y="3704"/>
                </a:lnTo>
                <a:lnTo>
                  <a:pt x="8156" y="3704"/>
                </a:lnTo>
                <a:lnTo>
                  <a:pt x="8154" y="3706"/>
                </a:lnTo>
                <a:lnTo>
                  <a:pt x="8152" y="3700"/>
                </a:lnTo>
                <a:lnTo>
                  <a:pt x="8152" y="3696"/>
                </a:lnTo>
                <a:lnTo>
                  <a:pt x="8152" y="3690"/>
                </a:lnTo>
                <a:lnTo>
                  <a:pt x="8152" y="3688"/>
                </a:lnTo>
                <a:lnTo>
                  <a:pt x="8150" y="3688"/>
                </a:lnTo>
                <a:lnTo>
                  <a:pt x="8148" y="3688"/>
                </a:lnTo>
                <a:lnTo>
                  <a:pt x="8148" y="3692"/>
                </a:lnTo>
                <a:lnTo>
                  <a:pt x="8148" y="3696"/>
                </a:lnTo>
                <a:lnTo>
                  <a:pt x="8146" y="3698"/>
                </a:lnTo>
                <a:lnTo>
                  <a:pt x="8144" y="3698"/>
                </a:lnTo>
                <a:lnTo>
                  <a:pt x="8140" y="3696"/>
                </a:lnTo>
                <a:lnTo>
                  <a:pt x="8136" y="3698"/>
                </a:lnTo>
                <a:lnTo>
                  <a:pt x="8134" y="3700"/>
                </a:lnTo>
                <a:lnTo>
                  <a:pt x="8130" y="3702"/>
                </a:lnTo>
                <a:lnTo>
                  <a:pt x="8128" y="3704"/>
                </a:lnTo>
                <a:lnTo>
                  <a:pt x="8126" y="3712"/>
                </a:lnTo>
                <a:lnTo>
                  <a:pt x="8118" y="3704"/>
                </a:lnTo>
                <a:lnTo>
                  <a:pt x="8106" y="3696"/>
                </a:lnTo>
                <a:lnTo>
                  <a:pt x="8098" y="3686"/>
                </a:lnTo>
                <a:lnTo>
                  <a:pt x="8094" y="3680"/>
                </a:lnTo>
                <a:lnTo>
                  <a:pt x="8094" y="3676"/>
                </a:lnTo>
                <a:lnTo>
                  <a:pt x="8094" y="3672"/>
                </a:lnTo>
                <a:lnTo>
                  <a:pt x="8092" y="3670"/>
                </a:lnTo>
                <a:lnTo>
                  <a:pt x="8086" y="3668"/>
                </a:lnTo>
                <a:lnTo>
                  <a:pt x="8080" y="3666"/>
                </a:lnTo>
                <a:lnTo>
                  <a:pt x="8078" y="3664"/>
                </a:lnTo>
                <a:lnTo>
                  <a:pt x="8076" y="3662"/>
                </a:lnTo>
                <a:lnTo>
                  <a:pt x="8074" y="3654"/>
                </a:lnTo>
                <a:lnTo>
                  <a:pt x="8072" y="3648"/>
                </a:lnTo>
                <a:lnTo>
                  <a:pt x="8066" y="3638"/>
                </a:lnTo>
                <a:lnTo>
                  <a:pt x="8060" y="3620"/>
                </a:lnTo>
                <a:lnTo>
                  <a:pt x="8056" y="3608"/>
                </a:lnTo>
                <a:lnTo>
                  <a:pt x="8052" y="3602"/>
                </a:lnTo>
                <a:lnTo>
                  <a:pt x="8048" y="3596"/>
                </a:lnTo>
                <a:lnTo>
                  <a:pt x="8046" y="3588"/>
                </a:lnTo>
                <a:lnTo>
                  <a:pt x="8046" y="3584"/>
                </a:lnTo>
                <a:lnTo>
                  <a:pt x="8042" y="3580"/>
                </a:lnTo>
                <a:lnTo>
                  <a:pt x="8036" y="3578"/>
                </a:lnTo>
                <a:lnTo>
                  <a:pt x="8030" y="3578"/>
                </a:lnTo>
                <a:lnTo>
                  <a:pt x="8030" y="3576"/>
                </a:lnTo>
                <a:lnTo>
                  <a:pt x="8032" y="3572"/>
                </a:lnTo>
                <a:lnTo>
                  <a:pt x="8034" y="3568"/>
                </a:lnTo>
                <a:lnTo>
                  <a:pt x="8038" y="3566"/>
                </a:lnTo>
                <a:lnTo>
                  <a:pt x="8046" y="3566"/>
                </a:lnTo>
                <a:lnTo>
                  <a:pt x="8046" y="3562"/>
                </a:lnTo>
                <a:lnTo>
                  <a:pt x="8038" y="3546"/>
                </a:lnTo>
                <a:lnTo>
                  <a:pt x="8038" y="3542"/>
                </a:lnTo>
                <a:lnTo>
                  <a:pt x="8040" y="3540"/>
                </a:lnTo>
                <a:lnTo>
                  <a:pt x="8048" y="3544"/>
                </a:lnTo>
                <a:lnTo>
                  <a:pt x="8056" y="3548"/>
                </a:lnTo>
                <a:lnTo>
                  <a:pt x="8060" y="3548"/>
                </a:lnTo>
                <a:lnTo>
                  <a:pt x="8062" y="3548"/>
                </a:lnTo>
                <a:lnTo>
                  <a:pt x="8070" y="3544"/>
                </a:lnTo>
                <a:lnTo>
                  <a:pt x="8074" y="3544"/>
                </a:lnTo>
                <a:lnTo>
                  <a:pt x="8076" y="3540"/>
                </a:lnTo>
                <a:lnTo>
                  <a:pt x="8078" y="3532"/>
                </a:lnTo>
                <a:lnTo>
                  <a:pt x="8080" y="3530"/>
                </a:lnTo>
                <a:lnTo>
                  <a:pt x="8082" y="3530"/>
                </a:lnTo>
                <a:lnTo>
                  <a:pt x="8090" y="3534"/>
                </a:lnTo>
                <a:lnTo>
                  <a:pt x="8096" y="3538"/>
                </a:lnTo>
                <a:lnTo>
                  <a:pt x="8102" y="3540"/>
                </a:lnTo>
                <a:lnTo>
                  <a:pt x="8108" y="3542"/>
                </a:lnTo>
                <a:lnTo>
                  <a:pt x="8114" y="3538"/>
                </a:lnTo>
                <a:lnTo>
                  <a:pt x="8120" y="3536"/>
                </a:lnTo>
                <a:lnTo>
                  <a:pt x="8122" y="3536"/>
                </a:lnTo>
                <a:lnTo>
                  <a:pt x="8126" y="3538"/>
                </a:lnTo>
                <a:lnTo>
                  <a:pt x="8126" y="3540"/>
                </a:lnTo>
                <a:lnTo>
                  <a:pt x="8130" y="3550"/>
                </a:lnTo>
                <a:lnTo>
                  <a:pt x="8132" y="3556"/>
                </a:lnTo>
                <a:lnTo>
                  <a:pt x="8138" y="3562"/>
                </a:lnTo>
                <a:lnTo>
                  <a:pt x="8142" y="3566"/>
                </a:lnTo>
                <a:lnTo>
                  <a:pt x="8146" y="3572"/>
                </a:lnTo>
                <a:lnTo>
                  <a:pt x="8150" y="3582"/>
                </a:lnTo>
                <a:lnTo>
                  <a:pt x="8154" y="3594"/>
                </a:lnTo>
                <a:lnTo>
                  <a:pt x="8156" y="3600"/>
                </a:lnTo>
                <a:lnTo>
                  <a:pt x="8160" y="3606"/>
                </a:lnTo>
                <a:lnTo>
                  <a:pt x="8164" y="3612"/>
                </a:lnTo>
                <a:lnTo>
                  <a:pt x="8166" y="3616"/>
                </a:lnTo>
                <a:lnTo>
                  <a:pt x="8166" y="3624"/>
                </a:lnTo>
                <a:lnTo>
                  <a:pt x="8168" y="3632"/>
                </a:lnTo>
                <a:lnTo>
                  <a:pt x="8170" y="3636"/>
                </a:lnTo>
                <a:lnTo>
                  <a:pt x="8176" y="3644"/>
                </a:lnTo>
                <a:lnTo>
                  <a:pt x="8182" y="3650"/>
                </a:lnTo>
                <a:lnTo>
                  <a:pt x="8190" y="3656"/>
                </a:lnTo>
                <a:lnTo>
                  <a:pt x="8208" y="3664"/>
                </a:lnTo>
                <a:lnTo>
                  <a:pt x="8222" y="3670"/>
                </a:lnTo>
                <a:lnTo>
                  <a:pt x="8226" y="3672"/>
                </a:lnTo>
                <a:lnTo>
                  <a:pt x="8226" y="3678"/>
                </a:lnTo>
                <a:lnTo>
                  <a:pt x="8226" y="3680"/>
                </a:lnTo>
                <a:lnTo>
                  <a:pt x="8230" y="3684"/>
                </a:lnTo>
                <a:lnTo>
                  <a:pt x="8238" y="3690"/>
                </a:lnTo>
                <a:lnTo>
                  <a:pt x="8248" y="3696"/>
                </a:lnTo>
                <a:lnTo>
                  <a:pt x="8254" y="3700"/>
                </a:lnTo>
                <a:lnTo>
                  <a:pt x="8262" y="3708"/>
                </a:lnTo>
                <a:lnTo>
                  <a:pt x="8270" y="3712"/>
                </a:lnTo>
                <a:lnTo>
                  <a:pt x="8276" y="3714"/>
                </a:lnTo>
                <a:lnTo>
                  <a:pt x="8282" y="3714"/>
                </a:lnTo>
                <a:lnTo>
                  <a:pt x="8292" y="3714"/>
                </a:lnTo>
                <a:lnTo>
                  <a:pt x="8298" y="3716"/>
                </a:lnTo>
                <a:lnTo>
                  <a:pt x="8302" y="3720"/>
                </a:lnTo>
                <a:lnTo>
                  <a:pt x="8308" y="3724"/>
                </a:lnTo>
                <a:lnTo>
                  <a:pt x="8312" y="3726"/>
                </a:lnTo>
                <a:lnTo>
                  <a:pt x="8316" y="3724"/>
                </a:lnTo>
                <a:lnTo>
                  <a:pt x="8322" y="3722"/>
                </a:lnTo>
                <a:lnTo>
                  <a:pt x="8330" y="3714"/>
                </a:lnTo>
                <a:lnTo>
                  <a:pt x="8334" y="3712"/>
                </a:lnTo>
                <a:lnTo>
                  <a:pt x="8340" y="3712"/>
                </a:lnTo>
                <a:lnTo>
                  <a:pt x="8346" y="3710"/>
                </a:lnTo>
                <a:lnTo>
                  <a:pt x="8348" y="3706"/>
                </a:lnTo>
                <a:lnTo>
                  <a:pt x="8350" y="3702"/>
                </a:lnTo>
                <a:lnTo>
                  <a:pt x="8352" y="3702"/>
                </a:lnTo>
                <a:lnTo>
                  <a:pt x="8356" y="3700"/>
                </a:lnTo>
                <a:lnTo>
                  <a:pt x="8360" y="3700"/>
                </a:lnTo>
                <a:lnTo>
                  <a:pt x="8364" y="3698"/>
                </a:lnTo>
                <a:lnTo>
                  <a:pt x="8368" y="3692"/>
                </a:lnTo>
                <a:lnTo>
                  <a:pt x="8372" y="3690"/>
                </a:lnTo>
                <a:lnTo>
                  <a:pt x="8376" y="3690"/>
                </a:lnTo>
                <a:lnTo>
                  <a:pt x="8382" y="3690"/>
                </a:lnTo>
                <a:lnTo>
                  <a:pt x="8388" y="3690"/>
                </a:lnTo>
                <a:lnTo>
                  <a:pt x="8396" y="3694"/>
                </a:lnTo>
                <a:lnTo>
                  <a:pt x="8402" y="3702"/>
                </a:lnTo>
                <a:lnTo>
                  <a:pt x="8406" y="3712"/>
                </a:lnTo>
                <a:lnTo>
                  <a:pt x="8408" y="3722"/>
                </a:lnTo>
                <a:lnTo>
                  <a:pt x="8412" y="3742"/>
                </a:lnTo>
                <a:lnTo>
                  <a:pt x="8414" y="3758"/>
                </a:lnTo>
                <a:lnTo>
                  <a:pt x="8418" y="3762"/>
                </a:lnTo>
                <a:lnTo>
                  <a:pt x="8420" y="3764"/>
                </a:lnTo>
                <a:lnTo>
                  <a:pt x="8430" y="3766"/>
                </a:lnTo>
                <a:lnTo>
                  <a:pt x="8438" y="3768"/>
                </a:lnTo>
                <a:lnTo>
                  <a:pt x="8444" y="3770"/>
                </a:lnTo>
                <a:lnTo>
                  <a:pt x="8446" y="3772"/>
                </a:lnTo>
                <a:lnTo>
                  <a:pt x="8450" y="3774"/>
                </a:lnTo>
                <a:lnTo>
                  <a:pt x="8454" y="3774"/>
                </a:lnTo>
                <a:lnTo>
                  <a:pt x="8458" y="3772"/>
                </a:lnTo>
                <a:lnTo>
                  <a:pt x="8468" y="3772"/>
                </a:lnTo>
                <a:lnTo>
                  <a:pt x="8474" y="3774"/>
                </a:lnTo>
                <a:lnTo>
                  <a:pt x="8478" y="3776"/>
                </a:lnTo>
                <a:lnTo>
                  <a:pt x="8484" y="3780"/>
                </a:lnTo>
                <a:lnTo>
                  <a:pt x="8490" y="3782"/>
                </a:lnTo>
                <a:lnTo>
                  <a:pt x="8492" y="3782"/>
                </a:lnTo>
                <a:lnTo>
                  <a:pt x="8496" y="3782"/>
                </a:lnTo>
                <a:lnTo>
                  <a:pt x="8502" y="3780"/>
                </a:lnTo>
                <a:lnTo>
                  <a:pt x="8508" y="3780"/>
                </a:lnTo>
                <a:lnTo>
                  <a:pt x="8524" y="3784"/>
                </a:lnTo>
                <a:lnTo>
                  <a:pt x="8538" y="3788"/>
                </a:lnTo>
                <a:lnTo>
                  <a:pt x="8542" y="3788"/>
                </a:lnTo>
                <a:lnTo>
                  <a:pt x="8542" y="3786"/>
                </a:lnTo>
                <a:lnTo>
                  <a:pt x="8542" y="3782"/>
                </a:lnTo>
                <a:lnTo>
                  <a:pt x="8544" y="3780"/>
                </a:lnTo>
                <a:lnTo>
                  <a:pt x="8546" y="3780"/>
                </a:lnTo>
                <a:lnTo>
                  <a:pt x="8550" y="3786"/>
                </a:lnTo>
                <a:lnTo>
                  <a:pt x="8554" y="3790"/>
                </a:lnTo>
                <a:lnTo>
                  <a:pt x="8560" y="3792"/>
                </a:lnTo>
                <a:lnTo>
                  <a:pt x="8568" y="3792"/>
                </a:lnTo>
                <a:lnTo>
                  <a:pt x="8578" y="3796"/>
                </a:lnTo>
                <a:lnTo>
                  <a:pt x="8582" y="3798"/>
                </a:lnTo>
                <a:lnTo>
                  <a:pt x="8584" y="3798"/>
                </a:lnTo>
                <a:lnTo>
                  <a:pt x="8586" y="3796"/>
                </a:lnTo>
                <a:lnTo>
                  <a:pt x="8586" y="3792"/>
                </a:lnTo>
                <a:lnTo>
                  <a:pt x="8588" y="3790"/>
                </a:lnTo>
                <a:lnTo>
                  <a:pt x="8590" y="3790"/>
                </a:lnTo>
                <a:lnTo>
                  <a:pt x="8594" y="3798"/>
                </a:lnTo>
                <a:lnTo>
                  <a:pt x="8598" y="3800"/>
                </a:lnTo>
                <a:lnTo>
                  <a:pt x="8602" y="3800"/>
                </a:lnTo>
                <a:lnTo>
                  <a:pt x="8604" y="3798"/>
                </a:lnTo>
                <a:lnTo>
                  <a:pt x="8612" y="3794"/>
                </a:lnTo>
                <a:lnTo>
                  <a:pt x="8616" y="3792"/>
                </a:lnTo>
                <a:lnTo>
                  <a:pt x="8618" y="3792"/>
                </a:lnTo>
                <a:lnTo>
                  <a:pt x="8620" y="3794"/>
                </a:lnTo>
                <a:lnTo>
                  <a:pt x="8622" y="3794"/>
                </a:lnTo>
                <a:lnTo>
                  <a:pt x="8626" y="3790"/>
                </a:lnTo>
                <a:lnTo>
                  <a:pt x="8628" y="3788"/>
                </a:lnTo>
                <a:lnTo>
                  <a:pt x="8634" y="3788"/>
                </a:lnTo>
                <a:lnTo>
                  <a:pt x="8640" y="3788"/>
                </a:lnTo>
                <a:lnTo>
                  <a:pt x="8650" y="3790"/>
                </a:lnTo>
                <a:lnTo>
                  <a:pt x="8658" y="3792"/>
                </a:lnTo>
                <a:lnTo>
                  <a:pt x="8664" y="3794"/>
                </a:lnTo>
                <a:lnTo>
                  <a:pt x="8666" y="3792"/>
                </a:lnTo>
                <a:lnTo>
                  <a:pt x="8666" y="3790"/>
                </a:lnTo>
                <a:lnTo>
                  <a:pt x="8668" y="3788"/>
                </a:lnTo>
                <a:lnTo>
                  <a:pt x="8670" y="3786"/>
                </a:lnTo>
                <a:lnTo>
                  <a:pt x="8674" y="3786"/>
                </a:lnTo>
                <a:lnTo>
                  <a:pt x="8682" y="3786"/>
                </a:lnTo>
                <a:lnTo>
                  <a:pt x="8698" y="3790"/>
                </a:lnTo>
                <a:lnTo>
                  <a:pt x="8708" y="3792"/>
                </a:lnTo>
                <a:lnTo>
                  <a:pt x="8712" y="3794"/>
                </a:lnTo>
                <a:lnTo>
                  <a:pt x="8716" y="3790"/>
                </a:lnTo>
                <a:lnTo>
                  <a:pt x="8720" y="3788"/>
                </a:lnTo>
                <a:lnTo>
                  <a:pt x="8728" y="3786"/>
                </a:lnTo>
                <a:lnTo>
                  <a:pt x="8754" y="3782"/>
                </a:lnTo>
                <a:lnTo>
                  <a:pt x="8780" y="3782"/>
                </a:lnTo>
                <a:lnTo>
                  <a:pt x="8788" y="3784"/>
                </a:lnTo>
                <a:lnTo>
                  <a:pt x="8792" y="3786"/>
                </a:lnTo>
                <a:lnTo>
                  <a:pt x="8792" y="3788"/>
                </a:lnTo>
                <a:lnTo>
                  <a:pt x="8794" y="3798"/>
                </a:lnTo>
                <a:lnTo>
                  <a:pt x="8792" y="3804"/>
                </a:lnTo>
                <a:lnTo>
                  <a:pt x="8794" y="3808"/>
                </a:lnTo>
                <a:lnTo>
                  <a:pt x="8796" y="3810"/>
                </a:lnTo>
                <a:lnTo>
                  <a:pt x="8804" y="3812"/>
                </a:lnTo>
                <a:lnTo>
                  <a:pt x="8810" y="3812"/>
                </a:lnTo>
                <a:lnTo>
                  <a:pt x="8812" y="3814"/>
                </a:lnTo>
                <a:lnTo>
                  <a:pt x="8814" y="3816"/>
                </a:lnTo>
                <a:lnTo>
                  <a:pt x="8814" y="3820"/>
                </a:lnTo>
                <a:lnTo>
                  <a:pt x="8814" y="3826"/>
                </a:lnTo>
                <a:lnTo>
                  <a:pt x="8814" y="3830"/>
                </a:lnTo>
                <a:lnTo>
                  <a:pt x="8816" y="3832"/>
                </a:lnTo>
                <a:lnTo>
                  <a:pt x="8820" y="3838"/>
                </a:lnTo>
                <a:lnTo>
                  <a:pt x="8820" y="3842"/>
                </a:lnTo>
                <a:lnTo>
                  <a:pt x="8820" y="3846"/>
                </a:lnTo>
                <a:lnTo>
                  <a:pt x="8822" y="3850"/>
                </a:lnTo>
                <a:lnTo>
                  <a:pt x="8826" y="3854"/>
                </a:lnTo>
                <a:lnTo>
                  <a:pt x="8824" y="3856"/>
                </a:lnTo>
                <a:lnTo>
                  <a:pt x="8824" y="3858"/>
                </a:lnTo>
                <a:lnTo>
                  <a:pt x="8828" y="3862"/>
                </a:lnTo>
                <a:lnTo>
                  <a:pt x="8832" y="3864"/>
                </a:lnTo>
                <a:lnTo>
                  <a:pt x="8834" y="3864"/>
                </a:lnTo>
                <a:lnTo>
                  <a:pt x="8838" y="3862"/>
                </a:lnTo>
                <a:lnTo>
                  <a:pt x="8840" y="3862"/>
                </a:lnTo>
                <a:lnTo>
                  <a:pt x="8844" y="3862"/>
                </a:lnTo>
                <a:lnTo>
                  <a:pt x="8846" y="3864"/>
                </a:lnTo>
                <a:lnTo>
                  <a:pt x="8852" y="3870"/>
                </a:lnTo>
                <a:lnTo>
                  <a:pt x="8856" y="3874"/>
                </a:lnTo>
                <a:lnTo>
                  <a:pt x="8860" y="3876"/>
                </a:lnTo>
                <a:lnTo>
                  <a:pt x="8864" y="3880"/>
                </a:lnTo>
                <a:lnTo>
                  <a:pt x="8870" y="3888"/>
                </a:lnTo>
                <a:lnTo>
                  <a:pt x="8874" y="3896"/>
                </a:lnTo>
                <a:lnTo>
                  <a:pt x="8880" y="3902"/>
                </a:lnTo>
                <a:lnTo>
                  <a:pt x="8888" y="3908"/>
                </a:lnTo>
                <a:lnTo>
                  <a:pt x="8896" y="3912"/>
                </a:lnTo>
                <a:lnTo>
                  <a:pt x="8904" y="3914"/>
                </a:lnTo>
                <a:lnTo>
                  <a:pt x="8912" y="3916"/>
                </a:lnTo>
                <a:lnTo>
                  <a:pt x="8920" y="3914"/>
                </a:lnTo>
                <a:lnTo>
                  <a:pt x="8926" y="3910"/>
                </a:lnTo>
                <a:lnTo>
                  <a:pt x="8932" y="3908"/>
                </a:lnTo>
                <a:lnTo>
                  <a:pt x="8936" y="3908"/>
                </a:lnTo>
                <a:lnTo>
                  <a:pt x="8940" y="3910"/>
                </a:lnTo>
                <a:lnTo>
                  <a:pt x="8940" y="3914"/>
                </a:lnTo>
                <a:lnTo>
                  <a:pt x="8940" y="3920"/>
                </a:lnTo>
                <a:lnTo>
                  <a:pt x="8934" y="3926"/>
                </a:lnTo>
                <a:lnTo>
                  <a:pt x="8928" y="3930"/>
                </a:lnTo>
                <a:lnTo>
                  <a:pt x="8916" y="3934"/>
                </a:lnTo>
                <a:lnTo>
                  <a:pt x="8904" y="3934"/>
                </a:lnTo>
                <a:lnTo>
                  <a:pt x="8894" y="3934"/>
                </a:lnTo>
                <a:lnTo>
                  <a:pt x="8880" y="3932"/>
                </a:lnTo>
                <a:lnTo>
                  <a:pt x="8880" y="3934"/>
                </a:lnTo>
                <a:lnTo>
                  <a:pt x="8884" y="3940"/>
                </a:lnTo>
                <a:lnTo>
                  <a:pt x="8908" y="3970"/>
                </a:lnTo>
                <a:lnTo>
                  <a:pt x="8938" y="4004"/>
                </a:lnTo>
                <a:lnTo>
                  <a:pt x="8948" y="4014"/>
                </a:lnTo>
                <a:lnTo>
                  <a:pt x="8958" y="4020"/>
                </a:lnTo>
                <a:lnTo>
                  <a:pt x="8968" y="4020"/>
                </a:lnTo>
                <a:lnTo>
                  <a:pt x="8978" y="4018"/>
                </a:lnTo>
                <a:lnTo>
                  <a:pt x="8990" y="4010"/>
                </a:lnTo>
                <a:lnTo>
                  <a:pt x="9006" y="3998"/>
                </a:lnTo>
                <a:lnTo>
                  <a:pt x="9012" y="3990"/>
                </a:lnTo>
                <a:lnTo>
                  <a:pt x="9016" y="3980"/>
                </a:lnTo>
                <a:lnTo>
                  <a:pt x="9016" y="3972"/>
                </a:lnTo>
                <a:lnTo>
                  <a:pt x="9016" y="3964"/>
                </a:lnTo>
                <a:lnTo>
                  <a:pt x="9016" y="3956"/>
                </a:lnTo>
                <a:lnTo>
                  <a:pt x="9018" y="3950"/>
                </a:lnTo>
                <a:lnTo>
                  <a:pt x="9020" y="3944"/>
                </a:lnTo>
                <a:lnTo>
                  <a:pt x="9026" y="3940"/>
                </a:lnTo>
                <a:lnTo>
                  <a:pt x="9034" y="3940"/>
                </a:lnTo>
                <a:lnTo>
                  <a:pt x="9036" y="3940"/>
                </a:lnTo>
                <a:lnTo>
                  <a:pt x="9036" y="3942"/>
                </a:lnTo>
                <a:lnTo>
                  <a:pt x="9034" y="3944"/>
                </a:lnTo>
                <a:lnTo>
                  <a:pt x="9030" y="3954"/>
                </a:lnTo>
                <a:lnTo>
                  <a:pt x="9030" y="3958"/>
                </a:lnTo>
                <a:lnTo>
                  <a:pt x="9032" y="3964"/>
                </a:lnTo>
                <a:lnTo>
                  <a:pt x="9034" y="3968"/>
                </a:lnTo>
                <a:lnTo>
                  <a:pt x="9034" y="3972"/>
                </a:lnTo>
                <a:lnTo>
                  <a:pt x="9032" y="3978"/>
                </a:lnTo>
                <a:lnTo>
                  <a:pt x="9032" y="3982"/>
                </a:lnTo>
                <a:lnTo>
                  <a:pt x="9032" y="3988"/>
                </a:lnTo>
                <a:lnTo>
                  <a:pt x="9034" y="3994"/>
                </a:lnTo>
                <a:lnTo>
                  <a:pt x="9038" y="4004"/>
                </a:lnTo>
                <a:lnTo>
                  <a:pt x="9042" y="4014"/>
                </a:lnTo>
                <a:lnTo>
                  <a:pt x="9042" y="4022"/>
                </a:lnTo>
                <a:lnTo>
                  <a:pt x="9040" y="4038"/>
                </a:lnTo>
                <a:lnTo>
                  <a:pt x="9038" y="4048"/>
                </a:lnTo>
                <a:lnTo>
                  <a:pt x="9036" y="4062"/>
                </a:lnTo>
                <a:lnTo>
                  <a:pt x="9036" y="4084"/>
                </a:lnTo>
                <a:lnTo>
                  <a:pt x="9040" y="4112"/>
                </a:lnTo>
                <a:lnTo>
                  <a:pt x="9058" y="4210"/>
                </a:lnTo>
                <a:lnTo>
                  <a:pt x="9064" y="4240"/>
                </a:lnTo>
                <a:lnTo>
                  <a:pt x="9072" y="4260"/>
                </a:lnTo>
                <a:lnTo>
                  <a:pt x="9082" y="4284"/>
                </a:lnTo>
                <a:lnTo>
                  <a:pt x="9098" y="4320"/>
                </a:lnTo>
                <a:lnTo>
                  <a:pt x="9112" y="4364"/>
                </a:lnTo>
                <a:lnTo>
                  <a:pt x="9118" y="4384"/>
                </a:lnTo>
                <a:lnTo>
                  <a:pt x="9122" y="4404"/>
                </a:lnTo>
                <a:lnTo>
                  <a:pt x="9124" y="4418"/>
                </a:lnTo>
                <a:lnTo>
                  <a:pt x="9130" y="4432"/>
                </a:lnTo>
                <a:lnTo>
                  <a:pt x="9142" y="4454"/>
                </a:lnTo>
                <a:lnTo>
                  <a:pt x="9150" y="4468"/>
                </a:lnTo>
                <a:lnTo>
                  <a:pt x="9158" y="4484"/>
                </a:lnTo>
                <a:lnTo>
                  <a:pt x="9164" y="4504"/>
                </a:lnTo>
                <a:lnTo>
                  <a:pt x="9170" y="4530"/>
                </a:lnTo>
                <a:lnTo>
                  <a:pt x="9178" y="4558"/>
                </a:lnTo>
                <a:lnTo>
                  <a:pt x="9186" y="4582"/>
                </a:lnTo>
                <a:lnTo>
                  <a:pt x="9194" y="4604"/>
                </a:lnTo>
                <a:lnTo>
                  <a:pt x="9202" y="4622"/>
                </a:lnTo>
                <a:lnTo>
                  <a:pt x="9212" y="4636"/>
                </a:lnTo>
                <a:lnTo>
                  <a:pt x="9218" y="4640"/>
                </a:lnTo>
                <a:lnTo>
                  <a:pt x="9222" y="4644"/>
                </a:lnTo>
                <a:lnTo>
                  <a:pt x="9228" y="4646"/>
                </a:lnTo>
                <a:lnTo>
                  <a:pt x="9232" y="4646"/>
                </a:lnTo>
                <a:lnTo>
                  <a:pt x="9238" y="4644"/>
                </a:lnTo>
                <a:lnTo>
                  <a:pt x="9242" y="4640"/>
                </a:lnTo>
                <a:lnTo>
                  <a:pt x="9250" y="4630"/>
                </a:lnTo>
                <a:lnTo>
                  <a:pt x="9254" y="4624"/>
                </a:lnTo>
                <a:lnTo>
                  <a:pt x="9256" y="4616"/>
                </a:lnTo>
                <a:lnTo>
                  <a:pt x="9256" y="4610"/>
                </a:lnTo>
                <a:lnTo>
                  <a:pt x="9258" y="4604"/>
                </a:lnTo>
                <a:lnTo>
                  <a:pt x="9260" y="4600"/>
                </a:lnTo>
                <a:lnTo>
                  <a:pt x="9264" y="4596"/>
                </a:lnTo>
                <a:lnTo>
                  <a:pt x="9272" y="4592"/>
                </a:lnTo>
                <a:lnTo>
                  <a:pt x="9290" y="4590"/>
                </a:lnTo>
                <a:lnTo>
                  <a:pt x="9300" y="4590"/>
                </a:lnTo>
                <a:lnTo>
                  <a:pt x="9306" y="4590"/>
                </a:lnTo>
                <a:lnTo>
                  <a:pt x="9308" y="4590"/>
                </a:lnTo>
                <a:lnTo>
                  <a:pt x="9308" y="4588"/>
                </a:lnTo>
                <a:lnTo>
                  <a:pt x="9308" y="4586"/>
                </a:lnTo>
                <a:lnTo>
                  <a:pt x="9304" y="4584"/>
                </a:lnTo>
                <a:lnTo>
                  <a:pt x="9296" y="4582"/>
                </a:lnTo>
                <a:lnTo>
                  <a:pt x="9292" y="4578"/>
                </a:lnTo>
                <a:lnTo>
                  <a:pt x="9290" y="4574"/>
                </a:lnTo>
                <a:lnTo>
                  <a:pt x="9290" y="4570"/>
                </a:lnTo>
                <a:lnTo>
                  <a:pt x="9294" y="4562"/>
                </a:lnTo>
                <a:lnTo>
                  <a:pt x="9300" y="4554"/>
                </a:lnTo>
                <a:lnTo>
                  <a:pt x="9302" y="4548"/>
                </a:lnTo>
                <a:lnTo>
                  <a:pt x="9302" y="4540"/>
                </a:lnTo>
                <a:lnTo>
                  <a:pt x="9304" y="4538"/>
                </a:lnTo>
                <a:lnTo>
                  <a:pt x="9316" y="4538"/>
                </a:lnTo>
                <a:lnTo>
                  <a:pt x="9324" y="4536"/>
                </a:lnTo>
                <a:lnTo>
                  <a:pt x="9326" y="4534"/>
                </a:lnTo>
                <a:lnTo>
                  <a:pt x="9326" y="4530"/>
                </a:lnTo>
                <a:lnTo>
                  <a:pt x="9326" y="4522"/>
                </a:lnTo>
                <a:lnTo>
                  <a:pt x="9324" y="4512"/>
                </a:lnTo>
                <a:lnTo>
                  <a:pt x="9322" y="4498"/>
                </a:lnTo>
                <a:lnTo>
                  <a:pt x="9322" y="4482"/>
                </a:lnTo>
                <a:lnTo>
                  <a:pt x="9322" y="4464"/>
                </a:lnTo>
                <a:lnTo>
                  <a:pt x="9328" y="4446"/>
                </a:lnTo>
                <a:lnTo>
                  <a:pt x="9336" y="4424"/>
                </a:lnTo>
                <a:lnTo>
                  <a:pt x="9342" y="4406"/>
                </a:lnTo>
                <a:lnTo>
                  <a:pt x="9344" y="4396"/>
                </a:lnTo>
                <a:lnTo>
                  <a:pt x="9344" y="4384"/>
                </a:lnTo>
                <a:lnTo>
                  <a:pt x="9342" y="4370"/>
                </a:lnTo>
                <a:lnTo>
                  <a:pt x="9338" y="4354"/>
                </a:lnTo>
                <a:lnTo>
                  <a:pt x="9336" y="4342"/>
                </a:lnTo>
                <a:lnTo>
                  <a:pt x="9338" y="4336"/>
                </a:lnTo>
                <a:lnTo>
                  <a:pt x="9338" y="4328"/>
                </a:lnTo>
                <a:lnTo>
                  <a:pt x="9334" y="4308"/>
                </a:lnTo>
                <a:lnTo>
                  <a:pt x="9332" y="4296"/>
                </a:lnTo>
                <a:lnTo>
                  <a:pt x="9330" y="4288"/>
                </a:lnTo>
                <a:lnTo>
                  <a:pt x="9332" y="4282"/>
                </a:lnTo>
                <a:lnTo>
                  <a:pt x="9334" y="4276"/>
                </a:lnTo>
                <a:lnTo>
                  <a:pt x="9336" y="4272"/>
                </a:lnTo>
                <a:lnTo>
                  <a:pt x="9340" y="4270"/>
                </a:lnTo>
                <a:lnTo>
                  <a:pt x="9348" y="4266"/>
                </a:lnTo>
                <a:lnTo>
                  <a:pt x="9358" y="4264"/>
                </a:lnTo>
                <a:lnTo>
                  <a:pt x="9368" y="4262"/>
                </a:lnTo>
                <a:lnTo>
                  <a:pt x="9376" y="4258"/>
                </a:lnTo>
                <a:lnTo>
                  <a:pt x="9378" y="4254"/>
                </a:lnTo>
                <a:lnTo>
                  <a:pt x="9380" y="4248"/>
                </a:lnTo>
                <a:lnTo>
                  <a:pt x="9382" y="4240"/>
                </a:lnTo>
                <a:lnTo>
                  <a:pt x="9384" y="4236"/>
                </a:lnTo>
                <a:lnTo>
                  <a:pt x="9386" y="4236"/>
                </a:lnTo>
                <a:lnTo>
                  <a:pt x="9390" y="4238"/>
                </a:lnTo>
                <a:lnTo>
                  <a:pt x="9396" y="4240"/>
                </a:lnTo>
                <a:lnTo>
                  <a:pt x="9402" y="4242"/>
                </a:lnTo>
                <a:lnTo>
                  <a:pt x="9408" y="4240"/>
                </a:lnTo>
                <a:lnTo>
                  <a:pt x="9418" y="4232"/>
                </a:lnTo>
                <a:lnTo>
                  <a:pt x="9424" y="4224"/>
                </a:lnTo>
                <a:lnTo>
                  <a:pt x="9426" y="4218"/>
                </a:lnTo>
                <a:lnTo>
                  <a:pt x="9426" y="4216"/>
                </a:lnTo>
                <a:lnTo>
                  <a:pt x="9426" y="4214"/>
                </a:lnTo>
                <a:lnTo>
                  <a:pt x="9426" y="4210"/>
                </a:lnTo>
                <a:lnTo>
                  <a:pt x="9430" y="4204"/>
                </a:lnTo>
                <a:lnTo>
                  <a:pt x="9440" y="4196"/>
                </a:lnTo>
                <a:lnTo>
                  <a:pt x="9454" y="4182"/>
                </a:lnTo>
                <a:lnTo>
                  <a:pt x="9472" y="4166"/>
                </a:lnTo>
                <a:lnTo>
                  <a:pt x="9488" y="4148"/>
                </a:lnTo>
                <a:lnTo>
                  <a:pt x="9512" y="4118"/>
                </a:lnTo>
                <a:lnTo>
                  <a:pt x="9532" y="4090"/>
                </a:lnTo>
                <a:lnTo>
                  <a:pt x="9542" y="4080"/>
                </a:lnTo>
                <a:lnTo>
                  <a:pt x="9554" y="4070"/>
                </a:lnTo>
                <a:lnTo>
                  <a:pt x="9562" y="4066"/>
                </a:lnTo>
                <a:lnTo>
                  <a:pt x="9568" y="4064"/>
                </a:lnTo>
                <a:lnTo>
                  <a:pt x="9576" y="4064"/>
                </a:lnTo>
                <a:lnTo>
                  <a:pt x="9580" y="4062"/>
                </a:lnTo>
                <a:lnTo>
                  <a:pt x="9586" y="4060"/>
                </a:lnTo>
                <a:lnTo>
                  <a:pt x="9592" y="4052"/>
                </a:lnTo>
                <a:lnTo>
                  <a:pt x="9602" y="4040"/>
                </a:lnTo>
                <a:lnTo>
                  <a:pt x="9610" y="4026"/>
                </a:lnTo>
                <a:lnTo>
                  <a:pt x="9612" y="4016"/>
                </a:lnTo>
                <a:lnTo>
                  <a:pt x="9612" y="4008"/>
                </a:lnTo>
                <a:lnTo>
                  <a:pt x="9610" y="4000"/>
                </a:lnTo>
                <a:lnTo>
                  <a:pt x="9608" y="3994"/>
                </a:lnTo>
                <a:lnTo>
                  <a:pt x="9608" y="3988"/>
                </a:lnTo>
                <a:lnTo>
                  <a:pt x="9614" y="3984"/>
                </a:lnTo>
                <a:lnTo>
                  <a:pt x="9624" y="3978"/>
                </a:lnTo>
                <a:lnTo>
                  <a:pt x="9636" y="3972"/>
                </a:lnTo>
                <a:lnTo>
                  <a:pt x="9646" y="3966"/>
                </a:lnTo>
                <a:lnTo>
                  <a:pt x="9656" y="3958"/>
                </a:lnTo>
                <a:lnTo>
                  <a:pt x="9658" y="3956"/>
                </a:lnTo>
                <a:lnTo>
                  <a:pt x="9660" y="3956"/>
                </a:lnTo>
                <a:lnTo>
                  <a:pt x="9662" y="3966"/>
                </a:lnTo>
                <a:lnTo>
                  <a:pt x="9664" y="3972"/>
                </a:lnTo>
                <a:lnTo>
                  <a:pt x="9666" y="3976"/>
                </a:lnTo>
                <a:lnTo>
                  <a:pt x="9668" y="3976"/>
                </a:lnTo>
                <a:lnTo>
                  <a:pt x="9672" y="3976"/>
                </a:lnTo>
                <a:lnTo>
                  <a:pt x="9678" y="3974"/>
                </a:lnTo>
                <a:lnTo>
                  <a:pt x="9682" y="3972"/>
                </a:lnTo>
                <a:lnTo>
                  <a:pt x="9686" y="3974"/>
                </a:lnTo>
                <a:lnTo>
                  <a:pt x="9694" y="3976"/>
                </a:lnTo>
                <a:lnTo>
                  <a:pt x="9696" y="3976"/>
                </a:lnTo>
                <a:lnTo>
                  <a:pt x="9698" y="3972"/>
                </a:lnTo>
                <a:lnTo>
                  <a:pt x="9696" y="3966"/>
                </a:lnTo>
                <a:lnTo>
                  <a:pt x="9694" y="3960"/>
                </a:lnTo>
                <a:lnTo>
                  <a:pt x="9694" y="3958"/>
                </a:lnTo>
                <a:lnTo>
                  <a:pt x="9698" y="3956"/>
                </a:lnTo>
                <a:lnTo>
                  <a:pt x="9700" y="3962"/>
                </a:lnTo>
                <a:lnTo>
                  <a:pt x="9704" y="3964"/>
                </a:lnTo>
                <a:lnTo>
                  <a:pt x="9706" y="3966"/>
                </a:lnTo>
                <a:lnTo>
                  <a:pt x="9708" y="3966"/>
                </a:lnTo>
                <a:lnTo>
                  <a:pt x="9714" y="3964"/>
                </a:lnTo>
                <a:lnTo>
                  <a:pt x="9716" y="3966"/>
                </a:lnTo>
                <a:lnTo>
                  <a:pt x="9716" y="3968"/>
                </a:lnTo>
                <a:lnTo>
                  <a:pt x="9718" y="3970"/>
                </a:lnTo>
                <a:lnTo>
                  <a:pt x="9720" y="3970"/>
                </a:lnTo>
                <a:lnTo>
                  <a:pt x="9726" y="3964"/>
                </a:lnTo>
                <a:lnTo>
                  <a:pt x="9730" y="3958"/>
                </a:lnTo>
                <a:lnTo>
                  <a:pt x="9734" y="3958"/>
                </a:lnTo>
                <a:lnTo>
                  <a:pt x="9736" y="3962"/>
                </a:lnTo>
                <a:lnTo>
                  <a:pt x="9740" y="3964"/>
                </a:lnTo>
                <a:lnTo>
                  <a:pt x="9744" y="3964"/>
                </a:lnTo>
                <a:lnTo>
                  <a:pt x="9748" y="3960"/>
                </a:lnTo>
                <a:lnTo>
                  <a:pt x="9752" y="3954"/>
                </a:lnTo>
                <a:lnTo>
                  <a:pt x="9754" y="3948"/>
                </a:lnTo>
                <a:lnTo>
                  <a:pt x="9756" y="3940"/>
                </a:lnTo>
                <a:lnTo>
                  <a:pt x="9756" y="3932"/>
                </a:lnTo>
                <a:lnTo>
                  <a:pt x="9756" y="3926"/>
                </a:lnTo>
                <a:lnTo>
                  <a:pt x="9752" y="3916"/>
                </a:lnTo>
                <a:lnTo>
                  <a:pt x="9754" y="3906"/>
                </a:lnTo>
                <a:lnTo>
                  <a:pt x="9754" y="3898"/>
                </a:lnTo>
                <a:lnTo>
                  <a:pt x="9754" y="3890"/>
                </a:lnTo>
                <a:lnTo>
                  <a:pt x="9752" y="3884"/>
                </a:lnTo>
                <a:lnTo>
                  <a:pt x="9754" y="3884"/>
                </a:lnTo>
                <a:lnTo>
                  <a:pt x="9756" y="3878"/>
                </a:lnTo>
                <a:lnTo>
                  <a:pt x="9758" y="3876"/>
                </a:lnTo>
                <a:lnTo>
                  <a:pt x="9760" y="3876"/>
                </a:lnTo>
                <a:lnTo>
                  <a:pt x="9762" y="3884"/>
                </a:lnTo>
                <a:lnTo>
                  <a:pt x="9764" y="3910"/>
                </a:lnTo>
                <a:lnTo>
                  <a:pt x="9768" y="3920"/>
                </a:lnTo>
                <a:lnTo>
                  <a:pt x="9770" y="3924"/>
                </a:lnTo>
                <a:lnTo>
                  <a:pt x="9772" y="3926"/>
                </a:lnTo>
                <a:lnTo>
                  <a:pt x="9776" y="3926"/>
                </a:lnTo>
                <a:lnTo>
                  <a:pt x="9780" y="3926"/>
                </a:lnTo>
                <a:lnTo>
                  <a:pt x="9786" y="3920"/>
                </a:lnTo>
                <a:lnTo>
                  <a:pt x="9788" y="3918"/>
                </a:lnTo>
                <a:lnTo>
                  <a:pt x="9792" y="3918"/>
                </a:lnTo>
                <a:lnTo>
                  <a:pt x="9794" y="3920"/>
                </a:lnTo>
                <a:lnTo>
                  <a:pt x="9798" y="3924"/>
                </a:lnTo>
                <a:lnTo>
                  <a:pt x="9804" y="3938"/>
                </a:lnTo>
                <a:lnTo>
                  <a:pt x="9812" y="3958"/>
                </a:lnTo>
                <a:lnTo>
                  <a:pt x="9814" y="3968"/>
                </a:lnTo>
                <a:lnTo>
                  <a:pt x="9816" y="3972"/>
                </a:lnTo>
                <a:lnTo>
                  <a:pt x="9818" y="3974"/>
                </a:lnTo>
                <a:lnTo>
                  <a:pt x="9816" y="3978"/>
                </a:lnTo>
                <a:lnTo>
                  <a:pt x="9814" y="3986"/>
                </a:lnTo>
                <a:lnTo>
                  <a:pt x="9814" y="3992"/>
                </a:lnTo>
                <a:lnTo>
                  <a:pt x="9820" y="4004"/>
                </a:lnTo>
                <a:lnTo>
                  <a:pt x="9824" y="4012"/>
                </a:lnTo>
                <a:lnTo>
                  <a:pt x="9824" y="4010"/>
                </a:lnTo>
                <a:lnTo>
                  <a:pt x="9824" y="4000"/>
                </a:lnTo>
                <a:lnTo>
                  <a:pt x="9826" y="4006"/>
                </a:lnTo>
                <a:lnTo>
                  <a:pt x="9830" y="4016"/>
                </a:lnTo>
                <a:lnTo>
                  <a:pt x="9834" y="4026"/>
                </a:lnTo>
                <a:lnTo>
                  <a:pt x="9840" y="4038"/>
                </a:lnTo>
                <a:lnTo>
                  <a:pt x="9858" y="4062"/>
                </a:lnTo>
                <a:lnTo>
                  <a:pt x="9862" y="4064"/>
                </a:lnTo>
                <a:lnTo>
                  <a:pt x="9862" y="4058"/>
                </a:lnTo>
                <a:lnTo>
                  <a:pt x="9864" y="4054"/>
                </a:lnTo>
                <a:lnTo>
                  <a:pt x="9866" y="4052"/>
                </a:lnTo>
                <a:lnTo>
                  <a:pt x="9868" y="4052"/>
                </a:lnTo>
                <a:lnTo>
                  <a:pt x="9872" y="4054"/>
                </a:lnTo>
                <a:lnTo>
                  <a:pt x="9878" y="4060"/>
                </a:lnTo>
                <a:lnTo>
                  <a:pt x="9882" y="4068"/>
                </a:lnTo>
                <a:lnTo>
                  <a:pt x="9888" y="4076"/>
                </a:lnTo>
                <a:lnTo>
                  <a:pt x="9892" y="4080"/>
                </a:lnTo>
                <a:lnTo>
                  <a:pt x="9896" y="4086"/>
                </a:lnTo>
                <a:lnTo>
                  <a:pt x="9896" y="4088"/>
                </a:lnTo>
                <a:lnTo>
                  <a:pt x="9894" y="4090"/>
                </a:lnTo>
                <a:lnTo>
                  <a:pt x="9890" y="4092"/>
                </a:lnTo>
                <a:lnTo>
                  <a:pt x="9888" y="4092"/>
                </a:lnTo>
                <a:lnTo>
                  <a:pt x="9884" y="4088"/>
                </a:lnTo>
                <a:lnTo>
                  <a:pt x="9880" y="4086"/>
                </a:lnTo>
                <a:lnTo>
                  <a:pt x="9878" y="4086"/>
                </a:lnTo>
                <a:lnTo>
                  <a:pt x="9876" y="4086"/>
                </a:lnTo>
                <a:lnTo>
                  <a:pt x="9874" y="4090"/>
                </a:lnTo>
                <a:lnTo>
                  <a:pt x="9876" y="4094"/>
                </a:lnTo>
                <a:lnTo>
                  <a:pt x="9880" y="4104"/>
                </a:lnTo>
                <a:lnTo>
                  <a:pt x="9886" y="4110"/>
                </a:lnTo>
                <a:lnTo>
                  <a:pt x="9888" y="4112"/>
                </a:lnTo>
                <a:lnTo>
                  <a:pt x="9888" y="4110"/>
                </a:lnTo>
                <a:lnTo>
                  <a:pt x="9890" y="4104"/>
                </a:lnTo>
                <a:lnTo>
                  <a:pt x="9892" y="4098"/>
                </a:lnTo>
                <a:lnTo>
                  <a:pt x="9894" y="4098"/>
                </a:lnTo>
                <a:lnTo>
                  <a:pt x="9896" y="4100"/>
                </a:lnTo>
                <a:lnTo>
                  <a:pt x="9898" y="4110"/>
                </a:lnTo>
                <a:lnTo>
                  <a:pt x="9904" y="4128"/>
                </a:lnTo>
                <a:lnTo>
                  <a:pt x="9914" y="4150"/>
                </a:lnTo>
                <a:lnTo>
                  <a:pt x="9918" y="4160"/>
                </a:lnTo>
                <a:lnTo>
                  <a:pt x="9920" y="4170"/>
                </a:lnTo>
                <a:lnTo>
                  <a:pt x="9920" y="4182"/>
                </a:lnTo>
                <a:lnTo>
                  <a:pt x="9920" y="4192"/>
                </a:lnTo>
                <a:lnTo>
                  <a:pt x="9906" y="4234"/>
                </a:lnTo>
                <a:lnTo>
                  <a:pt x="9902" y="4250"/>
                </a:lnTo>
                <a:lnTo>
                  <a:pt x="9902" y="4256"/>
                </a:lnTo>
                <a:lnTo>
                  <a:pt x="9906" y="4258"/>
                </a:lnTo>
                <a:lnTo>
                  <a:pt x="9908" y="4258"/>
                </a:lnTo>
                <a:lnTo>
                  <a:pt x="9910" y="4256"/>
                </a:lnTo>
                <a:lnTo>
                  <a:pt x="9914" y="4250"/>
                </a:lnTo>
                <a:lnTo>
                  <a:pt x="9916" y="4242"/>
                </a:lnTo>
                <a:lnTo>
                  <a:pt x="9918" y="4242"/>
                </a:lnTo>
                <a:lnTo>
                  <a:pt x="9922" y="4240"/>
                </a:lnTo>
                <a:lnTo>
                  <a:pt x="9924" y="4242"/>
                </a:lnTo>
                <a:lnTo>
                  <a:pt x="9924" y="4244"/>
                </a:lnTo>
                <a:lnTo>
                  <a:pt x="9922" y="4248"/>
                </a:lnTo>
                <a:lnTo>
                  <a:pt x="9920" y="4252"/>
                </a:lnTo>
                <a:lnTo>
                  <a:pt x="9920" y="4256"/>
                </a:lnTo>
                <a:lnTo>
                  <a:pt x="9924" y="4260"/>
                </a:lnTo>
                <a:lnTo>
                  <a:pt x="9928" y="4262"/>
                </a:lnTo>
                <a:lnTo>
                  <a:pt x="9930" y="4264"/>
                </a:lnTo>
                <a:lnTo>
                  <a:pt x="9934" y="4262"/>
                </a:lnTo>
                <a:lnTo>
                  <a:pt x="9936" y="4260"/>
                </a:lnTo>
                <a:lnTo>
                  <a:pt x="9938" y="4260"/>
                </a:lnTo>
                <a:lnTo>
                  <a:pt x="9940" y="4262"/>
                </a:lnTo>
                <a:lnTo>
                  <a:pt x="9944" y="4264"/>
                </a:lnTo>
                <a:lnTo>
                  <a:pt x="9950" y="4268"/>
                </a:lnTo>
                <a:lnTo>
                  <a:pt x="9954" y="4268"/>
                </a:lnTo>
                <a:lnTo>
                  <a:pt x="9958" y="4264"/>
                </a:lnTo>
                <a:lnTo>
                  <a:pt x="9962" y="4260"/>
                </a:lnTo>
                <a:lnTo>
                  <a:pt x="9970" y="4246"/>
                </a:lnTo>
                <a:lnTo>
                  <a:pt x="9974" y="4242"/>
                </a:lnTo>
                <a:lnTo>
                  <a:pt x="9980" y="4238"/>
                </a:lnTo>
                <a:lnTo>
                  <a:pt x="9994" y="4232"/>
                </a:lnTo>
                <a:lnTo>
                  <a:pt x="10000" y="4228"/>
                </a:lnTo>
                <a:lnTo>
                  <a:pt x="10006" y="4222"/>
                </a:lnTo>
                <a:lnTo>
                  <a:pt x="10010" y="4216"/>
                </a:lnTo>
                <a:lnTo>
                  <a:pt x="10014" y="4208"/>
                </a:lnTo>
                <a:lnTo>
                  <a:pt x="10014" y="4198"/>
                </a:lnTo>
                <a:lnTo>
                  <a:pt x="10012" y="4184"/>
                </a:lnTo>
                <a:lnTo>
                  <a:pt x="10016" y="4190"/>
                </a:lnTo>
                <a:lnTo>
                  <a:pt x="10018" y="4192"/>
                </a:lnTo>
                <a:lnTo>
                  <a:pt x="10020" y="4196"/>
                </a:lnTo>
                <a:lnTo>
                  <a:pt x="10022" y="4200"/>
                </a:lnTo>
                <a:lnTo>
                  <a:pt x="10024" y="4204"/>
                </a:lnTo>
                <a:lnTo>
                  <a:pt x="10026" y="4208"/>
                </a:lnTo>
                <a:lnTo>
                  <a:pt x="10028" y="4218"/>
                </a:lnTo>
                <a:lnTo>
                  <a:pt x="10032" y="4228"/>
                </a:lnTo>
                <a:lnTo>
                  <a:pt x="10034" y="4230"/>
                </a:lnTo>
                <a:lnTo>
                  <a:pt x="10036" y="4230"/>
                </a:lnTo>
                <a:lnTo>
                  <a:pt x="10040" y="4228"/>
                </a:lnTo>
                <a:lnTo>
                  <a:pt x="10044" y="4226"/>
                </a:lnTo>
                <a:lnTo>
                  <a:pt x="10046" y="4226"/>
                </a:lnTo>
                <a:lnTo>
                  <a:pt x="10046" y="4228"/>
                </a:lnTo>
                <a:lnTo>
                  <a:pt x="10044" y="4232"/>
                </a:lnTo>
                <a:lnTo>
                  <a:pt x="10040" y="4238"/>
                </a:lnTo>
                <a:lnTo>
                  <a:pt x="10038" y="4246"/>
                </a:lnTo>
                <a:lnTo>
                  <a:pt x="10040" y="4252"/>
                </a:lnTo>
                <a:lnTo>
                  <a:pt x="10042" y="4258"/>
                </a:lnTo>
                <a:lnTo>
                  <a:pt x="10046" y="4270"/>
                </a:lnTo>
                <a:lnTo>
                  <a:pt x="10046" y="4290"/>
                </a:lnTo>
                <a:lnTo>
                  <a:pt x="10048" y="4312"/>
                </a:lnTo>
                <a:lnTo>
                  <a:pt x="10052" y="4328"/>
                </a:lnTo>
                <a:lnTo>
                  <a:pt x="10058" y="4340"/>
                </a:lnTo>
                <a:lnTo>
                  <a:pt x="10060" y="4354"/>
                </a:lnTo>
                <a:lnTo>
                  <a:pt x="10060" y="4372"/>
                </a:lnTo>
                <a:lnTo>
                  <a:pt x="10062" y="4372"/>
                </a:lnTo>
                <a:lnTo>
                  <a:pt x="10062" y="4370"/>
                </a:lnTo>
                <a:lnTo>
                  <a:pt x="10064" y="4366"/>
                </a:lnTo>
                <a:lnTo>
                  <a:pt x="10066" y="4366"/>
                </a:lnTo>
                <a:lnTo>
                  <a:pt x="10068" y="4372"/>
                </a:lnTo>
                <a:lnTo>
                  <a:pt x="10074" y="4384"/>
                </a:lnTo>
                <a:lnTo>
                  <a:pt x="10076" y="4398"/>
                </a:lnTo>
                <a:lnTo>
                  <a:pt x="10078" y="4408"/>
                </a:lnTo>
                <a:lnTo>
                  <a:pt x="10080" y="4416"/>
                </a:lnTo>
                <a:lnTo>
                  <a:pt x="10082" y="4424"/>
                </a:lnTo>
                <a:lnTo>
                  <a:pt x="10080" y="4432"/>
                </a:lnTo>
                <a:lnTo>
                  <a:pt x="10080" y="4440"/>
                </a:lnTo>
                <a:lnTo>
                  <a:pt x="10080" y="4442"/>
                </a:lnTo>
                <a:lnTo>
                  <a:pt x="10082" y="4444"/>
                </a:lnTo>
                <a:lnTo>
                  <a:pt x="10082" y="4446"/>
                </a:lnTo>
                <a:lnTo>
                  <a:pt x="10082" y="4450"/>
                </a:lnTo>
                <a:lnTo>
                  <a:pt x="10080" y="4458"/>
                </a:lnTo>
                <a:lnTo>
                  <a:pt x="10080" y="4464"/>
                </a:lnTo>
                <a:lnTo>
                  <a:pt x="10080" y="4466"/>
                </a:lnTo>
                <a:lnTo>
                  <a:pt x="10084" y="4468"/>
                </a:lnTo>
                <a:lnTo>
                  <a:pt x="10088" y="4468"/>
                </a:lnTo>
                <a:lnTo>
                  <a:pt x="10088" y="4470"/>
                </a:lnTo>
                <a:lnTo>
                  <a:pt x="10088" y="4476"/>
                </a:lnTo>
                <a:lnTo>
                  <a:pt x="10084" y="4486"/>
                </a:lnTo>
                <a:lnTo>
                  <a:pt x="10084" y="4496"/>
                </a:lnTo>
                <a:lnTo>
                  <a:pt x="10084" y="4504"/>
                </a:lnTo>
                <a:lnTo>
                  <a:pt x="10080" y="4510"/>
                </a:lnTo>
                <a:lnTo>
                  <a:pt x="10078" y="4518"/>
                </a:lnTo>
                <a:lnTo>
                  <a:pt x="10076" y="4542"/>
                </a:lnTo>
                <a:lnTo>
                  <a:pt x="10078" y="4550"/>
                </a:lnTo>
                <a:lnTo>
                  <a:pt x="10078" y="4552"/>
                </a:lnTo>
                <a:lnTo>
                  <a:pt x="10080" y="4552"/>
                </a:lnTo>
                <a:lnTo>
                  <a:pt x="10086" y="4536"/>
                </a:lnTo>
                <a:lnTo>
                  <a:pt x="10086" y="4540"/>
                </a:lnTo>
                <a:lnTo>
                  <a:pt x="10086" y="4544"/>
                </a:lnTo>
                <a:lnTo>
                  <a:pt x="10078" y="4560"/>
                </a:lnTo>
                <a:lnTo>
                  <a:pt x="10076" y="4568"/>
                </a:lnTo>
                <a:lnTo>
                  <a:pt x="10076" y="4572"/>
                </a:lnTo>
                <a:lnTo>
                  <a:pt x="10076" y="4574"/>
                </a:lnTo>
                <a:lnTo>
                  <a:pt x="10074" y="4578"/>
                </a:lnTo>
                <a:lnTo>
                  <a:pt x="10070" y="4590"/>
                </a:lnTo>
                <a:lnTo>
                  <a:pt x="10070" y="4594"/>
                </a:lnTo>
                <a:lnTo>
                  <a:pt x="10070" y="4600"/>
                </a:lnTo>
                <a:lnTo>
                  <a:pt x="10070" y="4606"/>
                </a:lnTo>
                <a:lnTo>
                  <a:pt x="10066" y="4616"/>
                </a:lnTo>
                <a:lnTo>
                  <a:pt x="10066" y="4626"/>
                </a:lnTo>
                <a:lnTo>
                  <a:pt x="10066" y="4634"/>
                </a:lnTo>
                <a:lnTo>
                  <a:pt x="10068" y="4638"/>
                </a:lnTo>
                <a:lnTo>
                  <a:pt x="10070" y="4642"/>
                </a:lnTo>
                <a:lnTo>
                  <a:pt x="10072" y="4642"/>
                </a:lnTo>
                <a:lnTo>
                  <a:pt x="10076" y="4638"/>
                </a:lnTo>
                <a:lnTo>
                  <a:pt x="10078" y="4632"/>
                </a:lnTo>
                <a:lnTo>
                  <a:pt x="10078" y="4630"/>
                </a:lnTo>
                <a:lnTo>
                  <a:pt x="10080" y="4630"/>
                </a:lnTo>
                <a:lnTo>
                  <a:pt x="10086" y="4638"/>
                </a:lnTo>
                <a:lnTo>
                  <a:pt x="10092" y="4650"/>
                </a:lnTo>
                <a:lnTo>
                  <a:pt x="10100" y="4664"/>
                </a:lnTo>
                <a:lnTo>
                  <a:pt x="10108" y="4680"/>
                </a:lnTo>
                <a:lnTo>
                  <a:pt x="10112" y="4684"/>
                </a:lnTo>
                <a:lnTo>
                  <a:pt x="10116" y="4684"/>
                </a:lnTo>
                <a:lnTo>
                  <a:pt x="10120" y="4684"/>
                </a:lnTo>
                <a:lnTo>
                  <a:pt x="10122" y="4688"/>
                </a:lnTo>
                <a:lnTo>
                  <a:pt x="10122" y="4692"/>
                </a:lnTo>
                <a:lnTo>
                  <a:pt x="10122" y="4698"/>
                </a:lnTo>
                <a:lnTo>
                  <a:pt x="10124" y="4702"/>
                </a:lnTo>
                <a:lnTo>
                  <a:pt x="10128" y="4706"/>
                </a:lnTo>
                <a:lnTo>
                  <a:pt x="10136" y="4716"/>
                </a:lnTo>
                <a:lnTo>
                  <a:pt x="10142" y="4726"/>
                </a:lnTo>
                <a:lnTo>
                  <a:pt x="10148" y="4734"/>
                </a:lnTo>
                <a:lnTo>
                  <a:pt x="10150" y="4744"/>
                </a:lnTo>
                <a:lnTo>
                  <a:pt x="10154" y="4762"/>
                </a:lnTo>
                <a:lnTo>
                  <a:pt x="10156" y="4778"/>
                </a:lnTo>
                <a:lnTo>
                  <a:pt x="10154" y="4788"/>
                </a:lnTo>
                <a:lnTo>
                  <a:pt x="10152" y="4792"/>
                </a:lnTo>
                <a:lnTo>
                  <a:pt x="10154" y="4794"/>
                </a:lnTo>
                <a:lnTo>
                  <a:pt x="10156" y="4798"/>
                </a:lnTo>
                <a:lnTo>
                  <a:pt x="10158" y="4802"/>
                </a:lnTo>
                <a:lnTo>
                  <a:pt x="10160" y="4806"/>
                </a:lnTo>
                <a:lnTo>
                  <a:pt x="10162" y="4812"/>
                </a:lnTo>
                <a:lnTo>
                  <a:pt x="10160" y="4820"/>
                </a:lnTo>
                <a:lnTo>
                  <a:pt x="10160" y="4834"/>
                </a:lnTo>
                <a:lnTo>
                  <a:pt x="10164" y="4838"/>
                </a:lnTo>
                <a:lnTo>
                  <a:pt x="10166" y="4840"/>
                </a:lnTo>
                <a:lnTo>
                  <a:pt x="10166" y="4844"/>
                </a:lnTo>
                <a:lnTo>
                  <a:pt x="10166" y="4848"/>
                </a:lnTo>
                <a:lnTo>
                  <a:pt x="10170" y="4854"/>
                </a:lnTo>
                <a:lnTo>
                  <a:pt x="10180" y="4866"/>
                </a:lnTo>
                <a:lnTo>
                  <a:pt x="10184" y="4872"/>
                </a:lnTo>
                <a:lnTo>
                  <a:pt x="10188" y="4880"/>
                </a:lnTo>
                <a:lnTo>
                  <a:pt x="10192" y="4888"/>
                </a:lnTo>
                <a:lnTo>
                  <a:pt x="10190" y="4894"/>
                </a:lnTo>
                <a:lnTo>
                  <a:pt x="10190" y="4900"/>
                </a:lnTo>
                <a:lnTo>
                  <a:pt x="10190" y="4902"/>
                </a:lnTo>
                <a:lnTo>
                  <a:pt x="10196" y="4906"/>
                </a:lnTo>
                <a:lnTo>
                  <a:pt x="10210" y="4916"/>
                </a:lnTo>
                <a:lnTo>
                  <a:pt x="10220" y="4924"/>
                </a:lnTo>
                <a:lnTo>
                  <a:pt x="10232" y="4936"/>
                </a:lnTo>
                <a:lnTo>
                  <a:pt x="10244" y="4946"/>
                </a:lnTo>
                <a:lnTo>
                  <a:pt x="10252" y="4952"/>
                </a:lnTo>
                <a:lnTo>
                  <a:pt x="10264" y="4958"/>
                </a:lnTo>
                <a:lnTo>
                  <a:pt x="10270" y="4962"/>
                </a:lnTo>
                <a:lnTo>
                  <a:pt x="10272" y="4966"/>
                </a:lnTo>
                <a:lnTo>
                  <a:pt x="10276" y="4970"/>
                </a:lnTo>
                <a:lnTo>
                  <a:pt x="10278" y="4976"/>
                </a:lnTo>
                <a:lnTo>
                  <a:pt x="10280" y="4974"/>
                </a:lnTo>
                <a:lnTo>
                  <a:pt x="10284" y="4970"/>
                </a:lnTo>
                <a:lnTo>
                  <a:pt x="10288" y="4968"/>
                </a:lnTo>
                <a:lnTo>
                  <a:pt x="10292" y="4970"/>
                </a:lnTo>
                <a:lnTo>
                  <a:pt x="10296" y="4968"/>
                </a:lnTo>
                <a:lnTo>
                  <a:pt x="10298" y="4966"/>
                </a:lnTo>
                <a:lnTo>
                  <a:pt x="10298" y="4964"/>
                </a:lnTo>
                <a:lnTo>
                  <a:pt x="10302" y="4964"/>
                </a:lnTo>
                <a:lnTo>
                  <a:pt x="10304" y="4966"/>
                </a:lnTo>
                <a:lnTo>
                  <a:pt x="10304" y="4968"/>
                </a:lnTo>
                <a:lnTo>
                  <a:pt x="10302" y="4972"/>
                </a:lnTo>
                <a:lnTo>
                  <a:pt x="10306" y="4974"/>
                </a:lnTo>
                <a:lnTo>
                  <a:pt x="10308" y="4974"/>
                </a:lnTo>
                <a:lnTo>
                  <a:pt x="10310" y="4972"/>
                </a:lnTo>
                <a:lnTo>
                  <a:pt x="10310" y="4964"/>
                </a:lnTo>
                <a:lnTo>
                  <a:pt x="10308" y="4956"/>
                </a:lnTo>
                <a:lnTo>
                  <a:pt x="10304" y="4948"/>
                </a:lnTo>
                <a:lnTo>
                  <a:pt x="10302" y="4944"/>
                </a:lnTo>
                <a:lnTo>
                  <a:pt x="10300" y="4940"/>
                </a:lnTo>
                <a:lnTo>
                  <a:pt x="10298" y="4928"/>
                </a:lnTo>
                <a:lnTo>
                  <a:pt x="10294" y="4918"/>
                </a:lnTo>
                <a:lnTo>
                  <a:pt x="10292" y="4912"/>
                </a:lnTo>
                <a:lnTo>
                  <a:pt x="10286" y="4908"/>
                </a:lnTo>
                <a:lnTo>
                  <a:pt x="10280" y="4902"/>
                </a:lnTo>
                <a:lnTo>
                  <a:pt x="10276" y="4896"/>
                </a:lnTo>
                <a:lnTo>
                  <a:pt x="10276" y="4890"/>
                </a:lnTo>
                <a:lnTo>
                  <a:pt x="10276" y="4884"/>
                </a:lnTo>
                <a:lnTo>
                  <a:pt x="10278" y="4872"/>
                </a:lnTo>
                <a:lnTo>
                  <a:pt x="10278" y="4868"/>
                </a:lnTo>
                <a:lnTo>
                  <a:pt x="10276" y="4862"/>
                </a:lnTo>
                <a:lnTo>
                  <a:pt x="10274" y="4858"/>
                </a:lnTo>
                <a:lnTo>
                  <a:pt x="10274" y="4852"/>
                </a:lnTo>
                <a:lnTo>
                  <a:pt x="10276" y="4846"/>
                </a:lnTo>
                <a:lnTo>
                  <a:pt x="10276" y="4842"/>
                </a:lnTo>
                <a:lnTo>
                  <a:pt x="10276" y="4836"/>
                </a:lnTo>
                <a:lnTo>
                  <a:pt x="10278" y="4826"/>
                </a:lnTo>
                <a:lnTo>
                  <a:pt x="10278" y="4814"/>
                </a:lnTo>
                <a:lnTo>
                  <a:pt x="10276" y="4798"/>
                </a:lnTo>
                <a:lnTo>
                  <a:pt x="10272" y="4790"/>
                </a:lnTo>
                <a:lnTo>
                  <a:pt x="10266" y="4782"/>
                </a:lnTo>
                <a:lnTo>
                  <a:pt x="10254" y="4768"/>
                </a:lnTo>
                <a:lnTo>
                  <a:pt x="10244" y="4756"/>
                </a:lnTo>
                <a:lnTo>
                  <a:pt x="10238" y="4750"/>
                </a:lnTo>
                <a:lnTo>
                  <a:pt x="10236" y="4744"/>
                </a:lnTo>
                <a:lnTo>
                  <a:pt x="10234" y="4738"/>
                </a:lnTo>
                <a:lnTo>
                  <a:pt x="10230" y="4736"/>
                </a:lnTo>
                <a:lnTo>
                  <a:pt x="10222" y="4734"/>
                </a:lnTo>
                <a:lnTo>
                  <a:pt x="10212" y="4724"/>
                </a:lnTo>
                <a:lnTo>
                  <a:pt x="10200" y="4706"/>
                </a:lnTo>
                <a:lnTo>
                  <a:pt x="10196" y="4702"/>
                </a:lnTo>
                <a:lnTo>
                  <a:pt x="10192" y="4700"/>
                </a:lnTo>
                <a:lnTo>
                  <a:pt x="10188" y="4702"/>
                </a:lnTo>
                <a:lnTo>
                  <a:pt x="10184" y="4704"/>
                </a:lnTo>
                <a:lnTo>
                  <a:pt x="10180" y="4704"/>
                </a:lnTo>
                <a:lnTo>
                  <a:pt x="10174" y="4700"/>
                </a:lnTo>
                <a:lnTo>
                  <a:pt x="10166" y="4692"/>
                </a:lnTo>
                <a:lnTo>
                  <a:pt x="10160" y="4686"/>
                </a:lnTo>
                <a:lnTo>
                  <a:pt x="10158" y="4676"/>
                </a:lnTo>
                <a:lnTo>
                  <a:pt x="10154" y="4652"/>
                </a:lnTo>
                <a:lnTo>
                  <a:pt x="10150" y="4632"/>
                </a:lnTo>
                <a:lnTo>
                  <a:pt x="10148" y="4626"/>
                </a:lnTo>
                <a:lnTo>
                  <a:pt x="10146" y="4626"/>
                </a:lnTo>
                <a:lnTo>
                  <a:pt x="10144" y="4626"/>
                </a:lnTo>
                <a:lnTo>
                  <a:pt x="10140" y="4624"/>
                </a:lnTo>
                <a:lnTo>
                  <a:pt x="10136" y="4614"/>
                </a:lnTo>
                <a:lnTo>
                  <a:pt x="10134" y="4602"/>
                </a:lnTo>
                <a:lnTo>
                  <a:pt x="10132" y="4588"/>
                </a:lnTo>
                <a:lnTo>
                  <a:pt x="10130" y="4584"/>
                </a:lnTo>
                <a:lnTo>
                  <a:pt x="10128" y="4584"/>
                </a:lnTo>
                <a:lnTo>
                  <a:pt x="10118" y="4588"/>
                </a:lnTo>
                <a:lnTo>
                  <a:pt x="10114" y="4588"/>
                </a:lnTo>
                <a:lnTo>
                  <a:pt x="10110" y="4590"/>
                </a:lnTo>
                <a:lnTo>
                  <a:pt x="10108" y="4586"/>
                </a:lnTo>
                <a:lnTo>
                  <a:pt x="10108" y="4580"/>
                </a:lnTo>
                <a:lnTo>
                  <a:pt x="10106" y="4550"/>
                </a:lnTo>
                <a:lnTo>
                  <a:pt x="10108" y="4528"/>
                </a:lnTo>
                <a:lnTo>
                  <a:pt x="10108" y="4520"/>
                </a:lnTo>
                <a:lnTo>
                  <a:pt x="10112" y="4514"/>
                </a:lnTo>
                <a:lnTo>
                  <a:pt x="10116" y="4510"/>
                </a:lnTo>
                <a:lnTo>
                  <a:pt x="10118" y="4506"/>
                </a:lnTo>
                <a:lnTo>
                  <a:pt x="10120" y="4494"/>
                </a:lnTo>
                <a:lnTo>
                  <a:pt x="10122" y="4484"/>
                </a:lnTo>
                <a:lnTo>
                  <a:pt x="10126" y="4474"/>
                </a:lnTo>
                <a:lnTo>
                  <a:pt x="10132" y="4458"/>
                </a:lnTo>
                <a:lnTo>
                  <a:pt x="10138" y="4432"/>
                </a:lnTo>
                <a:lnTo>
                  <a:pt x="10140" y="4408"/>
                </a:lnTo>
                <a:lnTo>
                  <a:pt x="10142" y="4400"/>
                </a:lnTo>
                <a:lnTo>
                  <a:pt x="10140" y="4396"/>
                </a:lnTo>
                <a:lnTo>
                  <a:pt x="10138" y="4392"/>
                </a:lnTo>
                <a:lnTo>
                  <a:pt x="10136" y="4388"/>
                </a:lnTo>
                <a:lnTo>
                  <a:pt x="10136" y="4386"/>
                </a:lnTo>
                <a:lnTo>
                  <a:pt x="10138" y="4382"/>
                </a:lnTo>
                <a:lnTo>
                  <a:pt x="10140" y="4380"/>
                </a:lnTo>
                <a:lnTo>
                  <a:pt x="10146" y="4378"/>
                </a:lnTo>
                <a:lnTo>
                  <a:pt x="10160" y="4376"/>
                </a:lnTo>
                <a:lnTo>
                  <a:pt x="10166" y="4376"/>
                </a:lnTo>
                <a:lnTo>
                  <a:pt x="10172" y="4378"/>
                </a:lnTo>
                <a:lnTo>
                  <a:pt x="10174" y="4380"/>
                </a:lnTo>
                <a:lnTo>
                  <a:pt x="10174" y="4384"/>
                </a:lnTo>
                <a:lnTo>
                  <a:pt x="10174" y="4394"/>
                </a:lnTo>
                <a:lnTo>
                  <a:pt x="10170" y="4410"/>
                </a:lnTo>
                <a:lnTo>
                  <a:pt x="10170" y="4420"/>
                </a:lnTo>
                <a:lnTo>
                  <a:pt x="10172" y="4422"/>
                </a:lnTo>
                <a:lnTo>
                  <a:pt x="10174" y="4422"/>
                </a:lnTo>
                <a:lnTo>
                  <a:pt x="10182" y="4420"/>
                </a:lnTo>
                <a:lnTo>
                  <a:pt x="10184" y="4420"/>
                </a:lnTo>
                <a:lnTo>
                  <a:pt x="10188" y="4422"/>
                </a:lnTo>
                <a:lnTo>
                  <a:pt x="10192" y="4422"/>
                </a:lnTo>
                <a:lnTo>
                  <a:pt x="10194" y="4422"/>
                </a:lnTo>
                <a:lnTo>
                  <a:pt x="10200" y="4420"/>
                </a:lnTo>
                <a:lnTo>
                  <a:pt x="10204" y="4418"/>
                </a:lnTo>
                <a:lnTo>
                  <a:pt x="10206" y="4418"/>
                </a:lnTo>
                <a:lnTo>
                  <a:pt x="10210" y="4420"/>
                </a:lnTo>
                <a:lnTo>
                  <a:pt x="10218" y="4428"/>
                </a:lnTo>
                <a:lnTo>
                  <a:pt x="10224" y="4436"/>
                </a:lnTo>
                <a:lnTo>
                  <a:pt x="10232" y="4442"/>
                </a:lnTo>
                <a:lnTo>
                  <a:pt x="10234" y="4446"/>
                </a:lnTo>
                <a:lnTo>
                  <a:pt x="10238" y="4448"/>
                </a:lnTo>
                <a:lnTo>
                  <a:pt x="10242" y="4448"/>
                </a:lnTo>
                <a:lnTo>
                  <a:pt x="10244" y="4452"/>
                </a:lnTo>
                <a:lnTo>
                  <a:pt x="10248" y="4458"/>
                </a:lnTo>
                <a:lnTo>
                  <a:pt x="10250" y="4464"/>
                </a:lnTo>
                <a:lnTo>
                  <a:pt x="10252" y="4466"/>
                </a:lnTo>
                <a:lnTo>
                  <a:pt x="10256" y="4468"/>
                </a:lnTo>
                <a:lnTo>
                  <a:pt x="10250" y="4454"/>
                </a:lnTo>
                <a:lnTo>
                  <a:pt x="10250" y="4446"/>
                </a:lnTo>
                <a:lnTo>
                  <a:pt x="10250" y="4454"/>
                </a:lnTo>
                <a:lnTo>
                  <a:pt x="10256" y="4468"/>
                </a:lnTo>
                <a:lnTo>
                  <a:pt x="10262" y="4480"/>
                </a:lnTo>
                <a:lnTo>
                  <a:pt x="10264" y="4486"/>
                </a:lnTo>
                <a:lnTo>
                  <a:pt x="10262" y="4490"/>
                </a:lnTo>
                <a:lnTo>
                  <a:pt x="10262" y="4500"/>
                </a:lnTo>
                <a:lnTo>
                  <a:pt x="10264" y="4508"/>
                </a:lnTo>
                <a:lnTo>
                  <a:pt x="10264" y="4510"/>
                </a:lnTo>
                <a:lnTo>
                  <a:pt x="10266" y="4510"/>
                </a:lnTo>
                <a:lnTo>
                  <a:pt x="10270" y="4508"/>
                </a:lnTo>
                <a:lnTo>
                  <a:pt x="10274" y="4506"/>
                </a:lnTo>
                <a:lnTo>
                  <a:pt x="10276" y="4506"/>
                </a:lnTo>
                <a:lnTo>
                  <a:pt x="10276" y="4504"/>
                </a:lnTo>
                <a:lnTo>
                  <a:pt x="10276" y="4498"/>
                </a:lnTo>
                <a:lnTo>
                  <a:pt x="10276" y="4496"/>
                </a:lnTo>
                <a:lnTo>
                  <a:pt x="10278" y="4494"/>
                </a:lnTo>
                <a:lnTo>
                  <a:pt x="10280" y="4496"/>
                </a:lnTo>
                <a:lnTo>
                  <a:pt x="10284" y="4500"/>
                </a:lnTo>
                <a:lnTo>
                  <a:pt x="10286" y="4504"/>
                </a:lnTo>
                <a:lnTo>
                  <a:pt x="10288" y="4508"/>
                </a:lnTo>
                <a:lnTo>
                  <a:pt x="10284" y="4514"/>
                </a:lnTo>
                <a:lnTo>
                  <a:pt x="10280" y="4518"/>
                </a:lnTo>
                <a:lnTo>
                  <a:pt x="10280" y="4522"/>
                </a:lnTo>
                <a:lnTo>
                  <a:pt x="10282" y="4524"/>
                </a:lnTo>
                <a:lnTo>
                  <a:pt x="10284" y="4526"/>
                </a:lnTo>
                <a:lnTo>
                  <a:pt x="10286" y="4526"/>
                </a:lnTo>
                <a:lnTo>
                  <a:pt x="10290" y="4524"/>
                </a:lnTo>
                <a:lnTo>
                  <a:pt x="10292" y="4520"/>
                </a:lnTo>
                <a:lnTo>
                  <a:pt x="10294" y="4520"/>
                </a:lnTo>
                <a:lnTo>
                  <a:pt x="10296" y="4522"/>
                </a:lnTo>
                <a:lnTo>
                  <a:pt x="10300" y="4524"/>
                </a:lnTo>
                <a:lnTo>
                  <a:pt x="10304" y="4524"/>
                </a:lnTo>
                <a:lnTo>
                  <a:pt x="10310" y="4526"/>
                </a:lnTo>
                <a:lnTo>
                  <a:pt x="10312" y="4528"/>
                </a:lnTo>
                <a:lnTo>
                  <a:pt x="10316" y="4532"/>
                </a:lnTo>
                <a:lnTo>
                  <a:pt x="10320" y="4540"/>
                </a:lnTo>
                <a:lnTo>
                  <a:pt x="10322" y="4542"/>
                </a:lnTo>
                <a:lnTo>
                  <a:pt x="10324" y="4544"/>
                </a:lnTo>
                <a:lnTo>
                  <a:pt x="10328" y="4542"/>
                </a:lnTo>
                <a:lnTo>
                  <a:pt x="10332" y="4542"/>
                </a:lnTo>
                <a:lnTo>
                  <a:pt x="10334" y="4542"/>
                </a:lnTo>
                <a:lnTo>
                  <a:pt x="10338" y="4544"/>
                </a:lnTo>
                <a:lnTo>
                  <a:pt x="10340" y="4548"/>
                </a:lnTo>
                <a:lnTo>
                  <a:pt x="10340" y="4552"/>
                </a:lnTo>
                <a:lnTo>
                  <a:pt x="10336" y="4558"/>
                </a:lnTo>
                <a:lnTo>
                  <a:pt x="10332" y="4568"/>
                </a:lnTo>
                <a:lnTo>
                  <a:pt x="10330" y="4576"/>
                </a:lnTo>
                <a:lnTo>
                  <a:pt x="10330" y="4588"/>
                </a:lnTo>
                <a:lnTo>
                  <a:pt x="10328" y="4608"/>
                </a:lnTo>
                <a:lnTo>
                  <a:pt x="10330" y="4620"/>
                </a:lnTo>
                <a:lnTo>
                  <a:pt x="10332" y="4624"/>
                </a:lnTo>
                <a:lnTo>
                  <a:pt x="10334" y="4624"/>
                </a:lnTo>
                <a:lnTo>
                  <a:pt x="10338" y="4622"/>
                </a:lnTo>
                <a:lnTo>
                  <a:pt x="10344" y="4616"/>
                </a:lnTo>
                <a:lnTo>
                  <a:pt x="10366" y="4594"/>
                </a:lnTo>
                <a:lnTo>
                  <a:pt x="10376" y="4588"/>
                </a:lnTo>
                <a:lnTo>
                  <a:pt x="10384" y="4584"/>
                </a:lnTo>
                <a:lnTo>
                  <a:pt x="10388" y="4582"/>
                </a:lnTo>
                <a:lnTo>
                  <a:pt x="10390" y="4580"/>
                </a:lnTo>
                <a:lnTo>
                  <a:pt x="10390" y="4576"/>
                </a:lnTo>
                <a:lnTo>
                  <a:pt x="10390" y="4574"/>
                </a:lnTo>
                <a:lnTo>
                  <a:pt x="10396" y="4572"/>
                </a:lnTo>
                <a:lnTo>
                  <a:pt x="10400" y="4570"/>
                </a:lnTo>
                <a:lnTo>
                  <a:pt x="10404" y="4564"/>
                </a:lnTo>
                <a:lnTo>
                  <a:pt x="10408" y="4544"/>
                </a:lnTo>
                <a:lnTo>
                  <a:pt x="10412" y="4528"/>
                </a:lnTo>
                <a:lnTo>
                  <a:pt x="10414" y="4522"/>
                </a:lnTo>
                <a:lnTo>
                  <a:pt x="10416" y="4522"/>
                </a:lnTo>
                <a:lnTo>
                  <a:pt x="10422" y="4528"/>
                </a:lnTo>
                <a:lnTo>
                  <a:pt x="10424" y="4530"/>
                </a:lnTo>
                <a:lnTo>
                  <a:pt x="10428" y="4532"/>
                </a:lnTo>
                <a:lnTo>
                  <a:pt x="10432" y="4532"/>
                </a:lnTo>
                <a:lnTo>
                  <a:pt x="10438" y="4530"/>
                </a:lnTo>
                <a:lnTo>
                  <a:pt x="10444" y="4526"/>
                </a:lnTo>
                <a:lnTo>
                  <a:pt x="10454" y="4518"/>
                </a:lnTo>
                <a:lnTo>
                  <a:pt x="10464" y="4510"/>
                </a:lnTo>
                <a:lnTo>
                  <a:pt x="10472" y="4504"/>
                </a:lnTo>
                <a:lnTo>
                  <a:pt x="10488" y="4494"/>
                </a:lnTo>
                <a:lnTo>
                  <a:pt x="10494" y="4492"/>
                </a:lnTo>
                <a:lnTo>
                  <a:pt x="10498" y="4486"/>
                </a:lnTo>
                <a:lnTo>
                  <a:pt x="10502" y="4480"/>
                </a:lnTo>
                <a:lnTo>
                  <a:pt x="10506" y="4470"/>
                </a:lnTo>
                <a:lnTo>
                  <a:pt x="10510" y="4452"/>
                </a:lnTo>
                <a:lnTo>
                  <a:pt x="10510" y="4436"/>
                </a:lnTo>
                <a:lnTo>
                  <a:pt x="10512" y="4426"/>
                </a:lnTo>
                <a:lnTo>
                  <a:pt x="10512" y="4424"/>
                </a:lnTo>
                <a:lnTo>
                  <a:pt x="10514" y="4422"/>
                </a:lnTo>
                <a:lnTo>
                  <a:pt x="10518" y="4420"/>
                </a:lnTo>
                <a:lnTo>
                  <a:pt x="10518" y="4418"/>
                </a:lnTo>
                <a:lnTo>
                  <a:pt x="10518" y="4412"/>
                </a:lnTo>
                <a:lnTo>
                  <a:pt x="10516" y="4406"/>
                </a:lnTo>
                <a:lnTo>
                  <a:pt x="10512" y="4398"/>
                </a:lnTo>
                <a:lnTo>
                  <a:pt x="10510" y="4394"/>
                </a:lnTo>
                <a:lnTo>
                  <a:pt x="10510" y="4388"/>
                </a:lnTo>
                <a:lnTo>
                  <a:pt x="10512" y="4374"/>
                </a:lnTo>
                <a:lnTo>
                  <a:pt x="10512" y="4352"/>
                </a:lnTo>
                <a:lnTo>
                  <a:pt x="10510" y="4338"/>
                </a:lnTo>
                <a:lnTo>
                  <a:pt x="10506" y="4322"/>
                </a:lnTo>
                <a:lnTo>
                  <a:pt x="10494" y="4294"/>
                </a:lnTo>
                <a:lnTo>
                  <a:pt x="10486" y="4278"/>
                </a:lnTo>
                <a:lnTo>
                  <a:pt x="10478" y="4268"/>
                </a:lnTo>
                <a:lnTo>
                  <a:pt x="10474" y="4256"/>
                </a:lnTo>
                <a:lnTo>
                  <a:pt x="10468" y="4246"/>
                </a:lnTo>
                <a:lnTo>
                  <a:pt x="10462" y="4240"/>
                </a:lnTo>
                <a:lnTo>
                  <a:pt x="10452" y="4234"/>
                </a:lnTo>
                <a:lnTo>
                  <a:pt x="10438" y="4220"/>
                </a:lnTo>
                <a:lnTo>
                  <a:pt x="10422" y="4202"/>
                </a:lnTo>
                <a:lnTo>
                  <a:pt x="10410" y="4186"/>
                </a:lnTo>
                <a:lnTo>
                  <a:pt x="10402" y="4172"/>
                </a:lnTo>
                <a:lnTo>
                  <a:pt x="10398" y="4166"/>
                </a:lnTo>
                <a:lnTo>
                  <a:pt x="10398" y="4158"/>
                </a:lnTo>
                <a:lnTo>
                  <a:pt x="10396" y="4154"/>
                </a:lnTo>
                <a:lnTo>
                  <a:pt x="10394" y="4150"/>
                </a:lnTo>
                <a:lnTo>
                  <a:pt x="10388" y="4146"/>
                </a:lnTo>
                <a:lnTo>
                  <a:pt x="10380" y="4138"/>
                </a:lnTo>
                <a:lnTo>
                  <a:pt x="10376" y="4132"/>
                </a:lnTo>
                <a:lnTo>
                  <a:pt x="10370" y="4124"/>
                </a:lnTo>
                <a:lnTo>
                  <a:pt x="10368" y="4114"/>
                </a:lnTo>
                <a:lnTo>
                  <a:pt x="10366" y="4104"/>
                </a:lnTo>
                <a:lnTo>
                  <a:pt x="10368" y="4094"/>
                </a:lnTo>
                <a:lnTo>
                  <a:pt x="10370" y="4082"/>
                </a:lnTo>
                <a:lnTo>
                  <a:pt x="10374" y="4072"/>
                </a:lnTo>
                <a:lnTo>
                  <a:pt x="10380" y="4064"/>
                </a:lnTo>
                <a:lnTo>
                  <a:pt x="10386" y="4054"/>
                </a:lnTo>
                <a:lnTo>
                  <a:pt x="10394" y="4048"/>
                </a:lnTo>
                <a:lnTo>
                  <a:pt x="10400" y="4042"/>
                </a:lnTo>
                <a:lnTo>
                  <a:pt x="10404" y="4036"/>
                </a:lnTo>
                <a:lnTo>
                  <a:pt x="10408" y="4024"/>
                </a:lnTo>
                <a:lnTo>
                  <a:pt x="10410" y="4016"/>
                </a:lnTo>
                <a:lnTo>
                  <a:pt x="10412" y="4012"/>
                </a:lnTo>
                <a:lnTo>
                  <a:pt x="10414" y="4008"/>
                </a:lnTo>
                <a:lnTo>
                  <a:pt x="10420" y="4006"/>
                </a:lnTo>
                <a:lnTo>
                  <a:pt x="10424" y="4006"/>
                </a:lnTo>
                <a:lnTo>
                  <a:pt x="10426" y="4008"/>
                </a:lnTo>
                <a:lnTo>
                  <a:pt x="10430" y="4006"/>
                </a:lnTo>
                <a:lnTo>
                  <a:pt x="10432" y="4002"/>
                </a:lnTo>
                <a:lnTo>
                  <a:pt x="10434" y="3998"/>
                </a:lnTo>
                <a:lnTo>
                  <a:pt x="10436" y="3994"/>
                </a:lnTo>
                <a:lnTo>
                  <a:pt x="10442" y="3988"/>
                </a:lnTo>
                <a:lnTo>
                  <a:pt x="10450" y="3984"/>
                </a:lnTo>
                <a:lnTo>
                  <a:pt x="10456" y="3982"/>
                </a:lnTo>
                <a:lnTo>
                  <a:pt x="10460" y="3980"/>
                </a:lnTo>
                <a:lnTo>
                  <a:pt x="10462" y="3978"/>
                </a:lnTo>
                <a:lnTo>
                  <a:pt x="10464" y="3980"/>
                </a:lnTo>
                <a:lnTo>
                  <a:pt x="10468" y="3980"/>
                </a:lnTo>
                <a:lnTo>
                  <a:pt x="10470" y="3980"/>
                </a:lnTo>
                <a:lnTo>
                  <a:pt x="10472" y="3976"/>
                </a:lnTo>
                <a:lnTo>
                  <a:pt x="10474" y="3974"/>
                </a:lnTo>
                <a:lnTo>
                  <a:pt x="10476" y="3974"/>
                </a:lnTo>
                <a:lnTo>
                  <a:pt x="10478" y="3976"/>
                </a:lnTo>
                <a:lnTo>
                  <a:pt x="10480" y="3976"/>
                </a:lnTo>
                <a:lnTo>
                  <a:pt x="10482" y="3974"/>
                </a:lnTo>
                <a:lnTo>
                  <a:pt x="10482" y="3970"/>
                </a:lnTo>
                <a:lnTo>
                  <a:pt x="10480" y="3966"/>
                </a:lnTo>
                <a:lnTo>
                  <a:pt x="10480" y="3962"/>
                </a:lnTo>
                <a:lnTo>
                  <a:pt x="10480" y="3960"/>
                </a:lnTo>
                <a:lnTo>
                  <a:pt x="10482" y="3960"/>
                </a:lnTo>
                <a:lnTo>
                  <a:pt x="10484" y="3966"/>
                </a:lnTo>
                <a:lnTo>
                  <a:pt x="10490" y="3972"/>
                </a:lnTo>
                <a:lnTo>
                  <a:pt x="10494" y="3974"/>
                </a:lnTo>
                <a:lnTo>
                  <a:pt x="10498" y="3974"/>
                </a:lnTo>
                <a:lnTo>
                  <a:pt x="10502" y="3976"/>
                </a:lnTo>
                <a:lnTo>
                  <a:pt x="10504" y="3976"/>
                </a:lnTo>
                <a:lnTo>
                  <a:pt x="10504" y="3980"/>
                </a:lnTo>
                <a:lnTo>
                  <a:pt x="10502" y="3984"/>
                </a:lnTo>
                <a:lnTo>
                  <a:pt x="10504" y="3984"/>
                </a:lnTo>
                <a:lnTo>
                  <a:pt x="10508" y="3984"/>
                </a:lnTo>
                <a:lnTo>
                  <a:pt x="10518" y="3984"/>
                </a:lnTo>
                <a:lnTo>
                  <a:pt x="10522" y="3982"/>
                </a:lnTo>
                <a:lnTo>
                  <a:pt x="10522" y="3978"/>
                </a:lnTo>
                <a:lnTo>
                  <a:pt x="10522" y="3970"/>
                </a:lnTo>
                <a:lnTo>
                  <a:pt x="10522" y="3972"/>
                </a:lnTo>
                <a:lnTo>
                  <a:pt x="10526" y="3976"/>
                </a:lnTo>
                <a:lnTo>
                  <a:pt x="10528" y="3982"/>
                </a:lnTo>
                <a:lnTo>
                  <a:pt x="10530" y="3982"/>
                </a:lnTo>
                <a:lnTo>
                  <a:pt x="10534" y="3982"/>
                </a:lnTo>
                <a:lnTo>
                  <a:pt x="10536" y="3982"/>
                </a:lnTo>
                <a:lnTo>
                  <a:pt x="10538" y="3986"/>
                </a:lnTo>
                <a:lnTo>
                  <a:pt x="10534" y="3988"/>
                </a:lnTo>
                <a:lnTo>
                  <a:pt x="10530" y="3994"/>
                </a:lnTo>
                <a:lnTo>
                  <a:pt x="10528" y="4002"/>
                </a:lnTo>
                <a:lnTo>
                  <a:pt x="10528" y="4010"/>
                </a:lnTo>
                <a:lnTo>
                  <a:pt x="10528" y="4014"/>
                </a:lnTo>
                <a:lnTo>
                  <a:pt x="10530" y="4016"/>
                </a:lnTo>
                <a:lnTo>
                  <a:pt x="10530" y="4020"/>
                </a:lnTo>
                <a:lnTo>
                  <a:pt x="10530" y="4024"/>
                </a:lnTo>
                <a:lnTo>
                  <a:pt x="10532" y="4028"/>
                </a:lnTo>
                <a:lnTo>
                  <a:pt x="10534" y="4030"/>
                </a:lnTo>
                <a:lnTo>
                  <a:pt x="10536" y="4034"/>
                </a:lnTo>
                <a:lnTo>
                  <a:pt x="10536" y="4038"/>
                </a:lnTo>
                <a:lnTo>
                  <a:pt x="10536" y="4042"/>
                </a:lnTo>
                <a:lnTo>
                  <a:pt x="10540" y="4044"/>
                </a:lnTo>
                <a:lnTo>
                  <a:pt x="10552" y="4042"/>
                </a:lnTo>
                <a:lnTo>
                  <a:pt x="10560" y="4038"/>
                </a:lnTo>
                <a:lnTo>
                  <a:pt x="10562" y="4036"/>
                </a:lnTo>
                <a:lnTo>
                  <a:pt x="10562" y="4032"/>
                </a:lnTo>
                <a:lnTo>
                  <a:pt x="10560" y="4026"/>
                </a:lnTo>
                <a:lnTo>
                  <a:pt x="10556" y="4018"/>
                </a:lnTo>
                <a:lnTo>
                  <a:pt x="10554" y="4012"/>
                </a:lnTo>
                <a:lnTo>
                  <a:pt x="10550" y="4012"/>
                </a:lnTo>
                <a:lnTo>
                  <a:pt x="10548" y="4012"/>
                </a:lnTo>
                <a:lnTo>
                  <a:pt x="10546" y="4008"/>
                </a:lnTo>
                <a:lnTo>
                  <a:pt x="10548" y="4004"/>
                </a:lnTo>
                <a:lnTo>
                  <a:pt x="10554" y="4000"/>
                </a:lnTo>
                <a:lnTo>
                  <a:pt x="10572" y="3988"/>
                </a:lnTo>
                <a:lnTo>
                  <a:pt x="10580" y="3982"/>
                </a:lnTo>
                <a:lnTo>
                  <a:pt x="10586" y="3982"/>
                </a:lnTo>
                <a:lnTo>
                  <a:pt x="10592" y="3982"/>
                </a:lnTo>
                <a:lnTo>
                  <a:pt x="10604" y="3980"/>
                </a:lnTo>
                <a:lnTo>
                  <a:pt x="10610" y="3976"/>
                </a:lnTo>
                <a:lnTo>
                  <a:pt x="10614" y="3974"/>
                </a:lnTo>
                <a:lnTo>
                  <a:pt x="10618" y="3968"/>
                </a:lnTo>
                <a:lnTo>
                  <a:pt x="10620" y="3964"/>
                </a:lnTo>
                <a:lnTo>
                  <a:pt x="10624" y="3964"/>
                </a:lnTo>
                <a:lnTo>
                  <a:pt x="10630" y="3968"/>
                </a:lnTo>
                <a:lnTo>
                  <a:pt x="10630" y="3972"/>
                </a:lnTo>
                <a:lnTo>
                  <a:pt x="10632" y="3972"/>
                </a:lnTo>
                <a:lnTo>
                  <a:pt x="10634" y="3966"/>
                </a:lnTo>
                <a:lnTo>
                  <a:pt x="10638" y="3964"/>
                </a:lnTo>
                <a:lnTo>
                  <a:pt x="10640" y="3966"/>
                </a:lnTo>
                <a:lnTo>
                  <a:pt x="10642" y="3966"/>
                </a:lnTo>
                <a:lnTo>
                  <a:pt x="10646" y="3962"/>
                </a:lnTo>
                <a:lnTo>
                  <a:pt x="10650" y="3960"/>
                </a:lnTo>
                <a:lnTo>
                  <a:pt x="10652" y="3958"/>
                </a:lnTo>
                <a:lnTo>
                  <a:pt x="10658" y="3960"/>
                </a:lnTo>
                <a:lnTo>
                  <a:pt x="10660" y="3962"/>
                </a:lnTo>
                <a:lnTo>
                  <a:pt x="10662" y="3960"/>
                </a:lnTo>
                <a:lnTo>
                  <a:pt x="10662" y="3956"/>
                </a:lnTo>
                <a:lnTo>
                  <a:pt x="10664" y="3948"/>
                </a:lnTo>
                <a:lnTo>
                  <a:pt x="10666" y="3950"/>
                </a:lnTo>
                <a:lnTo>
                  <a:pt x="10670" y="3954"/>
                </a:lnTo>
                <a:lnTo>
                  <a:pt x="10670" y="3952"/>
                </a:lnTo>
                <a:lnTo>
                  <a:pt x="10672" y="3950"/>
                </a:lnTo>
                <a:lnTo>
                  <a:pt x="10676" y="3948"/>
                </a:lnTo>
                <a:lnTo>
                  <a:pt x="10678" y="3948"/>
                </a:lnTo>
                <a:lnTo>
                  <a:pt x="10682" y="3948"/>
                </a:lnTo>
                <a:lnTo>
                  <a:pt x="10684" y="3944"/>
                </a:lnTo>
                <a:lnTo>
                  <a:pt x="10686" y="3940"/>
                </a:lnTo>
                <a:lnTo>
                  <a:pt x="10686" y="3934"/>
                </a:lnTo>
                <a:lnTo>
                  <a:pt x="10682" y="3924"/>
                </a:lnTo>
                <a:lnTo>
                  <a:pt x="10680" y="3914"/>
                </a:lnTo>
                <a:lnTo>
                  <a:pt x="10680" y="3910"/>
                </a:lnTo>
                <a:lnTo>
                  <a:pt x="10680" y="3908"/>
                </a:lnTo>
                <a:lnTo>
                  <a:pt x="10682" y="3906"/>
                </a:lnTo>
                <a:lnTo>
                  <a:pt x="10686" y="3908"/>
                </a:lnTo>
                <a:lnTo>
                  <a:pt x="10692" y="3918"/>
                </a:lnTo>
                <a:lnTo>
                  <a:pt x="10696" y="3924"/>
                </a:lnTo>
                <a:lnTo>
                  <a:pt x="10700" y="3930"/>
                </a:lnTo>
                <a:lnTo>
                  <a:pt x="10700" y="3934"/>
                </a:lnTo>
                <a:lnTo>
                  <a:pt x="10698" y="3936"/>
                </a:lnTo>
                <a:lnTo>
                  <a:pt x="10702" y="3938"/>
                </a:lnTo>
                <a:lnTo>
                  <a:pt x="10706" y="3938"/>
                </a:lnTo>
                <a:lnTo>
                  <a:pt x="10708" y="3940"/>
                </a:lnTo>
                <a:lnTo>
                  <a:pt x="10712" y="3940"/>
                </a:lnTo>
                <a:lnTo>
                  <a:pt x="10716" y="3938"/>
                </a:lnTo>
                <a:lnTo>
                  <a:pt x="10716" y="3936"/>
                </a:lnTo>
                <a:lnTo>
                  <a:pt x="10716" y="3932"/>
                </a:lnTo>
                <a:lnTo>
                  <a:pt x="10714" y="3930"/>
                </a:lnTo>
                <a:lnTo>
                  <a:pt x="10714" y="3926"/>
                </a:lnTo>
                <a:lnTo>
                  <a:pt x="10716" y="3924"/>
                </a:lnTo>
                <a:lnTo>
                  <a:pt x="10718" y="3928"/>
                </a:lnTo>
                <a:lnTo>
                  <a:pt x="10722" y="3930"/>
                </a:lnTo>
                <a:lnTo>
                  <a:pt x="10724" y="3930"/>
                </a:lnTo>
                <a:lnTo>
                  <a:pt x="10726" y="3930"/>
                </a:lnTo>
                <a:lnTo>
                  <a:pt x="10728" y="3926"/>
                </a:lnTo>
                <a:lnTo>
                  <a:pt x="10726" y="3924"/>
                </a:lnTo>
                <a:lnTo>
                  <a:pt x="10726" y="3920"/>
                </a:lnTo>
                <a:lnTo>
                  <a:pt x="10726" y="3918"/>
                </a:lnTo>
                <a:lnTo>
                  <a:pt x="10728" y="3916"/>
                </a:lnTo>
                <a:lnTo>
                  <a:pt x="10730" y="3916"/>
                </a:lnTo>
                <a:lnTo>
                  <a:pt x="10732" y="3918"/>
                </a:lnTo>
                <a:lnTo>
                  <a:pt x="10734" y="3924"/>
                </a:lnTo>
                <a:lnTo>
                  <a:pt x="10736" y="3926"/>
                </a:lnTo>
                <a:lnTo>
                  <a:pt x="10736" y="3928"/>
                </a:lnTo>
                <a:lnTo>
                  <a:pt x="10738" y="3926"/>
                </a:lnTo>
                <a:lnTo>
                  <a:pt x="10742" y="3922"/>
                </a:lnTo>
                <a:lnTo>
                  <a:pt x="10748" y="3916"/>
                </a:lnTo>
                <a:lnTo>
                  <a:pt x="10752" y="3916"/>
                </a:lnTo>
                <a:lnTo>
                  <a:pt x="10762" y="3922"/>
                </a:lnTo>
                <a:lnTo>
                  <a:pt x="10764" y="3922"/>
                </a:lnTo>
                <a:lnTo>
                  <a:pt x="10766" y="3922"/>
                </a:lnTo>
                <a:lnTo>
                  <a:pt x="10766" y="3918"/>
                </a:lnTo>
                <a:lnTo>
                  <a:pt x="10766" y="3914"/>
                </a:lnTo>
                <a:lnTo>
                  <a:pt x="10766" y="3912"/>
                </a:lnTo>
                <a:lnTo>
                  <a:pt x="10768" y="3912"/>
                </a:lnTo>
                <a:lnTo>
                  <a:pt x="10770" y="3912"/>
                </a:lnTo>
                <a:lnTo>
                  <a:pt x="10772" y="3916"/>
                </a:lnTo>
                <a:lnTo>
                  <a:pt x="10776" y="3918"/>
                </a:lnTo>
                <a:lnTo>
                  <a:pt x="10782" y="3916"/>
                </a:lnTo>
                <a:lnTo>
                  <a:pt x="10792" y="3910"/>
                </a:lnTo>
                <a:lnTo>
                  <a:pt x="10798" y="3908"/>
                </a:lnTo>
                <a:lnTo>
                  <a:pt x="10804" y="3906"/>
                </a:lnTo>
                <a:lnTo>
                  <a:pt x="10806" y="3900"/>
                </a:lnTo>
                <a:lnTo>
                  <a:pt x="10806" y="3898"/>
                </a:lnTo>
                <a:lnTo>
                  <a:pt x="10808" y="3896"/>
                </a:lnTo>
                <a:lnTo>
                  <a:pt x="10812" y="3894"/>
                </a:lnTo>
                <a:lnTo>
                  <a:pt x="10814" y="3892"/>
                </a:lnTo>
                <a:lnTo>
                  <a:pt x="10812" y="3890"/>
                </a:lnTo>
                <a:lnTo>
                  <a:pt x="10810" y="3888"/>
                </a:lnTo>
                <a:lnTo>
                  <a:pt x="10812" y="3886"/>
                </a:lnTo>
                <a:lnTo>
                  <a:pt x="10814" y="3884"/>
                </a:lnTo>
                <a:lnTo>
                  <a:pt x="10818" y="3878"/>
                </a:lnTo>
                <a:lnTo>
                  <a:pt x="10822" y="3874"/>
                </a:lnTo>
                <a:lnTo>
                  <a:pt x="10824" y="3874"/>
                </a:lnTo>
                <a:lnTo>
                  <a:pt x="10830" y="3874"/>
                </a:lnTo>
                <a:lnTo>
                  <a:pt x="10832" y="3872"/>
                </a:lnTo>
                <a:lnTo>
                  <a:pt x="10836" y="3868"/>
                </a:lnTo>
                <a:lnTo>
                  <a:pt x="10842" y="3862"/>
                </a:lnTo>
                <a:lnTo>
                  <a:pt x="10844" y="3862"/>
                </a:lnTo>
                <a:lnTo>
                  <a:pt x="10846" y="3862"/>
                </a:lnTo>
                <a:lnTo>
                  <a:pt x="10846" y="3866"/>
                </a:lnTo>
                <a:lnTo>
                  <a:pt x="10850" y="3862"/>
                </a:lnTo>
                <a:lnTo>
                  <a:pt x="10862" y="3846"/>
                </a:lnTo>
                <a:lnTo>
                  <a:pt x="10868" y="3840"/>
                </a:lnTo>
                <a:lnTo>
                  <a:pt x="10868" y="3838"/>
                </a:lnTo>
                <a:lnTo>
                  <a:pt x="10868" y="3836"/>
                </a:lnTo>
                <a:lnTo>
                  <a:pt x="10864" y="3832"/>
                </a:lnTo>
                <a:lnTo>
                  <a:pt x="10866" y="3826"/>
                </a:lnTo>
                <a:lnTo>
                  <a:pt x="10868" y="3822"/>
                </a:lnTo>
                <a:lnTo>
                  <a:pt x="10870" y="3822"/>
                </a:lnTo>
                <a:lnTo>
                  <a:pt x="10872" y="3824"/>
                </a:lnTo>
                <a:lnTo>
                  <a:pt x="10874" y="3828"/>
                </a:lnTo>
                <a:lnTo>
                  <a:pt x="10876" y="3826"/>
                </a:lnTo>
                <a:lnTo>
                  <a:pt x="10878" y="3824"/>
                </a:lnTo>
                <a:lnTo>
                  <a:pt x="10884" y="3826"/>
                </a:lnTo>
                <a:lnTo>
                  <a:pt x="10886" y="3828"/>
                </a:lnTo>
                <a:lnTo>
                  <a:pt x="10888" y="3828"/>
                </a:lnTo>
                <a:lnTo>
                  <a:pt x="10890" y="3824"/>
                </a:lnTo>
                <a:lnTo>
                  <a:pt x="10892" y="3816"/>
                </a:lnTo>
                <a:lnTo>
                  <a:pt x="10896" y="3812"/>
                </a:lnTo>
                <a:lnTo>
                  <a:pt x="10900" y="3810"/>
                </a:lnTo>
                <a:lnTo>
                  <a:pt x="10906" y="3808"/>
                </a:lnTo>
                <a:lnTo>
                  <a:pt x="10904" y="3804"/>
                </a:lnTo>
                <a:lnTo>
                  <a:pt x="10900" y="3800"/>
                </a:lnTo>
                <a:lnTo>
                  <a:pt x="10900" y="3798"/>
                </a:lnTo>
                <a:lnTo>
                  <a:pt x="10900" y="3794"/>
                </a:lnTo>
                <a:lnTo>
                  <a:pt x="10902" y="3790"/>
                </a:lnTo>
                <a:lnTo>
                  <a:pt x="10904" y="3794"/>
                </a:lnTo>
                <a:lnTo>
                  <a:pt x="10906" y="3796"/>
                </a:lnTo>
                <a:lnTo>
                  <a:pt x="10910" y="3796"/>
                </a:lnTo>
                <a:lnTo>
                  <a:pt x="10914" y="3794"/>
                </a:lnTo>
                <a:lnTo>
                  <a:pt x="10918" y="3788"/>
                </a:lnTo>
                <a:lnTo>
                  <a:pt x="10916" y="3788"/>
                </a:lnTo>
                <a:lnTo>
                  <a:pt x="10912" y="3786"/>
                </a:lnTo>
                <a:lnTo>
                  <a:pt x="10908" y="3784"/>
                </a:lnTo>
                <a:lnTo>
                  <a:pt x="10908" y="3780"/>
                </a:lnTo>
                <a:lnTo>
                  <a:pt x="10910" y="3776"/>
                </a:lnTo>
                <a:lnTo>
                  <a:pt x="10912" y="3776"/>
                </a:lnTo>
                <a:lnTo>
                  <a:pt x="10916" y="3776"/>
                </a:lnTo>
                <a:lnTo>
                  <a:pt x="10918" y="3776"/>
                </a:lnTo>
                <a:lnTo>
                  <a:pt x="10920" y="3780"/>
                </a:lnTo>
                <a:lnTo>
                  <a:pt x="10926" y="3786"/>
                </a:lnTo>
                <a:lnTo>
                  <a:pt x="10928" y="3786"/>
                </a:lnTo>
                <a:lnTo>
                  <a:pt x="10930" y="3782"/>
                </a:lnTo>
                <a:lnTo>
                  <a:pt x="10926" y="3776"/>
                </a:lnTo>
                <a:lnTo>
                  <a:pt x="10926" y="3772"/>
                </a:lnTo>
                <a:lnTo>
                  <a:pt x="10926" y="3766"/>
                </a:lnTo>
                <a:lnTo>
                  <a:pt x="10930" y="3758"/>
                </a:lnTo>
                <a:lnTo>
                  <a:pt x="10932" y="3752"/>
                </a:lnTo>
                <a:lnTo>
                  <a:pt x="10932" y="3750"/>
                </a:lnTo>
                <a:lnTo>
                  <a:pt x="10928" y="3750"/>
                </a:lnTo>
                <a:lnTo>
                  <a:pt x="10926" y="3750"/>
                </a:lnTo>
                <a:lnTo>
                  <a:pt x="10924" y="3750"/>
                </a:lnTo>
                <a:lnTo>
                  <a:pt x="10926" y="3746"/>
                </a:lnTo>
                <a:lnTo>
                  <a:pt x="10930" y="3740"/>
                </a:lnTo>
                <a:lnTo>
                  <a:pt x="10936" y="3736"/>
                </a:lnTo>
                <a:lnTo>
                  <a:pt x="10942" y="3732"/>
                </a:lnTo>
                <a:lnTo>
                  <a:pt x="10938" y="3730"/>
                </a:lnTo>
                <a:lnTo>
                  <a:pt x="10934" y="3726"/>
                </a:lnTo>
                <a:lnTo>
                  <a:pt x="10932" y="3720"/>
                </a:lnTo>
                <a:lnTo>
                  <a:pt x="10928" y="3718"/>
                </a:lnTo>
                <a:lnTo>
                  <a:pt x="10928" y="3716"/>
                </a:lnTo>
                <a:lnTo>
                  <a:pt x="10930" y="3714"/>
                </a:lnTo>
                <a:lnTo>
                  <a:pt x="10934" y="3714"/>
                </a:lnTo>
                <a:lnTo>
                  <a:pt x="10936" y="3714"/>
                </a:lnTo>
                <a:lnTo>
                  <a:pt x="10938" y="3718"/>
                </a:lnTo>
                <a:lnTo>
                  <a:pt x="10940" y="3722"/>
                </a:lnTo>
                <a:lnTo>
                  <a:pt x="10942" y="3722"/>
                </a:lnTo>
                <a:lnTo>
                  <a:pt x="10946" y="3722"/>
                </a:lnTo>
                <a:lnTo>
                  <a:pt x="10948" y="3720"/>
                </a:lnTo>
                <a:lnTo>
                  <a:pt x="10950" y="3716"/>
                </a:lnTo>
                <a:lnTo>
                  <a:pt x="10950" y="3712"/>
                </a:lnTo>
                <a:lnTo>
                  <a:pt x="10948" y="3708"/>
                </a:lnTo>
                <a:lnTo>
                  <a:pt x="10948" y="3706"/>
                </a:lnTo>
                <a:lnTo>
                  <a:pt x="10950" y="3706"/>
                </a:lnTo>
                <a:lnTo>
                  <a:pt x="10956" y="3700"/>
                </a:lnTo>
                <a:lnTo>
                  <a:pt x="10964" y="3692"/>
                </a:lnTo>
                <a:lnTo>
                  <a:pt x="10968" y="3682"/>
                </a:lnTo>
                <a:lnTo>
                  <a:pt x="10970" y="3676"/>
                </a:lnTo>
                <a:lnTo>
                  <a:pt x="10968" y="3674"/>
                </a:lnTo>
                <a:lnTo>
                  <a:pt x="10968" y="3670"/>
                </a:lnTo>
                <a:lnTo>
                  <a:pt x="10968" y="3668"/>
                </a:lnTo>
                <a:lnTo>
                  <a:pt x="10972" y="3662"/>
                </a:lnTo>
                <a:lnTo>
                  <a:pt x="10980" y="3654"/>
                </a:lnTo>
                <a:lnTo>
                  <a:pt x="10986" y="3640"/>
                </a:lnTo>
                <a:lnTo>
                  <a:pt x="10988" y="3634"/>
                </a:lnTo>
                <a:lnTo>
                  <a:pt x="10990" y="3632"/>
                </a:lnTo>
                <a:lnTo>
                  <a:pt x="10992" y="3632"/>
                </a:lnTo>
                <a:lnTo>
                  <a:pt x="10994" y="3634"/>
                </a:lnTo>
                <a:lnTo>
                  <a:pt x="10996" y="3640"/>
                </a:lnTo>
                <a:lnTo>
                  <a:pt x="10998" y="3640"/>
                </a:lnTo>
                <a:lnTo>
                  <a:pt x="11000" y="3638"/>
                </a:lnTo>
                <a:lnTo>
                  <a:pt x="11004" y="3634"/>
                </a:lnTo>
                <a:lnTo>
                  <a:pt x="11008" y="3634"/>
                </a:lnTo>
                <a:lnTo>
                  <a:pt x="11010" y="3632"/>
                </a:lnTo>
                <a:lnTo>
                  <a:pt x="11006" y="3624"/>
                </a:lnTo>
                <a:lnTo>
                  <a:pt x="11004" y="3618"/>
                </a:lnTo>
                <a:lnTo>
                  <a:pt x="11004" y="3616"/>
                </a:lnTo>
                <a:lnTo>
                  <a:pt x="11006" y="3614"/>
                </a:lnTo>
                <a:lnTo>
                  <a:pt x="11008" y="3612"/>
                </a:lnTo>
                <a:lnTo>
                  <a:pt x="11010" y="3610"/>
                </a:lnTo>
                <a:lnTo>
                  <a:pt x="11012" y="3610"/>
                </a:lnTo>
                <a:lnTo>
                  <a:pt x="11010" y="3606"/>
                </a:lnTo>
                <a:lnTo>
                  <a:pt x="11010" y="3602"/>
                </a:lnTo>
                <a:lnTo>
                  <a:pt x="11012" y="3600"/>
                </a:lnTo>
                <a:lnTo>
                  <a:pt x="11012" y="3596"/>
                </a:lnTo>
                <a:lnTo>
                  <a:pt x="11008" y="3592"/>
                </a:lnTo>
                <a:lnTo>
                  <a:pt x="11006" y="3590"/>
                </a:lnTo>
                <a:lnTo>
                  <a:pt x="11008" y="3590"/>
                </a:lnTo>
                <a:lnTo>
                  <a:pt x="11012" y="3590"/>
                </a:lnTo>
                <a:lnTo>
                  <a:pt x="11016" y="3590"/>
                </a:lnTo>
                <a:lnTo>
                  <a:pt x="11020" y="3588"/>
                </a:lnTo>
                <a:lnTo>
                  <a:pt x="11022" y="3582"/>
                </a:lnTo>
                <a:lnTo>
                  <a:pt x="11024" y="3574"/>
                </a:lnTo>
                <a:lnTo>
                  <a:pt x="11022" y="3568"/>
                </a:lnTo>
                <a:lnTo>
                  <a:pt x="11020" y="3566"/>
                </a:lnTo>
                <a:lnTo>
                  <a:pt x="11016" y="3562"/>
                </a:lnTo>
                <a:lnTo>
                  <a:pt x="11016" y="3560"/>
                </a:lnTo>
                <a:lnTo>
                  <a:pt x="11026" y="3554"/>
                </a:lnTo>
                <a:lnTo>
                  <a:pt x="11028" y="3550"/>
                </a:lnTo>
                <a:lnTo>
                  <a:pt x="11024" y="3550"/>
                </a:lnTo>
                <a:lnTo>
                  <a:pt x="11016" y="3546"/>
                </a:lnTo>
                <a:lnTo>
                  <a:pt x="11010" y="3544"/>
                </a:lnTo>
                <a:lnTo>
                  <a:pt x="11006" y="3538"/>
                </a:lnTo>
                <a:lnTo>
                  <a:pt x="11002" y="3532"/>
                </a:lnTo>
                <a:lnTo>
                  <a:pt x="10996" y="3528"/>
                </a:lnTo>
                <a:lnTo>
                  <a:pt x="10990" y="3530"/>
                </a:lnTo>
                <a:lnTo>
                  <a:pt x="10984" y="3532"/>
                </a:lnTo>
                <a:lnTo>
                  <a:pt x="10976" y="3538"/>
                </a:lnTo>
                <a:lnTo>
                  <a:pt x="10970" y="3538"/>
                </a:lnTo>
                <a:lnTo>
                  <a:pt x="10966" y="3534"/>
                </a:lnTo>
                <a:lnTo>
                  <a:pt x="10966" y="3532"/>
                </a:lnTo>
                <a:lnTo>
                  <a:pt x="10964" y="3530"/>
                </a:lnTo>
                <a:lnTo>
                  <a:pt x="10960" y="3530"/>
                </a:lnTo>
                <a:lnTo>
                  <a:pt x="10958" y="3530"/>
                </a:lnTo>
                <a:lnTo>
                  <a:pt x="10958" y="3528"/>
                </a:lnTo>
                <a:lnTo>
                  <a:pt x="10960" y="3524"/>
                </a:lnTo>
                <a:lnTo>
                  <a:pt x="10964" y="3524"/>
                </a:lnTo>
                <a:lnTo>
                  <a:pt x="10970" y="3524"/>
                </a:lnTo>
                <a:lnTo>
                  <a:pt x="10976" y="3526"/>
                </a:lnTo>
                <a:lnTo>
                  <a:pt x="10978" y="3524"/>
                </a:lnTo>
                <a:lnTo>
                  <a:pt x="10980" y="3522"/>
                </a:lnTo>
                <a:lnTo>
                  <a:pt x="10986" y="3516"/>
                </a:lnTo>
                <a:lnTo>
                  <a:pt x="10994" y="3508"/>
                </a:lnTo>
                <a:lnTo>
                  <a:pt x="11004" y="3504"/>
                </a:lnTo>
                <a:lnTo>
                  <a:pt x="11012" y="3502"/>
                </a:lnTo>
                <a:lnTo>
                  <a:pt x="11018" y="3500"/>
                </a:lnTo>
                <a:lnTo>
                  <a:pt x="11020" y="3498"/>
                </a:lnTo>
                <a:lnTo>
                  <a:pt x="11020" y="3494"/>
                </a:lnTo>
                <a:lnTo>
                  <a:pt x="11018" y="3488"/>
                </a:lnTo>
                <a:lnTo>
                  <a:pt x="11010" y="3478"/>
                </a:lnTo>
                <a:lnTo>
                  <a:pt x="10998" y="3466"/>
                </a:lnTo>
                <a:lnTo>
                  <a:pt x="10988" y="3458"/>
                </a:lnTo>
                <a:lnTo>
                  <a:pt x="10980" y="3454"/>
                </a:lnTo>
                <a:lnTo>
                  <a:pt x="10974" y="3450"/>
                </a:lnTo>
                <a:lnTo>
                  <a:pt x="10974" y="3448"/>
                </a:lnTo>
                <a:lnTo>
                  <a:pt x="10976" y="3446"/>
                </a:lnTo>
                <a:lnTo>
                  <a:pt x="10974" y="3444"/>
                </a:lnTo>
                <a:lnTo>
                  <a:pt x="10970" y="3442"/>
                </a:lnTo>
                <a:lnTo>
                  <a:pt x="10966" y="3440"/>
                </a:lnTo>
                <a:lnTo>
                  <a:pt x="10962" y="3442"/>
                </a:lnTo>
                <a:lnTo>
                  <a:pt x="10956" y="3444"/>
                </a:lnTo>
                <a:lnTo>
                  <a:pt x="10950" y="3446"/>
                </a:lnTo>
                <a:lnTo>
                  <a:pt x="10944" y="3444"/>
                </a:lnTo>
                <a:lnTo>
                  <a:pt x="10940" y="3440"/>
                </a:lnTo>
                <a:lnTo>
                  <a:pt x="10936" y="3436"/>
                </a:lnTo>
                <a:lnTo>
                  <a:pt x="10932" y="3432"/>
                </a:lnTo>
                <a:lnTo>
                  <a:pt x="10932" y="3428"/>
                </a:lnTo>
                <a:lnTo>
                  <a:pt x="10932" y="3424"/>
                </a:lnTo>
                <a:lnTo>
                  <a:pt x="10934" y="3424"/>
                </a:lnTo>
                <a:lnTo>
                  <a:pt x="10936" y="3424"/>
                </a:lnTo>
                <a:lnTo>
                  <a:pt x="10940" y="3430"/>
                </a:lnTo>
                <a:lnTo>
                  <a:pt x="10944" y="3438"/>
                </a:lnTo>
                <a:lnTo>
                  <a:pt x="10948" y="3442"/>
                </a:lnTo>
                <a:lnTo>
                  <a:pt x="10952" y="3442"/>
                </a:lnTo>
                <a:lnTo>
                  <a:pt x="10954" y="3442"/>
                </a:lnTo>
                <a:lnTo>
                  <a:pt x="10960" y="3438"/>
                </a:lnTo>
                <a:lnTo>
                  <a:pt x="10966" y="3436"/>
                </a:lnTo>
                <a:lnTo>
                  <a:pt x="10968" y="3434"/>
                </a:lnTo>
                <a:lnTo>
                  <a:pt x="10972" y="3436"/>
                </a:lnTo>
                <a:lnTo>
                  <a:pt x="10976" y="3438"/>
                </a:lnTo>
                <a:lnTo>
                  <a:pt x="10978" y="3442"/>
                </a:lnTo>
                <a:lnTo>
                  <a:pt x="10980" y="3444"/>
                </a:lnTo>
                <a:lnTo>
                  <a:pt x="10984" y="3448"/>
                </a:lnTo>
                <a:lnTo>
                  <a:pt x="10988" y="3448"/>
                </a:lnTo>
                <a:lnTo>
                  <a:pt x="10992" y="3448"/>
                </a:lnTo>
                <a:lnTo>
                  <a:pt x="10998" y="3450"/>
                </a:lnTo>
                <a:lnTo>
                  <a:pt x="11010" y="3454"/>
                </a:lnTo>
                <a:lnTo>
                  <a:pt x="11016" y="3458"/>
                </a:lnTo>
                <a:lnTo>
                  <a:pt x="11020" y="3458"/>
                </a:lnTo>
                <a:lnTo>
                  <a:pt x="11020" y="3456"/>
                </a:lnTo>
                <a:lnTo>
                  <a:pt x="11020" y="3452"/>
                </a:lnTo>
                <a:lnTo>
                  <a:pt x="11016" y="3444"/>
                </a:lnTo>
                <a:lnTo>
                  <a:pt x="11008" y="3436"/>
                </a:lnTo>
                <a:lnTo>
                  <a:pt x="11002" y="3430"/>
                </a:lnTo>
                <a:lnTo>
                  <a:pt x="11000" y="3424"/>
                </a:lnTo>
                <a:lnTo>
                  <a:pt x="10996" y="3420"/>
                </a:lnTo>
                <a:lnTo>
                  <a:pt x="10988" y="3412"/>
                </a:lnTo>
                <a:lnTo>
                  <a:pt x="10980" y="3406"/>
                </a:lnTo>
                <a:lnTo>
                  <a:pt x="10980" y="3400"/>
                </a:lnTo>
                <a:lnTo>
                  <a:pt x="10978" y="3390"/>
                </a:lnTo>
                <a:lnTo>
                  <a:pt x="10978" y="3384"/>
                </a:lnTo>
                <a:lnTo>
                  <a:pt x="10974" y="3376"/>
                </a:lnTo>
                <a:lnTo>
                  <a:pt x="10970" y="3366"/>
                </a:lnTo>
                <a:lnTo>
                  <a:pt x="10966" y="3356"/>
                </a:lnTo>
                <a:lnTo>
                  <a:pt x="10962" y="3338"/>
                </a:lnTo>
                <a:lnTo>
                  <a:pt x="10958" y="3328"/>
                </a:lnTo>
                <a:lnTo>
                  <a:pt x="10954" y="3320"/>
                </a:lnTo>
                <a:lnTo>
                  <a:pt x="10948" y="3314"/>
                </a:lnTo>
                <a:lnTo>
                  <a:pt x="10940" y="3310"/>
                </a:lnTo>
                <a:lnTo>
                  <a:pt x="10934" y="3308"/>
                </a:lnTo>
                <a:lnTo>
                  <a:pt x="10928" y="3304"/>
                </a:lnTo>
                <a:lnTo>
                  <a:pt x="10924" y="3298"/>
                </a:lnTo>
                <a:lnTo>
                  <a:pt x="10922" y="3294"/>
                </a:lnTo>
                <a:lnTo>
                  <a:pt x="10920" y="3294"/>
                </a:lnTo>
                <a:lnTo>
                  <a:pt x="10914" y="3294"/>
                </a:lnTo>
                <a:lnTo>
                  <a:pt x="10910" y="3294"/>
                </a:lnTo>
                <a:lnTo>
                  <a:pt x="10910" y="3290"/>
                </a:lnTo>
                <a:lnTo>
                  <a:pt x="10912" y="3284"/>
                </a:lnTo>
                <a:lnTo>
                  <a:pt x="10916" y="3276"/>
                </a:lnTo>
                <a:lnTo>
                  <a:pt x="10926" y="3258"/>
                </a:lnTo>
                <a:lnTo>
                  <a:pt x="10932" y="3252"/>
                </a:lnTo>
                <a:lnTo>
                  <a:pt x="10936" y="3248"/>
                </a:lnTo>
                <a:lnTo>
                  <a:pt x="10942" y="3244"/>
                </a:lnTo>
                <a:lnTo>
                  <a:pt x="10944" y="3242"/>
                </a:lnTo>
                <a:lnTo>
                  <a:pt x="10946" y="3238"/>
                </a:lnTo>
                <a:lnTo>
                  <a:pt x="10950" y="3232"/>
                </a:lnTo>
                <a:lnTo>
                  <a:pt x="10952" y="3230"/>
                </a:lnTo>
                <a:lnTo>
                  <a:pt x="10952" y="3228"/>
                </a:lnTo>
                <a:lnTo>
                  <a:pt x="10950" y="3224"/>
                </a:lnTo>
                <a:lnTo>
                  <a:pt x="10948" y="3220"/>
                </a:lnTo>
                <a:lnTo>
                  <a:pt x="10948" y="3218"/>
                </a:lnTo>
                <a:lnTo>
                  <a:pt x="10950" y="3216"/>
                </a:lnTo>
                <a:lnTo>
                  <a:pt x="10952" y="3216"/>
                </a:lnTo>
                <a:lnTo>
                  <a:pt x="10954" y="3216"/>
                </a:lnTo>
                <a:lnTo>
                  <a:pt x="10956" y="3220"/>
                </a:lnTo>
                <a:lnTo>
                  <a:pt x="10956" y="3222"/>
                </a:lnTo>
                <a:lnTo>
                  <a:pt x="10958" y="3224"/>
                </a:lnTo>
                <a:lnTo>
                  <a:pt x="10960" y="3224"/>
                </a:lnTo>
                <a:lnTo>
                  <a:pt x="10966" y="3222"/>
                </a:lnTo>
                <a:lnTo>
                  <a:pt x="10968" y="3220"/>
                </a:lnTo>
                <a:lnTo>
                  <a:pt x="10970" y="3218"/>
                </a:lnTo>
                <a:lnTo>
                  <a:pt x="10972" y="3212"/>
                </a:lnTo>
                <a:lnTo>
                  <a:pt x="10974" y="3208"/>
                </a:lnTo>
                <a:lnTo>
                  <a:pt x="10976" y="3206"/>
                </a:lnTo>
                <a:lnTo>
                  <a:pt x="10978" y="3206"/>
                </a:lnTo>
                <a:lnTo>
                  <a:pt x="10980" y="3206"/>
                </a:lnTo>
                <a:lnTo>
                  <a:pt x="10982" y="3206"/>
                </a:lnTo>
                <a:lnTo>
                  <a:pt x="10984" y="3202"/>
                </a:lnTo>
                <a:lnTo>
                  <a:pt x="10988" y="3196"/>
                </a:lnTo>
                <a:lnTo>
                  <a:pt x="10994" y="3190"/>
                </a:lnTo>
                <a:lnTo>
                  <a:pt x="11002" y="3186"/>
                </a:lnTo>
                <a:lnTo>
                  <a:pt x="11006" y="3186"/>
                </a:lnTo>
                <a:lnTo>
                  <a:pt x="11010" y="3186"/>
                </a:lnTo>
                <a:lnTo>
                  <a:pt x="11016" y="3180"/>
                </a:lnTo>
                <a:lnTo>
                  <a:pt x="11022" y="3176"/>
                </a:lnTo>
                <a:lnTo>
                  <a:pt x="11024" y="3176"/>
                </a:lnTo>
                <a:lnTo>
                  <a:pt x="11026" y="3178"/>
                </a:lnTo>
                <a:lnTo>
                  <a:pt x="11028" y="3176"/>
                </a:lnTo>
                <a:lnTo>
                  <a:pt x="11030" y="3176"/>
                </a:lnTo>
                <a:lnTo>
                  <a:pt x="11032" y="3176"/>
                </a:lnTo>
                <a:lnTo>
                  <a:pt x="11032" y="3180"/>
                </a:lnTo>
                <a:lnTo>
                  <a:pt x="11032" y="3182"/>
                </a:lnTo>
                <a:lnTo>
                  <a:pt x="11034" y="3182"/>
                </a:lnTo>
                <a:lnTo>
                  <a:pt x="11036" y="3182"/>
                </a:lnTo>
                <a:lnTo>
                  <a:pt x="11042" y="3182"/>
                </a:lnTo>
                <a:lnTo>
                  <a:pt x="11046" y="3180"/>
                </a:lnTo>
                <a:lnTo>
                  <a:pt x="11046" y="3178"/>
                </a:lnTo>
                <a:lnTo>
                  <a:pt x="11046" y="3174"/>
                </a:lnTo>
                <a:lnTo>
                  <a:pt x="11044" y="3172"/>
                </a:lnTo>
                <a:lnTo>
                  <a:pt x="11044" y="3168"/>
                </a:lnTo>
                <a:lnTo>
                  <a:pt x="11046" y="3164"/>
                </a:lnTo>
                <a:lnTo>
                  <a:pt x="11050" y="3160"/>
                </a:lnTo>
                <a:lnTo>
                  <a:pt x="11052" y="3156"/>
                </a:lnTo>
                <a:lnTo>
                  <a:pt x="11052" y="3154"/>
                </a:lnTo>
                <a:lnTo>
                  <a:pt x="11046" y="3152"/>
                </a:lnTo>
                <a:lnTo>
                  <a:pt x="11038" y="3148"/>
                </a:lnTo>
                <a:lnTo>
                  <a:pt x="11032" y="3146"/>
                </a:lnTo>
                <a:lnTo>
                  <a:pt x="11028" y="3142"/>
                </a:lnTo>
                <a:lnTo>
                  <a:pt x="11026" y="3144"/>
                </a:lnTo>
                <a:lnTo>
                  <a:pt x="11024" y="3146"/>
                </a:lnTo>
                <a:lnTo>
                  <a:pt x="11020" y="3148"/>
                </a:lnTo>
                <a:lnTo>
                  <a:pt x="11014" y="3148"/>
                </a:lnTo>
                <a:lnTo>
                  <a:pt x="11006" y="3146"/>
                </a:lnTo>
                <a:lnTo>
                  <a:pt x="11002" y="3144"/>
                </a:lnTo>
                <a:lnTo>
                  <a:pt x="11000" y="3142"/>
                </a:lnTo>
                <a:lnTo>
                  <a:pt x="10996" y="3142"/>
                </a:lnTo>
                <a:lnTo>
                  <a:pt x="10992" y="3142"/>
                </a:lnTo>
                <a:lnTo>
                  <a:pt x="10990" y="3140"/>
                </a:lnTo>
                <a:lnTo>
                  <a:pt x="10988" y="3138"/>
                </a:lnTo>
                <a:lnTo>
                  <a:pt x="10984" y="3132"/>
                </a:lnTo>
                <a:lnTo>
                  <a:pt x="10982" y="3130"/>
                </a:lnTo>
                <a:lnTo>
                  <a:pt x="10978" y="3130"/>
                </a:lnTo>
                <a:lnTo>
                  <a:pt x="10968" y="3130"/>
                </a:lnTo>
                <a:lnTo>
                  <a:pt x="10960" y="3134"/>
                </a:lnTo>
                <a:lnTo>
                  <a:pt x="10956" y="3140"/>
                </a:lnTo>
                <a:lnTo>
                  <a:pt x="10950" y="3146"/>
                </a:lnTo>
                <a:lnTo>
                  <a:pt x="10944" y="3150"/>
                </a:lnTo>
                <a:lnTo>
                  <a:pt x="10940" y="3152"/>
                </a:lnTo>
                <a:lnTo>
                  <a:pt x="10938" y="3154"/>
                </a:lnTo>
                <a:lnTo>
                  <a:pt x="10938" y="3156"/>
                </a:lnTo>
                <a:lnTo>
                  <a:pt x="10940" y="3162"/>
                </a:lnTo>
                <a:lnTo>
                  <a:pt x="10938" y="3164"/>
                </a:lnTo>
                <a:lnTo>
                  <a:pt x="10932" y="3166"/>
                </a:lnTo>
                <a:lnTo>
                  <a:pt x="10920" y="3166"/>
                </a:lnTo>
                <a:lnTo>
                  <a:pt x="10914" y="3166"/>
                </a:lnTo>
                <a:lnTo>
                  <a:pt x="10910" y="3164"/>
                </a:lnTo>
                <a:lnTo>
                  <a:pt x="10906" y="3160"/>
                </a:lnTo>
                <a:lnTo>
                  <a:pt x="10904" y="3156"/>
                </a:lnTo>
                <a:lnTo>
                  <a:pt x="10902" y="3144"/>
                </a:lnTo>
                <a:lnTo>
                  <a:pt x="10902" y="3140"/>
                </a:lnTo>
                <a:lnTo>
                  <a:pt x="10906" y="3138"/>
                </a:lnTo>
                <a:lnTo>
                  <a:pt x="10906" y="3134"/>
                </a:lnTo>
                <a:lnTo>
                  <a:pt x="10906" y="3130"/>
                </a:lnTo>
                <a:lnTo>
                  <a:pt x="10904" y="3120"/>
                </a:lnTo>
                <a:lnTo>
                  <a:pt x="10896" y="3112"/>
                </a:lnTo>
                <a:lnTo>
                  <a:pt x="10894" y="3110"/>
                </a:lnTo>
                <a:lnTo>
                  <a:pt x="10890" y="3112"/>
                </a:lnTo>
                <a:lnTo>
                  <a:pt x="10884" y="3114"/>
                </a:lnTo>
                <a:lnTo>
                  <a:pt x="10876" y="3114"/>
                </a:lnTo>
                <a:lnTo>
                  <a:pt x="10868" y="3112"/>
                </a:lnTo>
                <a:lnTo>
                  <a:pt x="10864" y="3110"/>
                </a:lnTo>
                <a:lnTo>
                  <a:pt x="10864" y="3108"/>
                </a:lnTo>
                <a:lnTo>
                  <a:pt x="10860" y="3106"/>
                </a:lnTo>
                <a:lnTo>
                  <a:pt x="10854" y="3102"/>
                </a:lnTo>
                <a:lnTo>
                  <a:pt x="10850" y="3098"/>
                </a:lnTo>
                <a:lnTo>
                  <a:pt x="10846" y="3090"/>
                </a:lnTo>
                <a:lnTo>
                  <a:pt x="10846" y="3080"/>
                </a:lnTo>
                <a:lnTo>
                  <a:pt x="10848" y="3072"/>
                </a:lnTo>
                <a:lnTo>
                  <a:pt x="10850" y="3066"/>
                </a:lnTo>
                <a:lnTo>
                  <a:pt x="10852" y="3062"/>
                </a:lnTo>
                <a:lnTo>
                  <a:pt x="10854" y="3056"/>
                </a:lnTo>
                <a:lnTo>
                  <a:pt x="10858" y="3054"/>
                </a:lnTo>
                <a:lnTo>
                  <a:pt x="10864" y="3054"/>
                </a:lnTo>
                <a:lnTo>
                  <a:pt x="10872" y="3060"/>
                </a:lnTo>
                <a:lnTo>
                  <a:pt x="10874" y="3062"/>
                </a:lnTo>
                <a:lnTo>
                  <a:pt x="10876" y="3064"/>
                </a:lnTo>
                <a:lnTo>
                  <a:pt x="10880" y="3060"/>
                </a:lnTo>
                <a:lnTo>
                  <a:pt x="10886" y="3056"/>
                </a:lnTo>
                <a:lnTo>
                  <a:pt x="10888" y="3056"/>
                </a:lnTo>
                <a:lnTo>
                  <a:pt x="10892" y="3056"/>
                </a:lnTo>
                <a:lnTo>
                  <a:pt x="10900" y="3056"/>
                </a:lnTo>
                <a:lnTo>
                  <a:pt x="10906" y="3052"/>
                </a:lnTo>
                <a:lnTo>
                  <a:pt x="10912" y="3046"/>
                </a:lnTo>
                <a:lnTo>
                  <a:pt x="10914" y="3036"/>
                </a:lnTo>
                <a:lnTo>
                  <a:pt x="10916" y="3030"/>
                </a:lnTo>
                <a:lnTo>
                  <a:pt x="10920" y="3024"/>
                </a:lnTo>
                <a:lnTo>
                  <a:pt x="10932" y="3014"/>
                </a:lnTo>
                <a:lnTo>
                  <a:pt x="10948" y="3006"/>
                </a:lnTo>
                <a:lnTo>
                  <a:pt x="10958" y="3000"/>
                </a:lnTo>
                <a:lnTo>
                  <a:pt x="10964" y="2998"/>
                </a:lnTo>
                <a:lnTo>
                  <a:pt x="10966" y="2992"/>
                </a:lnTo>
                <a:lnTo>
                  <a:pt x="10970" y="2986"/>
                </a:lnTo>
                <a:lnTo>
                  <a:pt x="10976" y="2978"/>
                </a:lnTo>
                <a:lnTo>
                  <a:pt x="10982" y="2970"/>
                </a:lnTo>
                <a:lnTo>
                  <a:pt x="10984" y="2966"/>
                </a:lnTo>
                <a:lnTo>
                  <a:pt x="10984" y="2964"/>
                </a:lnTo>
                <a:lnTo>
                  <a:pt x="10988" y="2960"/>
                </a:lnTo>
                <a:lnTo>
                  <a:pt x="10992" y="2958"/>
                </a:lnTo>
                <a:lnTo>
                  <a:pt x="10996" y="2958"/>
                </a:lnTo>
                <a:lnTo>
                  <a:pt x="11002" y="2960"/>
                </a:lnTo>
                <a:lnTo>
                  <a:pt x="11008" y="2962"/>
                </a:lnTo>
                <a:lnTo>
                  <a:pt x="11010" y="2962"/>
                </a:lnTo>
                <a:lnTo>
                  <a:pt x="11012" y="2960"/>
                </a:lnTo>
                <a:lnTo>
                  <a:pt x="11016" y="2958"/>
                </a:lnTo>
                <a:lnTo>
                  <a:pt x="11018" y="2960"/>
                </a:lnTo>
                <a:lnTo>
                  <a:pt x="11020" y="2964"/>
                </a:lnTo>
                <a:lnTo>
                  <a:pt x="11026" y="2970"/>
                </a:lnTo>
                <a:lnTo>
                  <a:pt x="11032" y="2976"/>
                </a:lnTo>
                <a:lnTo>
                  <a:pt x="11034" y="2982"/>
                </a:lnTo>
                <a:lnTo>
                  <a:pt x="11032" y="2988"/>
                </a:lnTo>
                <a:lnTo>
                  <a:pt x="11026" y="3000"/>
                </a:lnTo>
                <a:lnTo>
                  <a:pt x="11022" y="3006"/>
                </a:lnTo>
                <a:lnTo>
                  <a:pt x="11016" y="3010"/>
                </a:lnTo>
                <a:lnTo>
                  <a:pt x="11008" y="3016"/>
                </a:lnTo>
                <a:lnTo>
                  <a:pt x="11004" y="3020"/>
                </a:lnTo>
                <a:lnTo>
                  <a:pt x="11002" y="3022"/>
                </a:lnTo>
                <a:lnTo>
                  <a:pt x="11004" y="3024"/>
                </a:lnTo>
                <a:lnTo>
                  <a:pt x="11004" y="3026"/>
                </a:lnTo>
                <a:lnTo>
                  <a:pt x="11002" y="3028"/>
                </a:lnTo>
                <a:lnTo>
                  <a:pt x="10998" y="3032"/>
                </a:lnTo>
                <a:lnTo>
                  <a:pt x="10994" y="3034"/>
                </a:lnTo>
                <a:lnTo>
                  <a:pt x="10992" y="3036"/>
                </a:lnTo>
                <a:lnTo>
                  <a:pt x="10994" y="3036"/>
                </a:lnTo>
                <a:lnTo>
                  <a:pt x="11000" y="3038"/>
                </a:lnTo>
                <a:lnTo>
                  <a:pt x="11004" y="3044"/>
                </a:lnTo>
                <a:lnTo>
                  <a:pt x="11010" y="3050"/>
                </a:lnTo>
                <a:lnTo>
                  <a:pt x="11010" y="3054"/>
                </a:lnTo>
                <a:lnTo>
                  <a:pt x="11010" y="3058"/>
                </a:lnTo>
                <a:lnTo>
                  <a:pt x="11008" y="3062"/>
                </a:lnTo>
                <a:lnTo>
                  <a:pt x="11004" y="3062"/>
                </a:lnTo>
                <a:lnTo>
                  <a:pt x="11000" y="3060"/>
                </a:lnTo>
                <a:lnTo>
                  <a:pt x="10998" y="3062"/>
                </a:lnTo>
                <a:lnTo>
                  <a:pt x="10996" y="3064"/>
                </a:lnTo>
                <a:lnTo>
                  <a:pt x="10994" y="3068"/>
                </a:lnTo>
                <a:lnTo>
                  <a:pt x="10992" y="3068"/>
                </a:lnTo>
                <a:lnTo>
                  <a:pt x="10990" y="3068"/>
                </a:lnTo>
                <a:lnTo>
                  <a:pt x="10988" y="3074"/>
                </a:lnTo>
                <a:lnTo>
                  <a:pt x="10988" y="3078"/>
                </a:lnTo>
                <a:lnTo>
                  <a:pt x="10990" y="3080"/>
                </a:lnTo>
                <a:lnTo>
                  <a:pt x="10992" y="3082"/>
                </a:lnTo>
                <a:lnTo>
                  <a:pt x="10994" y="3080"/>
                </a:lnTo>
                <a:lnTo>
                  <a:pt x="11000" y="3076"/>
                </a:lnTo>
                <a:lnTo>
                  <a:pt x="11008" y="3074"/>
                </a:lnTo>
                <a:lnTo>
                  <a:pt x="11014" y="3072"/>
                </a:lnTo>
                <a:lnTo>
                  <a:pt x="11014" y="3070"/>
                </a:lnTo>
                <a:lnTo>
                  <a:pt x="11012" y="3068"/>
                </a:lnTo>
                <a:lnTo>
                  <a:pt x="11012" y="3066"/>
                </a:lnTo>
                <a:lnTo>
                  <a:pt x="11016" y="3066"/>
                </a:lnTo>
                <a:lnTo>
                  <a:pt x="11020" y="3066"/>
                </a:lnTo>
                <a:lnTo>
                  <a:pt x="11026" y="3064"/>
                </a:lnTo>
                <a:lnTo>
                  <a:pt x="11030" y="3056"/>
                </a:lnTo>
                <a:lnTo>
                  <a:pt x="11036" y="3048"/>
                </a:lnTo>
                <a:lnTo>
                  <a:pt x="11040" y="3042"/>
                </a:lnTo>
                <a:lnTo>
                  <a:pt x="11044" y="3040"/>
                </a:lnTo>
                <a:lnTo>
                  <a:pt x="11050" y="3036"/>
                </a:lnTo>
                <a:lnTo>
                  <a:pt x="11054" y="3032"/>
                </a:lnTo>
                <a:lnTo>
                  <a:pt x="11056" y="3032"/>
                </a:lnTo>
                <a:lnTo>
                  <a:pt x="11064" y="3030"/>
                </a:lnTo>
                <a:lnTo>
                  <a:pt x="11072" y="3028"/>
                </a:lnTo>
                <a:lnTo>
                  <a:pt x="11074" y="3028"/>
                </a:lnTo>
                <a:lnTo>
                  <a:pt x="11076" y="3024"/>
                </a:lnTo>
                <a:lnTo>
                  <a:pt x="11080" y="3020"/>
                </a:lnTo>
                <a:lnTo>
                  <a:pt x="11082" y="3022"/>
                </a:lnTo>
                <a:lnTo>
                  <a:pt x="11086" y="3022"/>
                </a:lnTo>
                <a:lnTo>
                  <a:pt x="11088" y="3020"/>
                </a:lnTo>
                <a:lnTo>
                  <a:pt x="11090" y="3018"/>
                </a:lnTo>
                <a:lnTo>
                  <a:pt x="11094" y="3018"/>
                </a:lnTo>
                <a:lnTo>
                  <a:pt x="11100" y="3018"/>
                </a:lnTo>
                <a:lnTo>
                  <a:pt x="11110" y="3018"/>
                </a:lnTo>
                <a:lnTo>
                  <a:pt x="11114" y="3014"/>
                </a:lnTo>
                <a:lnTo>
                  <a:pt x="11120" y="3010"/>
                </a:lnTo>
                <a:lnTo>
                  <a:pt x="11120" y="3008"/>
                </a:lnTo>
                <a:lnTo>
                  <a:pt x="11120" y="3010"/>
                </a:lnTo>
                <a:lnTo>
                  <a:pt x="11122" y="3018"/>
                </a:lnTo>
                <a:lnTo>
                  <a:pt x="11126" y="3024"/>
                </a:lnTo>
                <a:lnTo>
                  <a:pt x="11130" y="3028"/>
                </a:lnTo>
                <a:lnTo>
                  <a:pt x="11132" y="3028"/>
                </a:lnTo>
                <a:lnTo>
                  <a:pt x="11136" y="3028"/>
                </a:lnTo>
                <a:lnTo>
                  <a:pt x="11138" y="3026"/>
                </a:lnTo>
                <a:lnTo>
                  <a:pt x="11142" y="3026"/>
                </a:lnTo>
                <a:lnTo>
                  <a:pt x="11152" y="3032"/>
                </a:lnTo>
                <a:lnTo>
                  <a:pt x="11156" y="3036"/>
                </a:lnTo>
                <a:lnTo>
                  <a:pt x="11160" y="3040"/>
                </a:lnTo>
                <a:lnTo>
                  <a:pt x="11162" y="3044"/>
                </a:lnTo>
                <a:lnTo>
                  <a:pt x="11160" y="3050"/>
                </a:lnTo>
                <a:lnTo>
                  <a:pt x="11152" y="3068"/>
                </a:lnTo>
                <a:lnTo>
                  <a:pt x="11150" y="3074"/>
                </a:lnTo>
                <a:lnTo>
                  <a:pt x="11150" y="3078"/>
                </a:lnTo>
                <a:lnTo>
                  <a:pt x="11152" y="3080"/>
                </a:lnTo>
                <a:lnTo>
                  <a:pt x="11154" y="3084"/>
                </a:lnTo>
                <a:lnTo>
                  <a:pt x="11150" y="3086"/>
                </a:lnTo>
                <a:lnTo>
                  <a:pt x="11146" y="3090"/>
                </a:lnTo>
                <a:lnTo>
                  <a:pt x="11142" y="3100"/>
                </a:lnTo>
                <a:lnTo>
                  <a:pt x="11140" y="3104"/>
                </a:lnTo>
                <a:lnTo>
                  <a:pt x="11136" y="3108"/>
                </a:lnTo>
                <a:lnTo>
                  <a:pt x="11132" y="3112"/>
                </a:lnTo>
                <a:lnTo>
                  <a:pt x="11130" y="3114"/>
                </a:lnTo>
                <a:lnTo>
                  <a:pt x="11132" y="3114"/>
                </a:lnTo>
                <a:lnTo>
                  <a:pt x="11140" y="3116"/>
                </a:lnTo>
                <a:lnTo>
                  <a:pt x="11146" y="3116"/>
                </a:lnTo>
                <a:lnTo>
                  <a:pt x="11148" y="3118"/>
                </a:lnTo>
                <a:lnTo>
                  <a:pt x="11148" y="3120"/>
                </a:lnTo>
                <a:lnTo>
                  <a:pt x="11146" y="3122"/>
                </a:lnTo>
                <a:lnTo>
                  <a:pt x="11144" y="3124"/>
                </a:lnTo>
                <a:lnTo>
                  <a:pt x="11144" y="3126"/>
                </a:lnTo>
                <a:lnTo>
                  <a:pt x="11150" y="3126"/>
                </a:lnTo>
                <a:lnTo>
                  <a:pt x="11156" y="3128"/>
                </a:lnTo>
                <a:lnTo>
                  <a:pt x="11158" y="3130"/>
                </a:lnTo>
                <a:lnTo>
                  <a:pt x="11160" y="3132"/>
                </a:lnTo>
                <a:lnTo>
                  <a:pt x="11158" y="3134"/>
                </a:lnTo>
                <a:lnTo>
                  <a:pt x="11158" y="3136"/>
                </a:lnTo>
                <a:lnTo>
                  <a:pt x="11164" y="3136"/>
                </a:lnTo>
                <a:lnTo>
                  <a:pt x="11166" y="3132"/>
                </a:lnTo>
                <a:lnTo>
                  <a:pt x="11168" y="3130"/>
                </a:lnTo>
                <a:lnTo>
                  <a:pt x="11170" y="3124"/>
                </a:lnTo>
                <a:lnTo>
                  <a:pt x="11172" y="3122"/>
                </a:lnTo>
                <a:lnTo>
                  <a:pt x="11174" y="3122"/>
                </a:lnTo>
                <a:lnTo>
                  <a:pt x="11180" y="3124"/>
                </a:lnTo>
                <a:lnTo>
                  <a:pt x="11190" y="3134"/>
                </a:lnTo>
                <a:lnTo>
                  <a:pt x="11190" y="3132"/>
                </a:lnTo>
                <a:lnTo>
                  <a:pt x="11192" y="3128"/>
                </a:lnTo>
                <a:lnTo>
                  <a:pt x="11194" y="3126"/>
                </a:lnTo>
                <a:lnTo>
                  <a:pt x="11196" y="3126"/>
                </a:lnTo>
                <a:lnTo>
                  <a:pt x="11200" y="3128"/>
                </a:lnTo>
                <a:lnTo>
                  <a:pt x="11206" y="3128"/>
                </a:lnTo>
                <a:lnTo>
                  <a:pt x="11214" y="3128"/>
                </a:lnTo>
                <a:lnTo>
                  <a:pt x="11214" y="3134"/>
                </a:lnTo>
                <a:lnTo>
                  <a:pt x="11212" y="3134"/>
                </a:lnTo>
                <a:lnTo>
                  <a:pt x="11210" y="3134"/>
                </a:lnTo>
                <a:lnTo>
                  <a:pt x="11208" y="3136"/>
                </a:lnTo>
                <a:lnTo>
                  <a:pt x="11210" y="3142"/>
                </a:lnTo>
                <a:lnTo>
                  <a:pt x="11212" y="3148"/>
                </a:lnTo>
                <a:lnTo>
                  <a:pt x="11214" y="3154"/>
                </a:lnTo>
                <a:lnTo>
                  <a:pt x="11214" y="3156"/>
                </a:lnTo>
                <a:lnTo>
                  <a:pt x="11214" y="3160"/>
                </a:lnTo>
                <a:lnTo>
                  <a:pt x="11212" y="3162"/>
                </a:lnTo>
                <a:lnTo>
                  <a:pt x="11212" y="3164"/>
                </a:lnTo>
                <a:lnTo>
                  <a:pt x="11216" y="3168"/>
                </a:lnTo>
                <a:lnTo>
                  <a:pt x="11220" y="3174"/>
                </a:lnTo>
                <a:lnTo>
                  <a:pt x="11222" y="3176"/>
                </a:lnTo>
                <a:lnTo>
                  <a:pt x="11222" y="3178"/>
                </a:lnTo>
                <a:lnTo>
                  <a:pt x="11220" y="3182"/>
                </a:lnTo>
                <a:lnTo>
                  <a:pt x="11220" y="3180"/>
                </a:lnTo>
                <a:lnTo>
                  <a:pt x="11216" y="3176"/>
                </a:lnTo>
                <a:lnTo>
                  <a:pt x="11214" y="3174"/>
                </a:lnTo>
                <a:lnTo>
                  <a:pt x="11210" y="3172"/>
                </a:lnTo>
                <a:lnTo>
                  <a:pt x="11200" y="3172"/>
                </a:lnTo>
                <a:lnTo>
                  <a:pt x="11198" y="3174"/>
                </a:lnTo>
                <a:lnTo>
                  <a:pt x="11200" y="3176"/>
                </a:lnTo>
                <a:lnTo>
                  <a:pt x="11200" y="3180"/>
                </a:lnTo>
                <a:lnTo>
                  <a:pt x="11198" y="3182"/>
                </a:lnTo>
                <a:lnTo>
                  <a:pt x="11196" y="3180"/>
                </a:lnTo>
                <a:lnTo>
                  <a:pt x="11194" y="3180"/>
                </a:lnTo>
                <a:lnTo>
                  <a:pt x="11192" y="3182"/>
                </a:lnTo>
                <a:lnTo>
                  <a:pt x="11190" y="3188"/>
                </a:lnTo>
                <a:lnTo>
                  <a:pt x="11192" y="3192"/>
                </a:lnTo>
                <a:lnTo>
                  <a:pt x="11198" y="3192"/>
                </a:lnTo>
                <a:lnTo>
                  <a:pt x="11200" y="3192"/>
                </a:lnTo>
                <a:lnTo>
                  <a:pt x="11204" y="3192"/>
                </a:lnTo>
                <a:lnTo>
                  <a:pt x="11206" y="3196"/>
                </a:lnTo>
                <a:lnTo>
                  <a:pt x="11206" y="3212"/>
                </a:lnTo>
                <a:lnTo>
                  <a:pt x="11206" y="3218"/>
                </a:lnTo>
                <a:lnTo>
                  <a:pt x="11208" y="3222"/>
                </a:lnTo>
                <a:lnTo>
                  <a:pt x="11212" y="3226"/>
                </a:lnTo>
                <a:lnTo>
                  <a:pt x="11212" y="3228"/>
                </a:lnTo>
                <a:lnTo>
                  <a:pt x="11212" y="3230"/>
                </a:lnTo>
                <a:lnTo>
                  <a:pt x="11212" y="3232"/>
                </a:lnTo>
                <a:lnTo>
                  <a:pt x="11216" y="3238"/>
                </a:lnTo>
                <a:lnTo>
                  <a:pt x="11212" y="3240"/>
                </a:lnTo>
                <a:lnTo>
                  <a:pt x="11208" y="3244"/>
                </a:lnTo>
                <a:lnTo>
                  <a:pt x="11204" y="3252"/>
                </a:lnTo>
                <a:lnTo>
                  <a:pt x="11198" y="3270"/>
                </a:lnTo>
                <a:lnTo>
                  <a:pt x="11196" y="3274"/>
                </a:lnTo>
                <a:lnTo>
                  <a:pt x="11196" y="3278"/>
                </a:lnTo>
                <a:lnTo>
                  <a:pt x="11198" y="3280"/>
                </a:lnTo>
                <a:lnTo>
                  <a:pt x="11200" y="3284"/>
                </a:lnTo>
                <a:lnTo>
                  <a:pt x="11200" y="3288"/>
                </a:lnTo>
                <a:lnTo>
                  <a:pt x="11202" y="3292"/>
                </a:lnTo>
                <a:lnTo>
                  <a:pt x="11202" y="3294"/>
                </a:lnTo>
                <a:lnTo>
                  <a:pt x="11200" y="3296"/>
                </a:lnTo>
                <a:lnTo>
                  <a:pt x="11196" y="3296"/>
                </a:lnTo>
                <a:lnTo>
                  <a:pt x="11196" y="3298"/>
                </a:lnTo>
                <a:lnTo>
                  <a:pt x="11198" y="3304"/>
                </a:lnTo>
                <a:lnTo>
                  <a:pt x="11200" y="3304"/>
                </a:lnTo>
                <a:lnTo>
                  <a:pt x="11204" y="3304"/>
                </a:lnTo>
                <a:lnTo>
                  <a:pt x="11204" y="3308"/>
                </a:lnTo>
                <a:lnTo>
                  <a:pt x="11206" y="3314"/>
                </a:lnTo>
                <a:lnTo>
                  <a:pt x="11206" y="3318"/>
                </a:lnTo>
                <a:lnTo>
                  <a:pt x="11210" y="3316"/>
                </a:lnTo>
                <a:lnTo>
                  <a:pt x="11214" y="3310"/>
                </a:lnTo>
                <a:lnTo>
                  <a:pt x="11218" y="3304"/>
                </a:lnTo>
                <a:lnTo>
                  <a:pt x="11218" y="3306"/>
                </a:lnTo>
                <a:lnTo>
                  <a:pt x="11218" y="3310"/>
                </a:lnTo>
                <a:lnTo>
                  <a:pt x="11220" y="3312"/>
                </a:lnTo>
                <a:lnTo>
                  <a:pt x="11222" y="3310"/>
                </a:lnTo>
                <a:lnTo>
                  <a:pt x="11224" y="3306"/>
                </a:lnTo>
                <a:lnTo>
                  <a:pt x="11226" y="3302"/>
                </a:lnTo>
                <a:lnTo>
                  <a:pt x="11230" y="3298"/>
                </a:lnTo>
                <a:lnTo>
                  <a:pt x="11234" y="3294"/>
                </a:lnTo>
                <a:lnTo>
                  <a:pt x="11238" y="3294"/>
                </a:lnTo>
                <a:lnTo>
                  <a:pt x="11238" y="3296"/>
                </a:lnTo>
                <a:lnTo>
                  <a:pt x="11234" y="3300"/>
                </a:lnTo>
                <a:lnTo>
                  <a:pt x="11232" y="3304"/>
                </a:lnTo>
                <a:lnTo>
                  <a:pt x="11234" y="3308"/>
                </a:lnTo>
                <a:lnTo>
                  <a:pt x="11238" y="3310"/>
                </a:lnTo>
                <a:lnTo>
                  <a:pt x="11242" y="3308"/>
                </a:lnTo>
                <a:lnTo>
                  <a:pt x="11244" y="3306"/>
                </a:lnTo>
                <a:lnTo>
                  <a:pt x="11246" y="3302"/>
                </a:lnTo>
                <a:lnTo>
                  <a:pt x="11244" y="3296"/>
                </a:lnTo>
                <a:lnTo>
                  <a:pt x="11242" y="3292"/>
                </a:lnTo>
                <a:lnTo>
                  <a:pt x="11244" y="3290"/>
                </a:lnTo>
                <a:lnTo>
                  <a:pt x="11246" y="3290"/>
                </a:lnTo>
                <a:lnTo>
                  <a:pt x="11248" y="3294"/>
                </a:lnTo>
                <a:lnTo>
                  <a:pt x="11250" y="3300"/>
                </a:lnTo>
                <a:lnTo>
                  <a:pt x="11254" y="3296"/>
                </a:lnTo>
                <a:lnTo>
                  <a:pt x="11256" y="3294"/>
                </a:lnTo>
                <a:lnTo>
                  <a:pt x="11256" y="3292"/>
                </a:lnTo>
                <a:lnTo>
                  <a:pt x="11252" y="3288"/>
                </a:lnTo>
                <a:lnTo>
                  <a:pt x="11250" y="3286"/>
                </a:lnTo>
                <a:lnTo>
                  <a:pt x="11254" y="3284"/>
                </a:lnTo>
                <a:lnTo>
                  <a:pt x="11264" y="3284"/>
                </a:lnTo>
                <a:lnTo>
                  <a:pt x="11272" y="3286"/>
                </a:lnTo>
                <a:lnTo>
                  <a:pt x="11278" y="3288"/>
                </a:lnTo>
                <a:lnTo>
                  <a:pt x="11282" y="3288"/>
                </a:lnTo>
                <a:lnTo>
                  <a:pt x="11284" y="3286"/>
                </a:lnTo>
                <a:lnTo>
                  <a:pt x="11284" y="3284"/>
                </a:lnTo>
                <a:lnTo>
                  <a:pt x="11284" y="3280"/>
                </a:lnTo>
                <a:lnTo>
                  <a:pt x="11288" y="3278"/>
                </a:lnTo>
                <a:lnTo>
                  <a:pt x="11296" y="3276"/>
                </a:lnTo>
                <a:lnTo>
                  <a:pt x="11302" y="3276"/>
                </a:lnTo>
                <a:lnTo>
                  <a:pt x="11306" y="3278"/>
                </a:lnTo>
                <a:lnTo>
                  <a:pt x="11310" y="3276"/>
                </a:lnTo>
                <a:lnTo>
                  <a:pt x="11316" y="3268"/>
                </a:lnTo>
                <a:lnTo>
                  <a:pt x="11322" y="3256"/>
                </a:lnTo>
                <a:lnTo>
                  <a:pt x="11326" y="3244"/>
                </a:lnTo>
                <a:lnTo>
                  <a:pt x="11328" y="3232"/>
                </a:lnTo>
                <a:lnTo>
                  <a:pt x="11328" y="3226"/>
                </a:lnTo>
                <a:lnTo>
                  <a:pt x="11326" y="3226"/>
                </a:lnTo>
                <a:lnTo>
                  <a:pt x="11322" y="3226"/>
                </a:lnTo>
                <a:lnTo>
                  <a:pt x="11322" y="3218"/>
                </a:lnTo>
                <a:lnTo>
                  <a:pt x="11322" y="3208"/>
                </a:lnTo>
                <a:lnTo>
                  <a:pt x="11324" y="3200"/>
                </a:lnTo>
                <a:lnTo>
                  <a:pt x="11324" y="3192"/>
                </a:lnTo>
                <a:lnTo>
                  <a:pt x="11324" y="3180"/>
                </a:lnTo>
                <a:lnTo>
                  <a:pt x="11320" y="3164"/>
                </a:lnTo>
                <a:lnTo>
                  <a:pt x="11314" y="3148"/>
                </a:lnTo>
                <a:lnTo>
                  <a:pt x="11306" y="3134"/>
                </a:lnTo>
                <a:lnTo>
                  <a:pt x="11298" y="3122"/>
                </a:lnTo>
                <a:lnTo>
                  <a:pt x="11292" y="3110"/>
                </a:lnTo>
                <a:lnTo>
                  <a:pt x="11286" y="3100"/>
                </a:lnTo>
                <a:lnTo>
                  <a:pt x="11280" y="3086"/>
                </a:lnTo>
                <a:lnTo>
                  <a:pt x="11278" y="3080"/>
                </a:lnTo>
                <a:lnTo>
                  <a:pt x="11274" y="3078"/>
                </a:lnTo>
                <a:lnTo>
                  <a:pt x="11270" y="3074"/>
                </a:lnTo>
                <a:lnTo>
                  <a:pt x="11262" y="3066"/>
                </a:lnTo>
                <a:lnTo>
                  <a:pt x="11258" y="3060"/>
                </a:lnTo>
                <a:lnTo>
                  <a:pt x="11254" y="3058"/>
                </a:lnTo>
                <a:lnTo>
                  <a:pt x="11248" y="3056"/>
                </a:lnTo>
                <a:lnTo>
                  <a:pt x="11244" y="3054"/>
                </a:lnTo>
                <a:lnTo>
                  <a:pt x="11242" y="3050"/>
                </a:lnTo>
                <a:lnTo>
                  <a:pt x="11242" y="3048"/>
                </a:lnTo>
                <a:lnTo>
                  <a:pt x="11246" y="3048"/>
                </a:lnTo>
                <a:lnTo>
                  <a:pt x="11248" y="3046"/>
                </a:lnTo>
                <a:lnTo>
                  <a:pt x="11248" y="3038"/>
                </a:lnTo>
                <a:lnTo>
                  <a:pt x="11246" y="3030"/>
                </a:lnTo>
                <a:lnTo>
                  <a:pt x="11248" y="3026"/>
                </a:lnTo>
                <a:lnTo>
                  <a:pt x="11248" y="3022"/>
                </a:lnTo>
                <a:lnTo>
                  <a:pt x="11250" y="3020"/>
                </a:lnTo>
                <a:lnTo>
                  <a:pt x="11256" y="3018"/>
                </a:lnTo>
                <a:lnTo>
                  <a:pt x="11260" y="3016"/>
                </a:lnTo>
                <a:lnTo>
                  <a:pt x="11262" y="3012"/>
                </a:lnTo>
                <a:lnTo>
                  <a:pt x="11266" y="3008"/>
                </a:lnTo>
                <a:lnTo>
                  <a:pt x="11268" y="3008"/>
                </a:lnTo>
                <a:lnTo>
                  <a:pt x="11272" y="3008"/>
                </a:lnTo>
                <a:lnTo>
                  <a:pt x="11276" y="3010"/>
                </a:lnTo>
                <a:lnTo>
                  <a:pt x="11280" y="3008"/>
                </a:lnTo>
                <a:lnTo>
                  <a:pt x="11284" y="3006"/>
                </a:lnTo>
                <a:lnTo>
                  <a:pt x="11290" y="3000"/>
                </a:lnTo>
                <a:lnTo>
                  <a:pt x="11314" y="2976"/>
                </a:lnTo>
                <a:lnTo>
                  <a:pt x="11322" y="2968"/>
                </a:lnTo>
                <a:lnTo>
                  <a:pt x="11330" y="2964"/>
                </a:lnTo>
                <a:lnTo>
                  <a:pt x="11334" y="2964"/>
                </a:lnTo>
                <a:lnTo>
                  <a:pt x="11334" y="2960"/>
                </a:lnTo>
                <a:lnTo>
                  <a:pt x="11336" y="2954"/>
                </a:lnTo>
                <a:lnTo>
                  <a:pt x="11336" y="2944"/>
                </a:lnTo>
                <a:lnTo>
                  <a:pt x="11336" y="2938"/>
                </a:lnTo>
                <a:lnTo>
                  <a:pt x="11338" y="2934"/>
                </a:lnTo>
                <a:lnTo>
                  <a:pt x="11336" y="2932"/>
                </a:lnTo>
                <a:lnTo>
                  <a:pt x="11334" y="2928"/>
                </a:lnTo>
                <a:lnTo>
                  <a:pt x="11334" y="2926"/>
                </a:lnTo>
                <a:lnTo>
                  <a:pt x="11334" y="2924"/>
                </a:lnTo>
                <a:lnTo>
                  <a:pt x="11338" y="2914"/>
                </a:lnTo>
                <a:lnTo>
                  <a:pt x="11352" y="2894"/>
                </a:lnTo>
                <a:lnTo>
                  <a:pt x="11362" y="2884"/>
                </a:lnTo>
                <a:lnTo>
                  <a:pt x="11366" y="2882"/>
                </a:lnTo>
                <a:lnTo>
                  <a:pt x="11368" y="2882"/>
                </a:lnTo>
                <a:lnTo>
                  <a:pt x="11372" y="2884"/>
                </a:lnTo>
                <a:lnTo>
                  <a:pt x="11376" y="2882"/>
                </a:lnTo>
                <a:lnTo>
                  <a:pt x="11380" y="2878"/>
                </a:lnTo>
                <a:lnTo>
                  <a:pt x="11382" y="2872"/>
                </a:lnTo>
                <a:lnTo>
                  <a:pt x="11380" y="2866"/>
                </a:lnTo>
                <a:lnTo>
                  <a:pt x="11380" y="2862"/>
                </a:lnTo>
                <a:lnTo>
                  <a:pt x="11386" y="2864"/>
                </a:lnTo>
                <a:lnTo>
                  <a:pt x="11396" y="2864"/>
                </a:lnTo>
                <a:lnTo>
                  <a:pt x="11398" y="2862"/>
                </a:lnTo>
                <a:lnTo>
                  <a:pt x="11402" y="2858"/>
                </a:lnTo>
                <a:lnTo>
                  <a:pt x="11408" y="2848"/>
                </a:lnTo>
                <a:lnTo>
                  <a:pt x="11412" y="2840"/>
                </a:lnTo>
                <a:lnTo>
                  <a:pt x="11414" y="2832"/>
                </a:lnTo>
                <a:lnTo>
                  <a:pt x="11414" y="2828"/>
                </a:lnTo>
                <a:lnTo>
                  <a:pt x="11416" y="2826"/>
                </a:lnTo>
                <a:lnTo>
                  <a:pt x="11420" y="2826"/>
                </a:lnTo>
                <a:lnTo>
                  <a:pt x="11424" y="2826"/>
                </a:lnTo>
                <a:lnTo>
                  <a:pt x="11424" y="2828"/>
                </a:lnTo>
                <a:lnTo>
                  <a:pt x="11424" y="2834"/>
                </a:lnTo>
                <a:lnTo>
                  <a:pt x="11422" y="2836"/>
                </a:lnTo>
                <a:lnTo>
                  <a:pt x="11424" y="2838"/>
                </a:lnTo>
                <a:lnTo>
                  <a:pt x="11426" y="2838"/>
                </a:lnTo>
                <a:lnTo>
                  <a:pt x="11430" y="2834"/>
                </a:lnTo>
                <a:lnTo>
                  <a:pt x="11436" y="2832"/>
                </a:lnTo>
                <a:lnTo>
                  <a:pt x="11438" y="2832"/>
                </a:lnTo>
                <a:lnTo>
                  <a:pt x="11440" y="2834"/>
                </a:lnTo>
                <a:lnTo>
                  <a:pt x="11440" y="2836"/>
                </a:lnTo>
                <a:lnTo>
                  <a:pt x="11440" y="2844"/>
                </a:lnTo>
                <a:lnTo>
                  <a:pt x="11442" y="2848"/>
                </a:lnTo>
                <a:lnTo>
                  <a:pt x="11444" y="2850"/>
                </a:lnTo>
                <a:lnTo>
                  <a:pt x="11458" y="2854"/>
                </a:lnTo>
                <a:lnTo>
                  <a:pt x="11468" y="2860"/>
                </a:lnTo>
                <a:lnTo>
                  <a:pt x="11474" y="2860"/>
                </a:lnTo>
                <a:lnTo>
                  <a:pt x="11478" y="2858"/>
                </a:lnTo>
                <a:lnTo>
                  <a:pt x="11486" y="2854"/>
                </a:lnTo>
                <a:lnTo>
                  <a:pt x="11496" y="2852"/>
                </a:lnTo>
                <a:lnTo>
                  <a:pt x="11506" y="2848"/>
                </a:lnTo>
                <a:lnTo>
                  <a:pt x="11512" y="2844"/>
                </a:lnTo>
                <a:lnTo>
                  <a:pt x="11520" y="2836"/>
                </a:lnTo>
                <a:lnTo>
                  <a:pt x="11536" y="2826"/>
                </a:lnTo>
                <a:lnTo>
                  <a:pt x="11546" y="2820"/>
                </a:lnTo>
                <a:lnTo>
                  <a:pt x="11554" y="2810"/>
                </a:lnTo>
                <a:lnTo>
                  <a:pt x="11574" y="2784"/>
                </a:lnTo>
                <a:lnTo>
                  <a:pt x="11600" y="2748"/>
                </a:lnTo>
                <a:lnTo>
                  <a:pt x="11616" y="2728"/>
                </a:lnTo>
                <a:lnTo>
                  <a:pt x="11638" y="2708"/>
                </a:lnTo>
                <a:lnTo>
                  <a:pt x="11656" y="2686"/>
                </a:lnTo>
                <a:lnTo>
                  <a:pt x="11668" y="2668"/>
                </a:lnTo>
                <a:lnTo>
                  <a:pt x="11678" y="2652"/>
                </a:lnTo>
                <a:lnTo>
                  <a:pt x="11684" y="2638"/>
                </a:lnTo>
                <a:lnTo>
                  <a:pt x="11692" y="2616"/>
                </a:lnTo>
                <a:lnTo>
                  <a:pt x="11696" y="2608"/>
                </a:lnTo>
                <a:lnTo>
                  <a:pt x="11704" y="2600"/>
                </a:lnTo>
                <a:lnTo>
                  <a:pt x="11712" y="2592"/>
                </a:lnTo>
                <a:lnTo>
                  <a:pt x="11716" y="2586"/>
                </a:lnTo>
                <a:lnTo>
                  <a:pt x="11720" y="2576"/>
                </a:lnTo>
                <a:lnTo>
                  <a:pt x="11722" y="2572"/>
                </a:lnTo>
                <a:lnTo>
                  <a:pt x="11726" y="2564"/>
                </a:lnTo>
                <a:lnTo>
                  <a:pt x="11732" y="2556"/>
                </a:lnTo>
                <a:lnTo>
                  <a:pt x="11742" y="2546"/>
                </a:lnTo>
                <a:lnTo>
                  <a:pt x="11748" y="2540"/>
                </a:lnTo>
                <a:lnTo>
                  <a:pt x="11754" y="2532"/>
                </a:lnTo>
                <a:lnTo>
                  <a:pt x="11762" y="2516"/>
                </a:lnTo>
                <a:lnTo>
                  <a:pt x="11768" y="2496"/>
                </a:lnTo>
                <a:lnTo>
                  <a:pt x="11772" y="2476"/>
                </a:lnTo>
                <a:lnTo>
                  <a:pt x="11772" y="2456"/>
                </a:lnTo>
                <a:lnTo>
                  <a:pt x="11772" y="2438"/>
                </a:lnTo>
                <a:lnTo>
                  <a:pt x="11770" y="2422"/>
                </a:lnTo>
                <a:lnTo>
                  <a:pt x="11768" y="2412"/>
                </a:lnTo>
                <a:lnTo>
                  <a:pt x="11768" y="2404"/>
                </a:lnTo>
                <a:lnTo>
                  <a:pt x="11768" y="2398"/>
                </a:lnTo>
                <a:lnTo>
                  <a:pt x="11768" y="2392"/>
                </a:lnTo>
                <a:lnTo>
                  <a:pt x="11770" y="2388"/>
                </a:lnTo>
                <a:lnTo>
                  <a:pt x="11778" y="2376"/>
                </a:lnTo>
                <a:lnTo>
                  <a:pt x="11780" y="2370"/>
                </a:lnTo>
                <a:lnTo>
                  <a:pt x="11784" y="2360"/>
                </a:lnTo>
                <a:lnTo>
                  <a:pt x="11788" y="2350"/>
                </a:lnTo>
                <a:lnTo>
                  <a:pt x="11792" y="2340"/>
                </a:lnTo>
                <a:lnTo>
                  <a:pt x="11804" y="2328"/>
                </a:lnTo>
                <a:lnTo>
                  <a:pt x="11808" y="2322"/>
                </a:lnTo>
                <a:lnTo>
                  <a:pt x="11810" y="2316"/>
                </a:lnTo>
                <a:lnTo>
                  <a:pt x="11810" y="2310"/>
                </a:lnTo>
                <a:lnTo>
                  <a:pt x="11804" y="2304"/>
                </a:lnTo>
                <a:lnTo>
                  <a:pt x="11800" y="2298"/>
                </a:lnTo>
                <a:lnTo>
                  <a:pt x="11798" y="2292"/>
                </a:lnTo>
                <a:lnTo>
                  <a:pt x="11796" y="2288"/>
                </a:lnTo>
                <a:lnTo>
                  <a:pt x="11798" y="2284"/>
                </a:lnTo>
                <a:lnTo>
                  <a:pt x="11800" y="2276"/>
                </a:lnTo>
                <a:lnTo>
                  <a:pt x="11798" y="2272"/>
                </a:lnTo>
                <a:lnTo>
                  <a:pt x="11794" y="2266"/>
                </a:lnTo>
                <a:lnTo>
                  <a:pt x="11792" y="2260"/>
                </a:lnTo>
                <a:lnTo>
                  <a:pt x="11794" y="2258"/>
                </a:lnTo>
                <a:lnTo>
                  <a:pt x="11804" y="2252"/>
                </a:lnTo>
                <a:lnTo>
                  <a:pt x="11808" y="2248"/>
                </a:lnTo>
                <a:lnTo>
                  <a:pt x="11808" y="2246"/>
                </a:lnTo>
                <a:lnTo>
                  <a:pt x="11806" y="2240"/>
                </a:lnTo>
                <a:lnTo>
                  <a:pt x="11798" y="2234"/>
                </a:lnTo>
                <a:lnTo>
                  <a:pt x="11780" y="2220"/>
                </a:lnTo>
                <a:lnTo>
                  <a:pt x="11768" y="2208"/>
                </a:lnTo>
                <a:lnTo>
                  <a:pt x="11752" y="2188"/>
                </a:lnTo>
                <a:lnTo>
                  <a:pt x="11746" y="2186"/>
                </a:lnTo>
                <a:lnTo>
                  <a:pt x="11742" y="2184"/>
                </a:lnTo>
                <a:lnTo>
                  <a:pt x="11732" y="2184"/>
                </a:lnTo>
                <a:lnTo>
                  <a:pt x="11720" y="2186"/>
                </a:lnTo>
                <a:lnTo>
                  <a:pt x="11714" y="2186"/>
                </a:lnTo>
                <a:lnTo>
                  <a:pt x="11708" y="2182"/>
                </a:lnTo>
                <a:lnTo>
                  <a:pt x="11702" y="2182"/>
                </a:lnTo>
                <a:lnTo>
                  <a:pt x="11700" y="2184"/>
                </a:lnTo>
                <a:lnTo>
                  <a:pt x="11696" y="2196"/>
                </a:lnTo>
                <a:lnTo>
                  <a:pt x="11692" y="2202"/>
                </a:lnTo>
                <a:lnTo>
                  <a:pt x="11688" y="2210"/>
                </a:lnTo>
                <a:lnTo>
                  <a:pt x="11680" y="2218"/>
                </a:lnTo>
                <a:lnTo>
                  <a:pt x="11670" y="2222"/>
                </a:lnTo>
                <a:lnTo>
                  <a:pt x="11660" y="2224"/>
                </a:lnTo>
                <a:lnTo>
                  <a:pt x="11656" y="2224"/>
                </a:lnTo>
                <a:lnTo>
                  <a:pt x="11652" y="2224"/>
                </a:lnTo>
                <a:lnTo>
                  <a:pt x="11650" y="2220"/>
                </a:lnTo>
                <a:lnTo>
                  <a:pt x="11650" y="2216"/>
                </a:lnTo>
                <a:lnTo>
                  <a:pt x="11650" y="2212"/>
                </a:lnTo>
                <a:lnTo>
                  <a:pt x="11654" y="2202"/>
                </a:lnTo>
                <a:lnTo>
                  <a:pt x="11658" y="2192"/>
                </a:lnTo>
                <a:lnTo>
                  <a:pt x="11660" y="2184"/>
                </a:lnTo>
                <a:lnTo>
                  <a:pt x="11660" y="2182"/>
                </a:lnTo>
                <a:lnTo>
                  <a:pt x="11658" y="2180"/>
                </a:lnTo>
                <a:lnTo>
                  <a:pt x="11654" y="2180"/>
                </a:lnTo>
                <a:lnTo>
                  <a:pt x="11648" y="2180"/>
                </a:lnTo>
                <a:lnTo>
                  <a:pt x="11638" y="2186"/>
                </a:lnTo>
                <a:lnTo>
                  <a:pt x="11634" y="2190"/>
                </a:lnTo>
                <a:lnTo>
                  <a:pt x="11634" y="2194"/>
                </a:lnTo>
                <a:lnTo>
                  <a:pt x="11636" y="2198"/>
                </a:lnTo>
                <a:lnTo>
                  <a:pt x="11638" y="2202"/>
                </a:lnTo>
                <a:lnTo>
                  <a:pt x="11638" y="2204"/>
                </a:lnTo>
                <a:lnTo>
                  <a:pt x="11634" y="2206"/>
                </a:lnTo>
                <a:lnTo>
                  <a:pt x="11626" y="2208"/>
                </a:lnTo>
                <a:lnTo>
                  <a:pt x="11622" y="2208"/>
                </a:lnTo>
                <a:lnTo>
                  <a:pt x="11618" y="2206"/>
                </a:lnTo>
                <a:lnTo>
                  <a:pt x="11616" y="2204"/>
                </a:lnTo>
                <a:lnTo>
                  <a:pt x="11616" y="2202"/>
                </a:lnTo>
                <a:lnTo>
                  <a:pt x="11618" y="2194"/>
                </a:lnTo>
                <a:lnTo>
                  <a:pt x="11622" y="2186"/>
                </a:lnTo>
                <a:lnTo>
                  <a:pt x="11624" y="2176"/>
                </a:lnTo>
                <a:lnTo>
                  <a:pt x="11624" y="2172"/>
                </a:lnTo>
                <a:lnTo>
                  <a:pt x="11622" y="2168"/>
                </a:lnTo>
                <a:lnTo>
                  <a:pt x="11620" y="2164"/>
                </a:lnTo>
                <a:lnTo>
                  <a:pt x="11616" y="2162"/>
                </a:lnTo>
                <a:lnTo>
                  <a:pt x="11610" y="2160"/>
                </a:lnTo>
                <a:lnTo>
                  <a:pt x="11602" y="2160"/>
                </a:lnTo>
                <a:lnTo>
                  <a:pt x="11584" y="2160"/>
                </a:lnTo>
                <a:lnTo>
                  <a:pt x="11570" y="2160"/>
                </a:lnTo>
                <a:lnTo>
                  <a:pt x="11560" y="2158"/>
                </a:lnTo>
                <a:lnTo>
                  <a:pt x="11556" y="2154"/>
                </a:lnTo>
                <a:lnTo>
                  <a:pt x="11554" y="2150"/>
                </a:lnTo>
                <a:lnTo>
                  <a:pt x="11556" y="2146"/>
                </a:lnTo>
                <a:lnTo>
                  <a:pt x="11562" y="2138"/>
                </a:lnTo>
                <a:lnTo>
                  <a:pt x="11574" y="2126"/>
                </a:lnTo>
                <a:lnTo>
                  <a:pt x="11594" y="2112"/>
                </a:lnTo>
                <a:lnTo>
                  <a:pt x="11634" y="2086"/>
                </a:lnTo>
                <a:lnTo>
                  <a:pt x="11658" y="2068"/>
                </a:lnTo>
                <a:lnTo>
                  <a:pt x="11666" y="2060"/>
                </a:lnTo>
                <a:lnTo>
                  <a:pt x="11672" y="2052"/>
                </a:lnTo>
                <a:lnTo>
                  <a:pt x="11676" y="2042"/>
                </a:lnTo>
                <a:lnTo>
                  <a:pt x="11682" y="2030"/>
                </a:lnTo>
                <a:lnTo>
                  <a:pt x="11690" y="2018"/>
                </a:lnTo>
                <a:lnTo>
                  <a:pt x="11700" y="2008"/>
                </a:lnTo>
                <a:lnTo>
                  <a:pt x="11714" y="1998"/>
                </a:lnTo>
                <a:lnTo>
                  <a:pt x="11728" y="1990"/>
                </a:lnTo>
                <a:lnTo>
                  <a:pt x="11742" y="1982"/>
                </a:lnTo>
                <a:lnTo>
                  <a:pt x="11754" y="1972"/>
                </a:lnTo>
                <a:lnTo>
                  <a:pt x="11766" y="1960"/>
                </a:lnTo>
                <a:lnTo>
                  <a:pt x="11770" y="1952"/>
                </a:lnTo>
                <a:lnTo>
                  <a:pt x="11774" y="1944"/>
                </a:lnTo>
                <a:lnTo>
                  <a:pt x="11782" y="1928"/>
                </a:lnTo>
                <a:lnTo>
                  <a:pt x="11796" y="1912"/>
                </a:lnTo>
                <a:lnTo>
                  <a:pt x="11814" y="1896"/>
                </a:lnTo>
                <a:lnTo>
                  <a:pt x="11834" y="1882"/>
                </a:lnTo>
                <a:lnTo>
                  <a:pt x="11854" y="1870"/>
                </a:lnTo>
                <a:lnTo>
                  <a:pt x="11874" y="1864"/>
                </a:lnTo>
                <a:lnTo>
                  <a:pt x="11894" y="1860"/>
                </a:lnTo>
                <a:lnTo>
                  <a:pt x="11902" y="1860"/>
                </a:lnTo>
                <a:lnTo>
                  <a:pt x="11912" y="1862"/>
                </a:lnTo>
                <a:lnTo>
                  <a:pt x="11926" y="1864"/>
                </a:lnTo>
                <a:lnTo>
                  <a:pt x="11936" y="1866"/>
                </a:lnTo>
                <a:lnTo>
                  <a:pt x="11956" y="1864"/>
                </a:lnTo>
                <a:lnTo>
                  <a:pt x="11970" y="1864"/>
                </a:lnTo>
                <a:lnTo>
                  <a:pt x="11978" y="1866"/>
                </a:lnTo>
                <a:lnTo>
                  <a:pt x="11986" y="1868"/>
                </a:lnTo>
                <a:lnTo>
                  <a:pt x="11994" y="1872"/>
                </a:lnTo>
                <a:lnTo>
                  <a:pt x="11996" y="1872"/>
                </a:lnTo>
                <a:lnTo>
                  <a:pt x="11998" y="1870"/>
                </a:lnTo>
                <a:lnTo>
                  <a:pt x="12002" y="1866"/>
                </a:lnTo>
                <a:lnTo>
                  <a:pt x="12006" y="1862"/>
                </a:lnTo>
                <a:lnTo>
                  <a:pt x="12012" y="1858"/>
                </a:lnTo>
                <a:lnTo>
                  <a:pt x="12024" y="1858"/>
                </a:lnTo>
                <a:lnTo>
                  <a:pt x="12042" y="1860"/>
                </a:lnTo>
                <a:lnTo>
                  <a:pt x="12076" y="1868"/>
                </a:lnTo>
                <a:lnTo>
                  <a:pt x="12088" y="1870"/>
                </a:lnTo>
                <a:lnTo>
                  <a:pt x="12096" y="1870"/>
                </a:lnTo>
                <a:lnTo>
                  <a:pt x="12104" y="1868"/>
                </a:lnTo>
                <a:lnTo>
                  <a:pt x="12108" y="1866"/>
                </a:lnTo>
                <a:lnTo>
                  <a:pt x="12112" y="1858"/>
                </a:lnTo>
                <a:lnTo>
                  <a:pt x="12116" y="1848"/>
                </a:lnTo>
                <a:lnTo>
                  <a:pt x="12118" y="1846"/>
                </a:lnTo>
                <a:lnTo>
                  <a:pt x="12124" y="1844"/>
                </a:lnTo>
                <a:lnTo>
                  <a:pt x="12140" y="1842"/>
                </a:lnTo>
                <a:lnTo>
                  <a:pt x="12160" y="1842"/>
                </a:lnTo>
                <a:lnTo>
                  <a:pt x="12182" y="1844"/>
                </a:lnTo>
                <a:lnTo>
                  <a:pt x="12202" y="1848"/>
                </a:lnTo>
                <a:lnTo>
                  <a:pt x="12210" y="1852"/>
                </a:lnTo>
                <a:lnTo>
                  <a:pt x="12216" y="1854"/>
                </a:lnTo>
                <a:lnTo>
                  <a:pt x="12218" y="1858"/>
                </a:lnTo>
                <a:lnTo>
                  <a:pt x="12220" y="1864"/>
                </a:lnTo>
                <a:lnTo>
                  <a:pt x="12216" y="1870"/>
                </a:lnTo>
                <a:lnTo>
                  <a:pt x="12208" y="1876"/>
                </a:lnTo>
                <a:lnTo>
                  <a:pt x="12202" y="1880"/>
                </a:lnTo>
                <a:lnTo>
                  <a:pt x="12200" y="1884"/>
                </a:lnTo>
                <a:lnTo>
                  <a:pt x="12200" y="1888"/>
                </a:lnTo>
                <a:lnTo>
                  <a:pt x="12202" y="1890"/>
                </a:lnTo>
                <a:lnTo>
                  <a:pt x="12214" y="1890"/>
                </a:lnTo>
                <a:lnTo>
                  <a:pt x="12228" y="1890"/>
                </a:lnTo>
                <a:lnTo>
                  <a:pt x="12246" y="1888"/>
                </a:lnTo>
                <a:lnTo>
                  <a:pt x="12262" y="1884"/>
                </a:lnTo>
                <a:lnTo>
                  <a:pt x="12276" y="1880"/>
                </a:lnTo>
                <a:lnTo>
                  <a:pt x="12282" y="1876"/>
                </a:lnTo>
                <a:lnTo>
                  <a:pt x="12286" y="1870"/>
                </a:lnTo>
                <a:lnTo>
                  <a:pt x="12292" y="1870"/>
                </a:lnTo>
                <a:lnTo>
                  <a:pt x="12298" y="1872"/>
                </a:lnTo>
                <a:lnTo>
                  <a:pt x="12306" y="1878"/>
                </a:lnTo>
                <a:lnTo>
                  <a:pt x="12316" y="1882"/>
                </a:lnTo>
                <a:lnTo>
                  <a:pt x="12326" y="1884"/>
                </a:lnTo>
                <a:lnTo>
                  <a:pt x="12336" y="1882"/>
                </a:lnTo>
                <a:lnTo>
                  <a:pt x="12344" y="1880"/>
                </a:lnTo>
                <a:lnTo>
                  <a:pt x="12350" y="1876"/>
                </a:lnTo>
                <a:lnTo>
                  <a:pt x="12354" y="1870"/>
                </a:lnTo>
                <a:lnTo>
                  <a:pt x="12358" y="1866"/>
                </a:lnTo>
                <a:lnTo>
                  <a:pt x="12356" y="1862"/>
                </a:lnTo>
                <a:lnTo>
                  <a:pt x="12354" y="1858"/>
                </a:lnTo>
                <a:lnTo>
                  <a:pt x="12346" y="1852"/>
                </a:lnTo>
                <a:lnTo>
                  <a:pt x="12336" y="1844"/>
                </a:lnTo>
                <a:lnTo>
                  <a:pt x="12332" y="1840"/>
                </a:lnTo>
                <a:lnTo>
                  <a:pt x="12328" y="1836"/>
                </a:lnTo>
                <a:lnTo>
                  <a:pt x="12326" y="1830"/>
                </a:lnTo>
                <a:lnTo>
                  <a:pt x="12326" y="1824"/>
                </a:lnTo>
                <a:lnTo>
                  <a:pt x="12328" y="1818"/>
                </a:lnTo>
                <a:lnTo>
                  <a:pt x="12334" y="1810"/>
                </a:lnTo>
                <a:lnTo>
                  <a:pt x="12344" y="1802"/>
                </a:lnTo>
                <a:lnTo>
                  <a:pt x="12358" y="1792"/>
                </a:lnTo>
                <a:lnTo>
                  <a:pt x="12384" y="1772"/>
                </a:lnTo>
                <a:lnTo>
                  <a:pt x="12402" y="1756"/>
                </a:lnTo>
                <a:lnTo>
                  <a:pt x="12424" y="1730"/>
                </a:lnTo>
                <a:lnTo>
                  <a:pt x="12434" y="1720"/>
                </a:lnTo>
                <a:lnTo>
                  <a:pt x="12450" y="1714"/>
                </a:lnTo>
                <a:lnTo>
                  <a:pt x="12472" y="1708"/>
                </a:lnTo>
                <a:lnTo>
                  <a:pt x="12504" y="1702"/>
                </a:lnTo>
                <a:lnTo>
                  <a:pt x="12520" y="1702"/>
                </a:lnTo>
                <a:lnTo>
                  <a:pt x="12530" y="1702"/>
                </a:lnTo>
                <a:lnTo>
                  <a:pt x="12540" y="1706"/>
                </a:lnTo>
                <a:lnTo>
                  <a:pt x="12546" y="1712"/>
                </a:lnTo>
                <a:lnTo>
                  <a:pt x="12550" y="1720"/>
                </a:lnTo>
                <a:lnTo>
                  <a:pt x="12552" y="1728"/>
                </a:lnTo>
                <a:lnTo>
                  <a:pt x="12554" y="1744"/>
                </a:lnTo>
                <a:lnTo>
                  <a:pt x="12554" y="1762"/>
                </a:lnTo>
                <a:lnTo>
                  <a:pt x="12554" y="1768"/>
                </a:lnTo>
                <a:lnTo>
                  <a:pt x="12556" y="1774"/>
                </a:lnTo>
                <a:lnTo>
                  <a:pt x="12560" y="1778"/>
                </a:lnTo>
                <a:lnTo>
                  <a:pt x="12566" y="1778"/>
                </a:lnTo>
                <a:lnTo>
                  <a:pt x="12572" y="1778"/>
                </a:lnTo>
                <a:lnTo>
                  <a:pt x="12582" y="1774"/>
                </a:lnTo>
                <a:lnTo>
                  <a:pt x="12604" y="1762"/>
                </a:lnTo>
                <a:lnTo>
                  <a:pt x="12618" y="1750"/>
                </a:lnTo>
                <a:lnTo>
                  <a:pt x="12628" y="1740"/>
                </a:lnTo>
                <a:lnTo>
                  <a:pt x="12634" y="1730"/>
                </a:lnTo>
                <a:lnTo>
                  <a:pt x="12640" y="1724"/>
                </a:lnTo>
                <a:lnTo>
                  <a:pt x="12646" y="1718"/>
                </a:lnTo>
                <a:lnTo>
                  <a:pt x="12654" y="1718"/>
                </a:lnTo>
                <a:lnTo>
                  <a:pt x="12666" y="1720"/>
                </a:lnTo>
                <a:lnTo>
                  <a:pt x="12672" y="1720"/>
                </a:lnTo>
                <a:lnTo>
                  <a:pt x="12676" y="1720"/>
                </a:lnTo>
                <a:lnTo>
                  <a:pt x="12678" y="1716"/>
                </a:lnTo>
                <a:lnTo>
                  <a:pt x="12680" y="1712"/>
                </a:lnTo>
                <a:lnTo>
                  <a:pt x="12680" y="1700"/>
                </a:lnTo>
                <a:lnTo>
                  <a:pt x="12678" y="1686"/>
                </a:lnTo>
                <a:lnTo>
                  <a:pt x="12676" y="1670"/>
                </a:lnTo>
                <a:lnTo>
                  <a:pt x="12678" y="1664"/>
                </a:lnTo>
                <a:lnTo>
                  <a:pt x="12680" y="1658"/>
                </a:lnTo>
                <a:lnTo>
                  <a:pt x="12684" y="1652"/>
                </a:lnTo>
                <a:lnTo>
                  <a:pt x="12692" y="1648"/>
                </a:lnTo>
                <a:lnTo>
                  <a:pt x="12700" y="1646"/>
                </a:lnTo>
                <a:lnTo>
                  <a:pt x="12712" y="1644"/>
                </a:lnTo>
                <a:lnTo>
                  <a:pt x="12744" y="1646"/>
                </a:lnTo>
                <a:lnTo>
                  <a:pt x="12746" y="1646"/>
                </a:lnTo>
                <a:lnTo>
                  <a:pt x="12746" y="1648"/>
                </a:lnTo>
                <a:lnTo>
                  <a:pt x="12742" y="1652"/>
                </a:lnTo>
                <a:lnTo>
                  <a:pt x="12736" y="1660"/>
                </a:lnTo>
                <a:lnTo>
                  <a:pt x="12728" y="1672"/>
                </a:lnTo>
                <a:lnTo>
                  <a:pt x="12718" y="1688"/>
                </a:lnTo>
                <a:lnTo>
                  <a:pt x="12716" y="1700"/>
                </a:lnTo>
                <a:lnTo>
                  <a:pt x="12712" y="1712"/>
                </a:lnTo>
                <a:lnTo>
                  <a:pt x="12710" y="1724"/>
                </a:lnTo>
                <a:lnTo>
                  <a:pt x="12706" y="1736"/>
                </a:lnTo>
                <a:lnTo>
                  <a:pt x="12702" y="1744"/>
                </a:lnTo>
                <a:lnTo>
                  <a:pt x="12698" y="1752"/>
                </a:lnTo>
                <a:lnTo>
                  <a:pt x="12686" y="1762"/>
                </a:lnTo>
                <a:lnTo>
                  <a:pt x="12672" y="1772"/>
                </a:lnTo>
                <a:lnTo>
                  <a:pt x="12654" y="1782"/>
                </a:lnTo>
                <a:lnTo>
                  <a:pt x="12636" y="1794"/>
                </a:lnTo>
                <a:lnTo>
                  <a:pt x="12616" y="1810"/>
                </a:lnTo>
                <a:lnTo>
                  <a:pt x="12604" y="1822"/>
                </a:lnTo>
                <a:lnTo>
                  <a:pt x="12594" y="1836"/>
                </a:lnTo>
                <a:lnTo>
                  <a:pt x="12552" y="1886"/>
                </a:lnTo>
                <a:lnTo>
                  <a:pt x="12534" y="1904"/>
                </a:lnTo>
                <a:lnTo>
                  <a:pt x="12518" y="1920"/>
                </a:lnTo>
                <a:lnTo>
                  <a:pt x="12502" y="1934"/>
                </a:lnTo>
                <a:lnTo>
                  <a:pt x="12488" y="1944"/>
                </a:lnTo>
                <a:lnTo>
                  <a:pt x="12472" y="1950"/>
                </a:lnTo>
                <a:lnTo>
                  <a:pt x="12456" y="1956"/>
                </a:lnTo>
                <a:lnTo>
                  <a:pt x="12442" y="1960"/>
                </a:lnTo>
                <a:lnTo>
                  <a:pt x="12436" y="1964"/>
                </a:lnTo>
                <a:lnTo>
                  <a:pt x="12432" y="1968"/>
                </a:lnTo>
                <a:lnTo>
                  <a:pt x="12432" y="1976"/>
                </a:lnTo>
                <a:lnTo>
                  <a:pt x="12430" y="1982"/>
                </a:lnTo>
                <a:lnTo>
                  <a:pt x="12428" y="1990"/>
                </a:lnTo>
                <a:lnTo>
                  <a:pt x="12422" y="2000"/>
                </a:lnTo>
                <a:lnTo>
                  <a:pt x="12408" y="2012"/>
                </a:lnTo>
                <a:lnTo>
                  <a:pt x="12402" y="2018"/>
                </a:lnTo>
                <a:lnTo>
                  <a:pt x="12396" y="2028"/>
                </a:lnTo>
                <a:lnTo>
                  <a:pt x="12390" y="2040"/>
                </a:lnTo>
                <a:lnTo>
                  <a:pt x="12386" y="2054"/>
                </a:lnTo>
                <a:lnTo>
                  <a:pt x="12384" y="2068"/>
                </a:lnTo>
                <a:lnTo>
                  <a:pt x="12382" y="2084"/>
                </a:lnTo>
                <a:lnTo>
                  <a:pt x="12382" y="2122"/>
                </a:lnTo>
                <a:lnTo>
                  <a:pt x="12384" y="2162"/>
                </a:lnTo>
                <a:lnTo>
                  <a:pt x="12390" y="2204"/>
                </a:lnTo>
                <a:lnTo>
                  <a:pt x="12398" y="2248"/>
                </a:lnTo>
                <a:lnTo>
                  <a:pt x="12406" y="2292"/>
                </a:lnTo>
                <a:lnTo>
                  <a:pt x="12408" y="2310"/>
                </a:lnTo>
                <a:lnTo>
                  <a:pt x="12412" y="2330"/>
                </a:lnTo>
                <a:lnTo>
                  <a:pt x="12414" y="2350"/>
                </a:lnTo>
                <a:lnTo>
                  <a:pt x="12418" y="2366"/>
                </a:lnTo>
                <a:lnTo>
                  <a:pt x="12422" y="2372"/>
                </a:lnTo>
                <a:lnTo>
                  <a:pt x="12426" y="2376"/>
                </a:lnTo>
                <a:lnTo>
                  <a:pt x="12430" y="2378"/>
                </a:lnTo>
                <a:lnTo>
                  <a:pt x="12436" y="2376"/>
                </a:lnTo>
                <a:lnTo>
                  <a:pt x="12444" y="2372"/>
                </a:lnTo>
                <a:lnTo>
                  <a:pt x="12452" y="2364"/>
                </a:lnTo>
                <a:lnTo>
                  <a:pt x="12464" y="2352"/>
                </a:lnTo>
                <a:lnTo>
                  <a:pt x="12476" y="2336"/>
                </a:lnTo>
                <a:lnTo>
                  <a:pt x="12484" y="2324"/>
                </a:lnTo>
                <a:lnTo>
                  <a:pt x="12490" y="2312"/>
                </a:lnTo>
                <a:lnTo>
                  <a:pt x="12496" y="2294"/>
                </a:lnTo>
                <a:lnTo>
                  <a:pt x="12498" y="2280"/>
                </a:lnTo>
                <a:lnTo>
                  <a:pt x="12500" y="2268"/>
                </a:lnTo>
                <a:lnTo>
                  <a:pt x="12502" y="2258"/>
                </a:lnTo>
                <a:lnTo>
                  <a:pt x="12502" y="2256"/>
                </a:lnTo>
                <a:lnTo>
                  <a:pt x="12506" y="2254"/>
                </a:lnTo>
                <a:lnTo>
                  <a:pt x="12516" y="2250"/>
                </a:lnTo>
                <a:lnTo>
                  <a:pt x="12532" y="2248"/>
                </a:lnTo>
                <a:lnTo>
                  <a:pt x="12542" y="2248"/>
                </a:lnTo>
                <a:lnTo>
                  <a:pt x="12548" y="2246"/>
                </a:lnTo>
                <a:lnTo>
                  <a:pt x="12552" y="2242"/>
                </a:lnTo>
                <a:lnTo>
                  <a:pt x="12556" y="2236"/>
                </a:lnTo>
                <a:lnTo>
                  <a:pt x="12558" y="2224"/>
                </a:lnTo>
                <a:lnTo>
                  <a:pt x="12558" y="2210"/>
                </a:lnTo>
                <a:lnTo>
                  <a:pt x="12560" y="2194"/>
                </a:lnTo>
                <a:lnTo>
                  <a:pt x="12560" y="2188"/>
                </a:lnTo>
                <a:lnTo>
                  <a:pt x="12564" y="2182"/>
                </a:lnTo>
                <a:lnTo>
                  <a:pt x="12568" y="2176"/>
                </a:lnTo>
                <a:lnTo>
                  <a:pt x="12574" y="2172"/>
                </a:lnTo>
                <a:lnTo>
                  <a:pt x="12582" y="2168"/>
                </a:lnTo>
                <a:lnTo>
                  <a:pt x="12594" y="2166"/>
                </a:lnTo>
                <a:lnTo>
                  <a:pt x="12620" y="2162"/>
                </a:lnTo>
                <a:lnTo>
                  <a:pt x="12628" y="2160"/>
                </a:lnTo>
                <a:lnTo>
                  <a:pt x="12634" y="2156"/>
                </a:lnTo>
                <a:lnTo>
                  <a:pt x="12636" y="2152"/>
                </a:lnTo>
                <a:lnTo>
                  <a:pt x="12638" y="2148"/>
                </a:lnTo>
                <a:lnTo>
                  <a:pt x="12638" y="2142"/>
                </a:lnTo>
                <a:lnTo>
                  <a:pt x="12636" y="2136"/>
                </a:lnTo>
                <a:lnTo>
                  <a:pt x="12632" y="2124"/>
                </a:lnTo>
                <a:lnTo>
                  <a:pt x="12628" y="2110"/>
                </a:lnTo>
                <a:lnTo>
                  <a:pt x="12628" y="2104"/>
                </a:lnTo>
                <a:lnTo>
                  <a:pt x="12628" y="2096"/>
                </a:lnTo>
                <a:lnTo>
                  <a:pt x="12628" y="2088"/>
                </a:lnTo>
                <a:lnTo>
                  <a:pt x="12632" y="2080"/>
                </a:lnTo>
                <a:lnTo>
                  <a:pt x="12636" y="2074"/>
                </a:lnTo>
                <a:lnTo>
                  <a:pt x="12640" y="2068"/>
                </a:lnTo>
                <a:lnTo>
                  <a:pt x="12644" y="2066"/>
                </a:lnTo>
                <a:lnTo>
                  <a:pt x="12650" y="2064"/>
                </a:lnTo>
                <a:lnTo>
                  <a:pt x="12658" y="2066"/>
                </a:lnTo>
                <a:lnTo>
                  <a:pt x="12666" y="2068"/>
                </a:lnTo>
                <a:lnTo>
                  <a:pt x="12674" y="2072"/>
                </a:lnTo>
                <a:lnTo>
                  <a:pt x="12680" y="2074"/>
                </a:lnTo>
                <a:lnTo>
                  <a:pt x="12682" y="2074"/>
                </a:lnTo>
                <a:lnTo>
                  <a:pt x="12684" y="2070"/>
                </a:lnTo>
                <a:lnTo>
                  <a:pt x="12688" y="2060"/>
                </a:lnTo>
                <a:lnTo>
                  <a:pt x="12690" y="2052"/>
                </a:lnTo>
                <a:lnTo>
                  <a:pt x="12688" y="2046"/>
                </a:lnTo>
                <a:lnTo>
                  <a:pt x="12686" y="2040"/>
                </a:lnTo>
                <a:lnTo>
                  <a:pt x="12684" y="2034"/>
                </a:lnTo>
                <a:lnTo>
                  <a:pt x="12678" y="2028"/>
                </a:lnTo>
                <a:lnTo>
                  <a:pt x="12670" y="2022"/>
                </a:lnTo>
                <a:lnTo>
                  <a:pt x="12664" y="2016"/>
                </a:lnTo>
                <a:lnTo>
                  <a:pt x="12662" y="2014"/>
                </a:lnTo>
                <a:lnTo>
                  <a:pt x="12660" y="2010"/>
                </a:lnTo>
                <a:lnTo>
                  <a:pt x="12660" y="2006"/>
                </a:lnTo>
                <a:lnTo>
                  <a:pt x="12662" y="2002"/>
                </a:lnTo>
                <a:lnTo>
                  <a:pt x="12672" y="1988"/>
                </a:lnTo>
                <a:lnTo>
                  <a:pt x="12678" y="1978"/>
                </a:lnTo>
                <a:lnTo>
                  <a:pt x="12682" y="1970"/>
                </a:lnTo>
                <a:lnTo>
                  <a:pt x="12684" y="1964"/>
                </a:lnTo>
                <a:lnTo>
                  <a:pt x="12682" y="1960"/>
                </a:lnTo>
                <a:lnTo>
                  <a:pt x="12676" y="1956"/>
                </a:lnTo>
                <a:lnTo>
                  <a:pt x="12672" y="1952"/>
                </a:lnTo>
                <a:lnTo>
                  <a:pt x="12658" y="1948"/>
                </a:lnTo>
                <a:lnTo>
                  <a:pt x="12644" y="1942"/>
                </a:lnTo>
                <a:lnTo>
                  <a:pt x="12638" y="1940"/>
                </a:lnTo>
                <a:lnTo>
                  <a:pt x="12634" y="1936"/>
                </a:lnTo>
                <a:lnTo>
                  <a:pt x="12634" y="1932"/>
                </a:lnTo>
                <a:lnTo>
                  <a:pt x="12636" y="1926"/>
                </a:lnTo>
                <a:lnTo>
                  <a:pt x="12642" y="1920"/>
                </a:lnTo>
                <a:lnTo>
                  <a:pt x="12650" y="1912"/>
                </a:lnTo>
                <a:lnTo>
                  <a:pt x="12670" y="1894"/>
                </a:lnTo>
                <a:lnTo>
                  <a:pt x="12682" y="1878"/>
                </a:lnTo>
                <a:lnTo>
                  <a:pt x="12690" y="1864"/>
                </a:lnTo>
                <a:lnTo>
                  <a:pt x="12692" y="1852"/>
                </a:lnTo>
                <a:lnTo>
                  <a:pt x="12694" y="1842"/>
                </a:lnTo>
                <a:lnTo>
                  <a:pt x="12698" y="1834"/>
                </a:lnTo>
                <a:lnTo>
                  <a:pt x="12704" y="1826"/>
                </a:lnTo>
                <a:lnTo>
                  <a:pt x="12716" y="1820"/>
                </a:lnTo>
                <a:lnTo>
                  <a:pt x="12728" y="1818"/>
                </a:lnTo>
                <a:lnTo>
                  <a:pt x="12736" y="1818"/>
                </a:lnTo>
                <a:lnTo>
                  <a:pt x="12740" y="1820"/>
                </a:lnTo>
                <a:lnTo>
                  <a:pt x="12742" y="1822"/>
                </a:lnTo>
                <a:lnTo>
                  <a:pt x="12744" y="1824"/>
                </a:lnTo>
                <a:lnTo>
                  <a:pt x="12750" y="1822"/>
                </a:lnTo>
                <a:lnTo>
                  <a:pt x="12760" y="1816"/>
                </a:lnTo>
                <a:lnTo>
                  <a:pt x="12776" y="1804"/>
                </a:lnTo>
                <a:lnTo>
                  <a:pt x="12788" y="1796"/>
                </a:lnTo>
                <a:lnTo>
                  <a:pt x="12796" y="1792"/>
                </a:lnTo>
                <a:lnTo>
                  <a:pt x="12802" y="1790"/>
                </a:lnTo>
                <a:lnTo>
                  <a:pt x="12804" y="1792"/>
                </a:lnTo>
                <a:lnTo>
                  <a:pt x="12806" y="1794"/>
                </a:lnTo>
                <a:lnTo>
                  <a:pt x="12806" y="1800"/>
                </a:lnTo>
                <a:lnTo>
                  <a:pt x="12802" y="1812"/>
                </a:lnTo>
                <a:lnTo>
                  <a:pt x="12798" y="1824"/>
                </a:lnTo>
                <a:lnTo>
                  <a:pt x="12798" y="1828"/>
                </a:lnTo>
                <a:lnTo>
                  <a:pt x="12798" y="1832"/>
                </a:lnTo>
                <a:lnTo>
                  <a:pt x="12800" y="1832"/>
                </a:lnTo>
                <a:lnTo>
                  <a:pt x="12806" y="1830"/>
                </a:lnTo>
                <a:lnTo>
                  <a:pt x="12824" y="1816"/>
                </a:lnTo>
                <a:lnTo>
                  <a:pt x="12846" y="1800"/>
                </a:lnTo>
                <a:lnTo>
                  <a:pt x="12868" y="1788"/>
                </a:lnTo>
                <a:lnTo>
                  <a:pt x="12878" y="1786"/>
                </a:lnTo>
                <a:lnTo>
                  <a:pt x="12888" y="1784"/>
                </a:lnTo>
                <a:lnTo>
                  <a:pt x="12906" y="1784"/>
                </a:lnTo>
                <a:lnTo>
                  <a:pt x="12922" y="1788"/>
                </a:lnTo>
                <a:lnTo>
                  <a:pt x="12936" y="1794"/>
                </a:lnTo>
                <a:lnTo>
                  <a:pt x="12948" y="1804"/>
                </a:lnTo>
                <a:lnTo>
                  <a:pt x="12960" y="1818"/>
                </a:lnTo>
                <a:lnTo>
                  <a:pt x="12968" y="1826"/>
                </a:lnTo>
                <a:lnTo>
                  <a:pt x="12972" y="1830"/>
                </a:lnTo>
                <a:lnTo>
                  <a:pt x="12972" y="1826"/>
                </a:lnTo>
                <a:lnTo>
                  <a:pt x="12976" y="1820"/>
                </a:lnTo>
                <a:lnTo>
                  <a:pt x="12982" y="1808"/>
                </a:lnTo>
                <a:lnTo>
                  <a:pt x="12996" y="1792"/>
                </a:lnTo>
                <a:lnTo>
                  <a:pt x="13006" y="1782"/>
                </a:lnTo>
                <a:lnTo>
                  <a:pt x="13020" y="1772"/>
                </a:lnTo>
                <a:lnTo>
                  <a:pt x="13036" y="1762"/>
                </a:lnTo>
                <a:lnTo>
                  <a:pt x="13056" y="1752"/>
                </a:lnTo>
                <a:lnTo>
                  <a:pt x="13074" y="1742"/>
                </a:lnTo>
                <a:lnTo>
                  <a:pt x="13090" y="1730"/>
                </a:lnTo>
                <a:lnTo>
                  <a:pt x="13124" y="1706"/>
                </a:lnTo>
                <a:lnTo>
                  <a:pt x="13142" y="1694"/>
                </a:lnTo>
                <a:lnTo>
                  <a:pt x="13160" y="1684"/>
                </a:lnTo>
                <a:lnTo>
                  <a:pt x="13178" y="1674"/>
                </a:lnTo>
                <a:lnTo>
                  <a:pt x="13200" y="1666"/>
                </a:lnTo>
                <a:lnTo>
                  <a:pt x="13218" y="1660"/>
                </a:lnTo>
                <a:lnTo>
                  <a:pt x="13236" y="1656"/>
                </a:lnTo>
                <a:lnTo>
                  <a:pt x="13250" y="1654"/>
                </a:lnTo>
                <a:lnTo>
                  <a:pt x="13264" y="1654"/>
                </a:lnTo>
                <a:lnTo>
                  <a:pt x="13284" y="1654"/>
                </a:lnTo>
                <a:lnTo>
                  <a:pt x="13298" y="1658"/>
                </a:lnTo>
                <a:lnTo>
                  <a:pt x="13310" y="1662"/>
                </a:lnTo>
                <a:lnTo>
                  <a:pt x="13318" y="1666"/>
                </a:lnTo>
                <a:lnTo>
                  <a:pt x="13322" y="1666"/>
                </a:lnTo>
                <a:lnTo>
                  <a:pt x="13326" y="1664"/>
                </a:lnTo>
                <a:lnTo>
                  <a:pt x="13336" y="1658"/>
                </a:lnTo>
                <a:lnTo>
                  <a:pt x="13344" y="1648"/>
                </a:lnTo>
                <a:lnTo>
                  <a:pt x="13346" y="1640"/>
                </a:lnTo>
                <a:lnTo>
                  <a:pt x="13344" y="1630"/>
                </a:lnTo>
                <a:lnTo>
                  <a:pt x="13340" y="1622"/>
                </a:lnTo>
                <a:lnTo>
                  <a:pt x="13324" y="1600"/>
                </a:lnTo>
                <a:lnTo>
                  <a:pt x="13316" y="1586"/>
                </a:lnTo>
                <a:lnTo>
                  <a:pt x="13308" y="1568"/>
                </a:lnTo>
                <a:lnTo>
                  <a:pt x="13300" y="1548"/>
                </a:lnTo>
                <a:lnTo>
                  <a:pt x="13292" y="1538"/>
                </a:lnTo>
                <a:lnTo>
                  <a:pt x="13288" y="1536"/>
                </a:lnTo>
                <a:lnTo>
                  <a:pt x="13286" y="1536"/>
                </a:lnTo>
                <a:lnTo>
                  <a:pt x="13278" y="1536"/>
                </a:lnTo>
                <a:lnTo>
                  <a:pt x="13272" y="1538"/>
                </a:lnTo>
                <a:lnTo>
                  <a:pt x="13268" y="1538"/>
                </a:lnTo>
                <a:lnTo>
                  <a:pt x="13264" y="1536"/>
                </a:lnTo>
                <a:lnTo>
                  <a:pt x="13262" y="1532"/>
                </a:lnTo>
                <a:lnTo>
                  <a:pt x="13258" y="1520"/>
                </a:lnTo>
                <a:lnTo>
                  <a:pt x="13256" y="1516"/>
                </a:lnTo>
                <a:lnTo>
                  <a:pt x="13258" y="1512"/>
                </a:lnTo>
                <a:lnTo>
                  <a:pt x="13260" y="1510"/>
                </a:lnTo>
                <a:lnTo>
                  <a:pt x="13264" y="1508"/>
                </a:lnTo>
                <a:lnTo>
                  <a:pt x="13274" y="1508"/>
                </a:lnTo>
                <a:lnTo>
                  <a:pt x="13288" y="1510"/>
                </a:lnTo>
                <a:lnTo>
                  <a:pt x="13302" y="1510"/>
                </a:lnTo>
                <a:lnTo>
                  <a:pt x="13320" y="1510"/>
                </a:lnTo>
                <a:lnTo>
                  <a:pt x="13328" y="1508"/>
                </a:lnTo>
                <a:lnTo>
                  <a:pt x="13336" y="1504"/>
                </a:lnTo>
                <a:lnTo>
                  <a:pt x="13344" y="1498"/>
                </a:lnTo>
                <a:lnTo>
                  <a:pt x="13350" y="1490"/>
                </a:lnTo>
                <a:lnTo>
                  <a:pt x="13366" y="1472"/>
                </a:lnTo>
                <a:lnTo>
                  <a:pt x="13366" y="1458"/>
                </a:lnTo>
                <a:lnTo>
                  <a:pt x="13376" y="1446"/>
                </a:lnTo>
                <a:lnTo>
                  <a:pt x="13378" y="1442"/>
                </a:lnTo>
                <a:lnTo>
                  <a:pt x="13378" y="1438"/>
                </a:lnTo>
                <a:lnTo>
                  <a:pt x="13378" y="1436"/>
                </a:lnTo>
                <a:lnTo>
                  <a:pt x="13376" y="1432"/>
                </a:lnTo>
                <a:lnTo>
                  <a:pt x="13368" y="1420"/>
                </a:lnTo>
                <a:lnTo>
                  <a:pt x="13366" y="1414"/>
                </a:lnTo>
                <a:lnTo>
                  <a:pt x="13366" y="1402"/>
                </a:lnTo>
                <a:lnTo>
                  <a:pt x="13370" y="1400"/>
                </a:lnTo>
                <a:lnTo>
                  <a:pt x="13374" y="1398"/>
                </a:lnTo>
                <a:lnTo>
                  <a:pt x="13378" y="1398"/>
                </a:lnTo>
                <a:lnTo>
                  <a:pt x="13384" y="1400"/>
                </a:lnTo>
                <a:lnTo>
                  <a:pt x="13392" y="1404"/>
                </a:lnTo>
                <a:lnTo>
                  <a:pt x="13398" y="1410"/>
                </a:lnTo>
                <a:lnTo>
                  <a:pt x="13404" y="1418"/>
                </a:lnTo>
                <a:lnTo>
                  <a:pt x="13410" y="1430"/>
                </a:lnTo>
                <a:lnTo>
                  <a:pt x="13414" y="1436"/>
                </a:lnTo>
                <a:lnTo>
                  <a:pt x="13418" y="1442"/>
                </a:lnTo>
                <a:lnTo>
                  <a:pt x="13424" y="1444"/>
                </a:lnTo>
                <a:lnTo>
                  <a:pt x="13430" y="1446"/>
                </a:lnTo>
                <a:lnTo>
                  <a:pt x="13446" y="1444"/>
                </a:lnTo>
                <a:lnTo>
                  <a:pt x="13460" y="1440"/>
                </a:lnTo>
                <a:lnTo>
                  <a:pt x="13476" y="1438"/>
                </a:lnTo>
                <a:lnTo>
                  <a:pt x="13484" y="1438"/>
                </a:lnTo>
                <a:lnTo>
                  <a:pt x="13492" y="1438"/>
                </a:lnTo>
                <a:lnTo>
                  <a:pt x="13500" y="1440"/>
                </a:lnTo>
                <a:lnTo>
                  <a:pt x="13506" y="1444"/>
                </a:lnTo>
                <a:lnTo>
                  <a:pt x="13512" y="1452"/>
                </a:lnTo>
                <a:lnTo>
                  <a:pt x="13516" y="1460"/>
                </a:lnTo>
                <a:lnTo>
                  <a:pt x="13526" y="1478"/>
                </a:lnTo>
                <a:lnTo>
                  <a:pt x="13536" y="1488"/>
                </a:lnTo>
                <a:lnTo>
                  <a:pt x="13544" y="1494"/>
                </a:lnTo>
                <a:lnTo>
                  <a:pt x="13554" y="1496"/>
                </a:lnTo>
                <a:lnTo>
                  <a:pt x="13562" y="1496"/>
                </a:lnTo>
                <a:lnTo>
                  <a:pt x="13570" y="1498"/>
                </a:lnTo>
                <a:lnTo>
                  <a:pt x="13578" y="1502"/>
                </a:lnTo>
                <a:lnTo>
                  <a:pt x="13586" y="1510"/>
                </a:lnTo>
                <a:lnTo>
                  <a:pt x="13590" y="1514"/>
                </a:lnTo>
                <a:lnTo>
                  <a:pt x="13594" y="1518"/>
                </a:lnTo>
                <a:lnTo>
                  <a:pt x="13598" y="1520"/>
                </a:lnTo>
                <a:lnTo>
                  <a:pt x="13604" y="1522"/>
                </a:lnTo>
                <a:lnTo>
                  <a:pt x="13614" y="1522"/>
                </a:lnTo>
                <a:lnTo>
                  <a:pt x="13626" y="1516"/>
                </a:lnTo>
                <a:lnTo>
                  <a:pt x="13636" y="1508"/>
                </a:lnTo>
                <a:lnTo>
                  <a:pt x="13646" y="1498"/>
                </a:lnTo>
                <a:lnTo>
                  <a:pt x="13652" y="1482"/>
                </a:lnTo>
                <a:lnTo>
                  <a:pt x="13654" y="1466"/>
                </a:lnTo>
                <a:lnTo>
                  <a:pt x="13656" y="1452"/>
                </a:lnTo>
                <a:lnTo>
                  <a:pt x="13660" y="1448"/>
                </a:lnTo>
                <a:lnTo>
                  <a:pt x="13662" y="1444"/>
                </a:lnTo>
                <a:lnTo>
                  <a:pt x="13670" y="1440"/>
                </a:lnTo>
                <a:lnTo>
                  <a:pt x="13680" y="1438"/>
                </a:lnTo>
                <a:lnTo>
                  <a:pt x="13690" y="1436"/>
                </a:lnTo>
                <a:lnTo>
                  <a:pt x="13704" y="1434"/>
                </a:lnTo>
                <a:lnTo>
                  <a:pt x="13718" y="1426"/>
                </a:lnTo>
                <a:lnTo>
                  <a:pt x="13724" y="1422"/>
                </a:lnTo>
                <a:lnTo>
                  <a:pt x="13732" y="1414"/>
                </a:lnTo>
                <a:lnTo>
                  <a:pt x="13742" y="1402"/>
                </a:lnTo>
                <a:lnTo>
                  <a:pt x="13744" y="1396"/>
                </a:lnTo>
                <a:lnTo>
                  <a:pt x="13744" y="1394"/>
                </a:lnTo>
                <a:lnTo>
                  <a:pt x="13742" y="1394"/>
                </a:lnTo>
                <a:lnTo>
                  <a:pt x="13734" y="1392"/>
                </a:lnTo>
                <a:lnTo>
                  <a:pt x="13724" y="1392"/>
                </a:lnTo>
                <a:lnTo>
                  <a:pt x="13712" y="1388"/>
                </a:lnTo>
                <a:lnTo>
                  <a:pt x="13706" y="1384"/>
                </a:lnTo>
                <a:lnTo>
                  <a:pt x="13698" y="1380"/>
                </a:lnTo>
                <a:lnTo>
                  <a:pt x="13692" y="1374"/>
                </a:lnTo>
                <a:lnTo>
                  <a:pt x="13688" y="1366"/>
                </a:lnTo>
                <a:close/>
                <a:moveTo>
                  <a:pt x="6176" y="2870"/>
                </a:moveTo>
                <a:lnTo>
                  <a:pt x="6176" y="2870"/>
                </a:lnTo>
                <a:lnTo>
                  <a:pt x="6174" y="2872"/>
                </a:lnTo>
                <a:lnTo>
                  <a:pt x="6170" y="2870"/>
                </a:lnTo>
                <a:lnTo>
                  <a:pt x="6168" y="2868"/>
                </a:lnTo>
                <a:lnTo>
                  <a:pt x="6166" y="2864"/>
                </a:lnTo>
                <a:lnTo>
                  <a:pt x="6170" y="2862"/>
                </a:lnTo>
                <a:lnTo>
                  <a:pt x="6174" y="2864"/>
                </a:lnTo>
                <a:lnTo>
                  <a:pt x="6176" y="2866"/>
                </a:lnTo>
                <a:lnTo>
                  <a:pt x="6176" y="2870"/>
                </a:lnTo>
                <a:close/>
                <a:moveTo>
                  <a:pt x="7520" y="3416"/>
                </a:moveTo>
                <a:lnTo>
                  <a:pt x="7520" y="3416"/>
                </a:lnTo>
                <a:lnTo>
                  <a:pt x="7524" y="3412"/>
                </a:lnTo>
                <a:lnTo>
                  <a:pt x="7526" y="3412"/>
                </a:lnTo>
                <a:lnTo>
                  <a:pt x="7524" y="3412"/>
                </a:lnTo>
                <a:lnTo>
                  <a:pt x="7520" y="3416"/>
                </a:lnTo>
                <a:close/>
                <a:moveTo>
                  <a:pt x="7540" y="3418"/>
                </a:moveTo>
                <a:lnTo>
                  <a:pt x="7540" y="3418"/>
                </a:lnTo>
                <a:lnTo>
                  <a:pt x="7540" y="3406"/>
                </a:lnTo>
                <a:lnTo>
                  <a:pt x="7542" y="3402"/>
                </a:lnTo>
                <a:lnTo>
                  <a:pt x="7544" y="3400"/>
                </a:lnTo>
                <a:lnTo>
                  <a:pt x="7542" y="3402"/>
                </a:lnTo>
                <a:lnTo>
                  <a:pt x="7540" y="3406"/>
                </a:lnTo>
                <a:lnTo>
                  <a:pt x="7540" y="3418"/>
                </a:lnTo>
                <a:close/>
                <a:moveTo>
                  <a:pt x="8152" y="3716"/>
                </a:moveTo>
                <a:lnTo>
                  <a:pt x="8152" y="3716"/>
                </a:lnTo>
                <a:lnTo>
                  <a:pt x="8154" y="3718"/>
                </a:lnTo>
                <a:lnTo>
                  <a:pt x="8152" y="3718"/>
                </a:lnTo>
                <a:lnTo>
                  <a:pt x="8152" y="3716"/>
                </a:lnTo>
                <a:close/>
                <a:moveTo>
                  <a:pt x="8302" y="2962"/>
                </a:moveTo>
                <a:lnTo>
                  <a:pt x="8302" y="2962"/>
                </a:lnTo>
                <a:lnTo>
                  <a:pt x="8300" y="2960"/>
                </a:lnTo>
                <a:lnTo>
                  <a:pt x="8296" y="2960"/>
                </a:lnTo>
                <a:lnTo>
                  <a:pt x="8296" y="2962"/>
                </a:lnTo>
                <a:lnTo>
                  <a:pt x="8298" y="2968"/>
                </a:lnTo>
                <a:lnTo>
                  <a:pt x="8296" y="2968"/>
                </a:lnTo>
                <a:lnTo>
                  <a:pt x="8294" y="2970"/>
                </a:lnTo>
                <a:lnTo>
                  <a:pt x="8284" y="2974"/>
                </a:lnTo>
                <a:lnTo>
                  <a:pt x="8280" y="2974"/>
                </a:lnTo>
                <a:lnTo>
                  <a:pt x="8274" y="2974"/>
                </a:lnTo>
                <a:lnTo>
                  <a:pt x="8272" y="2970"/>
                </a:lnTo>
                <a:lnTo>
                  <a:pt x="8270" y="2966"/>
                </a:lnTo>
                <a:lnTo>
                  <a:pt x="8268" y="2960"/>
                </a:lnTo>
                <a:lnTo>
                  <a:pt x="8266" y="2962"/>
                </a:lnTo>
                <a:lnTo>
                  <a:pt x="8264" y="2966"/>
                </a:lnTo>
                <a:lnTo>
                  <a:pt x="8262" y="2966"/>
                </a:lnTo>
                <a:lnTo>
                  <a:pt x="8260" y="2966"/>
                </a:lnTo>
                <a:lnTo>
                  <a:pt x="8256" y="2964"/>
                </a:lnTo>
                <a:lnTo>
                  <a:pt x="8254" y="2966"/>
                </a:lnTo>
                <a:lnTo>
                  <a:pt x="8250" y="2966"/>
                </a:lnTo>
                <a:lnTo>
                  <a:pt x="8248" y="2964"/>
                </a:lnTo>
                <a:lnTo>
                  <a:pt x="8246" y="2958"/>
                </a:lnTo>
                <a:lnTo>
                  <a:pt x="8242" y="2954"/>
                </a:lnTo>
                <a:lnTo>
                  <a:pt x="8240" y="2952"/>
                </a:lnTo>
                <a:lnTo>
                  <a:pt x="8238" y="2958"/>
                </a:lnTo>
                <a:lnTo>
                  <a:pt x="8238" y="2970"/>
                </a:lnTo>
                <a:lnTo>
                  <a:pt x="8234" y="2980"/>
                </a:lnTo>
                <a:lnTo>
                  <a:pt x="8232" y="2990"/>
                </a:lnTo>
                <a:lnTo>
                  <a:pt x="8230" y="2998"/>
                </a:lnTo>
                <a:lnTo>
                  <a:pt x="8232" y="3006"/>
                </a:lnTo>
                <a:lnTo>
                  <a:pt x="8236" y="3014"/>
                </a:lnTo>
                <a:lnTo>
                  <a:pt x="8242" y="3022"/>
                </a:lnTo>
                <a:lnTo>
                  <a:pt x="8244" y="3022"/>
                </a:lnTo>
                <a:lnTo>
                  <a:pt x="8246" y="3020"/>
                </a:lnTo>
                <a:lnTo>
                  <a:pt x="8244" y="3016"/>
                </a:lnTo>
                <a:lnTo>
                  <a:pt x="8244" y="3012"/>
                </a:lnTo>
                <a:lnTo>
                  <a:pt x="8248" y="3012"/>
                </a:lnTo>
                <a:lnTo>
                  <a:pt x="8254" y="3012"/>
                </a:lnTo>
                <a:lnTo>
                  <a:pt x="8260" y="3010"/>
                </a:lnTo>
                <a:lnTo>
                  <a:pt x="8264" y="3010"/>
                </a:lnTo>
                <a:lnTo>
                  <a:pt x="8262" y="3016"/>
                </a:lnTo>
                <a:lnTo>
                  <a:pt x="8260" y="3022"/>
                </a:lnTo>
                <a:lnTo>
                  <a:pt x="8260" y="3026"/>
                </a:lnTo>
                <a:lnTo>
                  <a:pt x="8262" y="3028"/>
                </a:lnTo>
                <a:lnTo>
                  <a:pt x="8264" y="3028"/>
                </a:lnTo>
                <a:lnTo>
                  <a:pt x="8268" y="3030"/>
                </a:lnTo>
                <a:lnTo>
                  <a:pt x="8270" y="3034"/>
                </a:lnTo>
                <a:lnTo>
                  <a:pt x="8268" y="3036"/>
                </a:lnTo>
                <a:lnTo>
                  <a:pt x="8262" y="3038"/>
                </a:lnTo>
                <a:lnTo>
                  <a:pt x="8256" y="3036"/>
                </a:lnTo>
                <a:lnTo>
                  <a:pt x="8254" y="3034"/>
                </a:lnTo>
                <a:lnTo>
                  <a:pt x="8256" y="3030"/>
                </a:lnTo>
                <a:lnTo>
                  <a:pt x="8254" y="3028"/>
                </a:lnTo>
                <a:lnTo>
                  <a:pt x="8252" y="3030"/>
                </a:lnTo>
                <a:lnTo>
                  <a:pt x="8250" y="3032"/>
                </a:lnTo>
                <a:lnTo>
                  <a:pt x="8248" y="3042"/>
                </a:lnTo>
                <a:lnTo>
                  <a:pt x="8248" y="3050"/>
                </a:lnTo>
                <a:lnTo>
                  <a:pt x="8248" y="3054"/>
                </a:lnTo>
                <a:lnTo>
                  <a:pt x="8250" y="3054"/>
                </a:lnTo>
                <a:lnTo>
                  <a:pt x="8252" y="3054"/>
                </a:lnTo>
                <a:lnTo>
                  <a:pt x="8252" y="3050"/>
                </a:lnTo>
                <a:lnTo>
                  <a:pt x="8252" y="3046"/>
                </a:lnTo>
                <a:lnTo>
                  <a:pt x="8258" y="3046"/>
                </a:lnTo>
                <a:lnTo>
                  <a:pt x="8262" y="3048"/>
                </a:lnTo>
                <a:lnTo>
                  <a:pt x="8266" y="3050"/>
                </a:lnTo>
                <a:lnTo>
                  <a:pt x="8270" y="3058"/>
                </a:lnTo>
                <a:lnTo>
                  <a:pt x="8274" y="3064"/>
                </a:lnTo>
                <a:lnTo>
                  <a:pt x="8280" y="3066"/>
                </a:lnTo>
                <a:lnTo>
                  <a:pt x="8282" y="3070"/>
                </a:lnTo>
                <a:lnTo>
                  <a:pt x="8282" y="3072"/>
                </a:lnTo>
                <a:lnTo>
                  <a:pt x="8282" y="3076"/>
                </a:lnTo>
                <a:lnTo>
                  <a:pt x="8278" y="3084"/>
                </a:lnTo>
                <a:lnTo>
                  <a:pt x="8276" y="3100"/>
                </a:lnTo>
                <a:lnTo>
                  <a:pt x="8276" y="3120"/>
                </a:lnTo>
                <a:lnTo>
                  <a:pt x="8280" y="3152"/>
                </a:lnTo>
                <a:lnTo>
                  <a:pt x="8280" y="3154"/>
                </a:lnTo>
                <a:lnTo>
                  <a:pt x="8286" y="3174"/>
                </a:lnTo>
                <a:lnTo>
                  <a:pt x="8286" y="3180"/>
                </a:lnTo>
                <a:lnTo>
                  <a:pt x="8286" y="3182"/>
                </a:lnTo>
                <a:lnTo>
                  <a:pt x="8284" y="3184"/>
                </a:lnTo>
                <a:lnTo>
                  <a:pt x="8280" y="3186"/>
                </a:lnTo>
                <a:lnTo>
                  <a:pt x="8270" y="3184"/>
                </a:lnTo>
                <a:lnTo>
                  <a:pt x="8272" y="3182"/>
                </a:lnTo>
                <a:lnTo>
                  <a:pt x="8276" y="3180"/>
                </a:lnTo>
                <a:lnTo>
                  <a:pt x="8278" y="3178"/>
                </a:lnTo>
                <a:lnTo>
                  <a:pt x="8266" y="3180"/>
                </a:lnTo>
                <a:lnTo>
                  <a:pt x="8244" y="3184"/>
                </a:lnTo>
                <a:lnTo>
                  <a:pt x="8206" y="3196"/>
                </a:lnTo>
                <a:lnTo>
                  <a:pt x="8200" y="3196"/>
                </a:lnTo>
                <a:lnTo>
                  <a:pt x="8192" y="3196"/>
                </a:lnTo>
                <a:lnTo>
                  <a:pt x="8180" y="3192"/>
                </a:lnTo>
                <a:lnTo>
                  <a:pt x="8170" y="3188"/>
                </a:lnTo>
                <a:lnTo>
                  <a:pt x="8158" y="3184"/>
                </a:lnTo>
                <a:lnTo>
                  <a:pt x="8148" y="3176"/>
                </a:lnTo>
                <a:lnTo>
                  <a:pt x="8138" y="3168"/>
                </a:lnTo>
                <a:lnTo>
                  <a:pt x="8132" y="3158"/>
                </a:lnTo>
                <a:lnTo>
                  <a:pt x="8130" y="3154"/>
                </a:lnTo>
                <a:lnTo>
                  <a:pt x="8126" y="3150"/>
                </a:lnTo>
                <a:lnTo>
                  <a:pt x="8120" y="3148"/>
                </a:lnTo>
                <a:lnTo>
                  <a:pt x="8102" y="3146"/>
                </a:lnTo>
                <a:lnTo>
                  <a:pt x="8092" y="3144"/>
                </a:lnTo>
                <a:lnTo>
                  <a:pt x="8088" y="3140"/>
                </a:lnTo>
                <a:lnTo>
                  <a:pt x="8084" y="3136"/>
                </a:lnTo>
                <a:lnTo>
                  <a:pt x="8082" y="3130"/>
                </a:lnTo>
                <a:lnTo>
                  <a:pt x="8080" y="3120"/>
                </a:lnTo>
                <a:lnTo>
                  <a:pt x="8076" y="3096"/>
                </a:lnTo>
                <a:lnTo>
                  <a:pt x="8070" y="3098"/>
                </a:lnTo>
                <a:lnTo>
                  <a:pt x="8066" y="3098"/>
                </a:lnTo>
                <a:lnTo>
                  <a:pt x="8064" y="3096"/>
                </a:lnTo>
                <a:lnTo>
                  <a:pt x="8064" y="3094"/>
                </a:lnTo>
                <a:lnTo>
                  <a:pt x="8062" y="3088"/>
                </a:lnTo>
                <a:lnTo>
                  <a:pt x="8062" y="3086"/>
                </a:lnTo>
                <a:lnTo>
                  <a:pt x="8058" y="3084"/>
                </a:lnTo>
                <a:lnTo>
                  <a:pt x="8062" y="3086"/>
                </a:lnTo>
                <a:lnTo>
                  <a:pt x="8062" y="3088"/>
                </a:lnTo>
                <a:lnTo>
                  <a:pt x="8064" y="3092"/>
                </a:lnTo>
                <a:lnTo>
                  <a:pt x="8064" y="3096"/>
                </a:lnTo>
                <a:lnTo>
                  <a:pt x="8066" y="3096"/>
                </a:lnTo>
                <a:lnTo>
                  <a:pt x="8070" y="3096"/>
                </a:lnTo>
                <a:lnTo>
                  <a:pt x="8076" y="3096"/>
                </a:lnTo>
                <a:lnTo>
                  <a:pt x="8076" y="3082"/>
                </a:lnTo>
                <a:lnTo>
                  <a:pt x="8078" y="3062"/>
                </a:lnTo>
                <a:lnTo>
                  <a:pt x="8082" y="3052"/>
                </a:lnTo>
                <a:lnTo>
                  <a:pt x="8082" y="3054"/>
                </a:lnTo>
                <a:lnTo>
                  <a:pt x="8084" y="3056"/>
                </a:lnTo>
                <a:lnTo>
                  <a:pt x="8086" y="3064"/>
                </a:lnTo>
                <a:lnTo>
                  <a:pt x="8086" y="3066"/>
                </a:lnTo>
                <a:lnTo>
                  <a:pt x="8088" y="3066"/>
                </a:lnTo>
                <a:lnTo>
                  <a:pt x="8090" y="3062"/>
                </a:lnTo>
                <a:lnTo>
                  <a:pt x="8092" y="3058"/>
                </a:lnTo>
                <a:lnTo>
                  <a:pt x="8092" y="3054"/>
                </a:lnTo>
                <a:lnTo>
                  <a:pt x="8094" y="3048"/>
                </a:lnTo>
                <a:lnTo>
                  <a:pt x="8096" y="3046"/>
                </a:lnTo>
                <a:lnTo>
                  <a:pt x="8096" y="3044"/>
                </a:lnTo>
                <a:lnTo>
                  <a:pt x="8094" y="3040"/>
                </a:lnTo>
                <a:lnTo>
                  <a:pt x="8092" y="3036"/>
                </a:lnTo>
                <a:lnTo>
                  <a:pt x="8094" y="3034"/>
                </a:lnTo>
                <a:lnTo>
                  <a:pt x="8096" y="3030"/>
                </a:lnTo>
                <a:lnTo>
                  <a:pt x="8098" y="3026"/>
                </a:lnTo>
                <a:lnTo>
                  <a:pt x="8100" y="3020"/>
                </a:lnTo>
                <a:lnTo>
                  <a:pt x="8100" y="3010"/>
                </a:lnTo>
                <a:lnTo>
                  <a:pt x="8102" y="3006"/>
                </a:lnTo>
                <a:lnTo>
                  <a:pt x="8104" y="3000"/>
                </a:lnTo>
                <a:lnTo>
                  <a:pt x="8106" y="2996"/>
                </a:lnTo>
                <a:lnTo>
                  <a:pt x="8114" y="2992"/>
                </a:lnTo>
                <a:lnTo>
                  <a:pt x="8122" y="2990"/>
                </a:lnTo>
                <a:lnTo>
                  <a:pt x="8128" y="2990"/>
                </a:lnTo>
                <a:lnTo>
                  <a:pt x="8132" y="2992"/>
                </a:lnTo>
                <a:lnTo>
                  <a:pt x="8134" y="2994"/>
                </a:lnTo>
                <a:lnTo>
                  <a:pt x="8138" y="2996"/>
                </a:lnTo>
                <a:lnTo>
                  <a:pt x="8138" y="2990"/>
                </a:lnTo>
                <a:lnTo>
                  <a:pt x="8134" y="2984"/>
                </a:lnTo>
                <a:lnTo>
                  <a:pt x="8130" y="2982"/>
                </a:lnTo>
                <a:lnTo>
                  <a:pt x="8118" y="2980"/>
                </a:lnTo>
                <a:lnTo>
                  <a:pt x="8108" y="2978"/>
                </a:lnTo>
                <a:lnTo>
                  <a:pt x="8104" y="2976"/>
                </a:lnTo>
                <a:lnTo>
                  <a:pt x="8104" y="2970"/>
                </a:lnTo>
                <a:lnTo>
                  <a:pt x="8104" y="2968"/>
                </a:lnTo>
                <a:lnTo>
                  <a:pt x="8102" y="2964"/>
                </a:lnTo>
                <a:lnTo>
                  <a:pt x="8098" y="2958"/>
                </a:lnTo>
                <a:lnTo>
                  <a:pt x="8094" y="2954"/>
                </a:lnTo>
                <a:lnTo>
                  <a:pt x="8090" y="2948"/>
                </a:lnTo>
                <a:lnTo>
                  <a:pt x="8088" y="2940"/>
                </a:lnTo>
                <a:lnTo>
                  <a:pt x="8082" y="2928"/>
                </a:lnTo>
                <a:lnTo>
                  <a:pt x="8072" y="2916"/>
                </a:lnTo>
                <a:lnTo>
                  <a:pt x="8066" y="2908"/>
                </a:lnTo>
                <a:lnTo>
                  <a:pt x="8056" y="2892"/>
                </a:lnTo>
                <a:lnTo>
                  <a:pt x="8046" y="2882"/>
                </a:lnTo>
                <a:lnTo>
                  <a:pt x="8032" y="2864"/>
                </a:lnTo>
                <a:lnTo>
                  <a:pt x="8028" y="2856"/>
                </a:lnTo>
                <a:lnTo>
                  <a:pt x="8024" y="2846"/>
                </a:lnTo>
                <a:lnTo>
                  <a:pt x="8024" y="2832"/>
                </a:lnTo>
                <a:lnTo>
                  <a:pt x="8026" y="2816"/>
                </a:lnTo>
                <a:lnTo>
                  <a:pt x="8028" y="2794"/>
                </a:lnTo>
                <a:lnTo>
                  <a:pt x="8028" y="2792"/>
                </a:lnTo>
                <a:lnTo>
                  <a:pt x="8026" y="2794"/>
                </a:lnTo>
                <a:lnTo>
                  <a:pt x="8024" y="2798"/>
                </a:lnTo>
                <a:lnTo>
                  <a:pt x="8020" y="2800"/>
                </a:lnTo>
                <a:lnTo>
                  <a:pt x="8018" y="2798"/>
                </a:lnTo>
                <a:lnTo>
                  <a:pt x="8016" y="2790"/>
                </a:lnTo>
                <a:lnTo>
                  <a:pt x="8014" y="2778"/>
                </a:lnTo>
                <a:lnTo>
                  <a:pt x="8008" y="2772"/>
                </a:lnTo>
                <a:lnTo>
                  <a:pt x="8002" y="2766"/>
                </a:lnTo>
                <a:lnTo>
                  <a:pt x="7996" y="2762"/>
                </a:lnTo>
                <a:lnTo>
                  <a:pt x="7990" y="2760"/>
                </a:lnTo>
                <a:lnTo>
                  <a:pt x="7986" y="2756"/>
                </a:lnTo>
                <a:lnTo>
                  <a:pt x="7988" y="2754"/>
                </a:lnTo>
                <a:lnTo>
                  <a:pt x="7992" y="2748"/>
                </a:lnTo>
                <a:lnTo>
                  <a:pt x="7998" y="2742"/>
                </a:lnTo>
                <a:lnTo>
                  <a:pt x="8004" y="2736"/>
                </a:lnTo>
                <a:lnTo>
                  <a:pt x="8014" y="2722"/>
                </a:lnTo>
                <a:lnTo>
                  <a:pt x="8024" y="2706"/>
                </a:lnTo>
                <a:lnTo>
                  <a:pt x="8038" y="2690"/>
                </a:lnTo>
                <a:lnTo>
                  <a:pt x="8048" y="2684"/>
                </a:lnTo>
                <a:lnTo>
                  <a:pt x="8054" y="2680"/>
                </a:lnTo>
                <a:lnTo>
                  <a:pt x="8060" y="2678"/>
                </a:lnTo>
                <a:lnTo>
                  <a:pt x="8064" y="2680"/>
                </a:lnTo>
                <a:lnTo>
                  <a:pt x="8070" y="2680"/>
                </a:lnTo>
                <a:lnTo>
                  <a:pt x="8070" y="2678"/>
                </a:lnTo>
                <a:lnTo>
                  <a:pt x="8070" y="2676"/>
                </a:lnTo>
                <a:lnTo>
                  <a:pt x="8070" y="2668"/>
                </a:lnTo>
                <a:lnTo>
                  <a:pt x="8072" y="2664"/>
                </a:lnTo>
                <a:lnTo>
                  <a:pt x="8076" y="2658"/>
                </a:lnTo>
                <a:lnTo>
                  <a:pt x="8080" y="2648"/>
                </a:lnTo>
                <a:lnTo>
                  <a:pt x="8076" y="2658"/>
                </a:lnTo>
                <a:lnTo>
                  <a:pt x="8072" y="2664"/>
                </a:lnTo>
                <a:lnTo>
                  <a:pt x="8070" y="2668"/>
                </a:lnTo>
                <a:lnTo>
                  <a:pt x="8070" y="2676"/>
                </a:lnTo>
                <a:lnTo>
                  <a:pt x="8070" y="2672"/>
                </a:lnTo>
                <a:lnTo>
                  <a:pt x="8072" y="2668"/>
                </a:lnTo>
                <a:lnTo>
                  <a:pt x="8076" y="2666"/>
                </a:lnTo>
                <a:lnTo>
                  <a:pt x="8084" y="2662"/>
                </a:lnTo>
                <a:lnTo>
                  <a:pt x="8086" y="2658"/>
                </a:lnTo>
                <a:lnTo>
                  <a:pt x="8088" y="2652"/>
                </a:lnTo>
                <a:lnTo>
                  <a:pt x="8092" y="2646"/>
                </a:lnTo>
                <a:lnTo>
                  <a:pt x="8096" y="2644"/>
                </a:lnTo>
                <a:lnTo>
                  <a:pt x="8104" y="2642"/>
                </a:lnTo>
                <a:lnTo>
                  <a:pt x="8114" y="2642"/>
                </a:lnTo>
                <a:lnTo>
                  <a:pt x="8122" y="2638"/>
                </a:lnTo>
                <a:lnTo>
                  <a:pt x="8130" y="2632"/>
                </a:lnTo>
                <a:lnTo>
                  <a:pt x="8146" y="2618"/>
                </a:lnTo>
                <a:lnTo>
                  <a:pt x="8154" y="2614"/>
                </a:lnTo>
                <a:lnTo>
                  <a:pt x="8160" y="2612"/>
                </a:lnTo>
                <a:lnTo>
                  <a:pt x="8168" y="2610"/>
                </a:lnTo>
                <a:lnTo>
                  <a:pt x="8176" y="2610"/>
                </a:lnTo>
                <a:lnTo>
                  <a:pt x="8182" y="2612"/>
                </a:lnTo>
                <a:lnTo>
                  <a:pt x="8190" y="2616"/>
                </a:lnTo>
                <a:lnTo>
                  <a:pt x="8208" y="2626"/>
                </a:lnTo>
                <a:lnTo>
                  <a:pt x="8212" y="2626"/>
                </a:lnTo>
                <a:lnTo>
                  <a:pt x="8218" y="2620"/>
                </a:lnTo>
                <a:lnTo>
                  <a:pt x="8220" y="2616"/>
                </a:lnTo>
                <a:lnTo>
                  <a:pt x="8224" y="2616"/>
                </a:lnTo>
                <a:lnTo>
                  <a:pt x="8234" y="2616"/>
                </a:lnTo>
                <a:lnTo>
                  <a:pt x="8242" y="2620"/>
                </a:lnTo>
                <a:lnTo>
                  <a:pt x="8246" y="2628"/>
                </a:lnTo>
                <a:lnTo>
                  <a:pt x="8248" y="2634"/>
                </a:lnTo>
                <a:lnTo>
                  <a:pt x="8246" y="2638"/>
                </a:lnTo>
                <a:lnTo>
                  <a:pt x="8244" y="2644"/>
                </a:lnTo>
                <a:lnTo>
                  <a:pt x="8248" y="2652"/>
                </a:lnTo>
                <a:lnTo>
                  <a:pt x="8250" y="2656"/>
                </a:lnTo>
                <a:lnTo>
                  <a:pt x="8248" y="2662"/>
                </a:lnTo>
                <a:lnTo>
                  <a:pt x="8242" y="2676"/>
                </a:lnTo>
                <a:lnTo>
                  <a:pt x="8238" y="2684"/>
                </a:lnTo>
                <a:lnTo>
                  <a:pt x="8236" y="2690"/>
                </a:lnTo>
                <a:lnTo>
                  <a:pt x="8236" y="2696"/>
                </a:lnTo>
                <a:lnTo>
                  <a:pt x="8242" y="2702"/>
                </a:lnTo>
                <a:lnTo>
                  <a:pt x="8248" y="2708"/>
                </a:lnTo>
                <a:lnTo>
                  <a:pt x="8250" y="2710"/>
                </a:lnTo>
                <a:lnTo>
                  <a:pt x="8248" y="2712"/>
                </a:lnTo>
                <a:lnTo>
                  <a:pt x="8242" y="2712"/>
                </a:lnTo>
                <a:lnTo>
                  <a:pt x="8226" y="2708"/>
                </a:lnTo>
                <a:lnTo>
                  <a:pt x="8216" y="2708"/>
                </a:lnTo>
                <a:lnTo>
                  <a:pt x="8208" y="2708"/>
                </a:lnTo>
                <a:lnTo>
                  <a:pt x="8202" y="2710"/>
                </a:lnTo>
                <a:lnTo>
                  <a:pt x="8198" y="2710"/>
                </a:lnTo>
                <a:lnTo>
                  <a:pt x="8192" y="2706"/>
                </a:lnTo>
                <a:lnTo>
                  <a:pt x="8188" y="2706"/>
                </a:lnTo>
                <a:lnTo>
                  <a:pt x="8178" y="2710"/>
                </a:lnTo>
                <a:lnTo>
                  <a:pt x="8174" y="2714"/>
                </a:lnTo>
                <a:lnTo>
                  <a:pt x="8172" y="2716"/>
                </a:lnTo>
                <a:lnTo>
                  <a:pt x="8172" y="2718"/>
                </a:lnTo>
                <a:lnTo>
                  <a:pt x="8174" y="2720"/>
                </a:lnTo>
                <a:lnTo>
                  <a:pt x="8174" y="2722"/>
                </a:lnTo>
                <a:lnTo>
                  <a:pt x="8174" y="2724"/>
                </a:lnTo>
                <a:lnTo>
                  <a:pt x="8172" y="2726"/>
                </a:lnTo>
                <a:lnTo>
                  <a:pt x="8166" y="2728"/>
                </a:lnTo>
                <a:lnTo>
                  <a:pt x="8162" y="2730"/>
                </a:lnTo>
                <a:lnTo>
                  <a:pt x="8160" y="2732"/>
                </a:lnTo>
                <a:lnTo>
                  <a:pt x="8160" y="2734"/>
                </a:lnTo>
                <a:lnTo>
                  <a:pt x="8162" y="2736"/>
                </a:lnTo>
                <a:lnTo>
                  <a:pt x="8166" y="2742"/>
                </a:lnTo>
                <a:lnTo>
                  <a:pt x="8172" y="2746"/>
                </a:lnTo>
                <a:lnTo>
                  <a:pt x="8184" y="2754"/>
                </a:lnTo>
                <a:lnTo>
                  <a:pt x="8184" y="2756"/>
                </a:lnTo>
                <a:lnTo>
                  <a:pt x="8184" y="2758"/>
                </a:lnTo>
                <a:lnTo>
                  <a:pt x="8178" y="2758"/>
                </a:lnTo>
                <a:lnTo>
                  <a:pt x="8170" y="2758"/>
                </a:lnTo>
                <a:lnTo>
                  <a:pt x="8164" y="2758"/>
                </a:lnTo>
                <a:lnTo>
                  <a:pt x="8162" y="2756"/>
                </a:lnTo>
                <a:lnTo>
                  <a:pt x="8160" y="2754"/>
                </a:lnTo>
                <a:lnTo>
                  <a:pt x="8158" y="2752"/>
                </a:lnTo>
                <a:lnTo>
                  <a:pt x="8156" y="2750"/>
                </a:lnTo>
                <a:lnTo>
                  <a:pt x="8152" y="2750"/>
                </a:lnTo>
                <a:lnTo>
                  <a:pt x="8144" y="2750"/>
                </a:lnTo>
                <a:lnTo>
                  <a:pt x="8136" y="2752"/>
                </a:lnTo>
                <a:lnTo>
                  <a:pt x="8132" y="2754"/>
                </a:lnTo>
                <a:lnTo>
                  <a:pt x="8128" y="2758"/>
                </a:lnTo>
                <a:lnTo>
                  <a:pt x="8128" y="2762"/>
                </a:lnTo>
                <a:lnTo>
                  <a:pt x="8130" y="2764"/>
                </a:lnTo>
                <a:lnTo>
                  <a:pt x="8134" y="2768"/>
                </a:lnTo>
                <a:lnTo>
                  <a:pt x="8140" y="2770"/>
                </a:lnTo>
                <a:lnTo>
                  <a:pt x="8146" y="2772"/>
                </a:lnTo>
                <a:lnTo>
                  <a:pt x="8152" y="2774"/>
                </a:lnTo>
                <a:lnTo>
                  <a:pt x="8158" y="2780"/>
                </a:lnTo>
                <a:lnTo>
                  <a:pt x="8162" y="2790"/>
                </a:lnTo>
                <a:lnTo>
                  <a:pt x="8166" y="2800"/>
                </a:lnTo>
                <a:lnTo>
                  <a:pt x="8172" y="2818"/>
                </a:lnTo>
                <a:lnTo>
                  <a:pt x="8172" y="2828"/>
                </a:lnTo>
                <a:lnTo>
                  <a:pt x="8174" y="2832"/>
                </a:lnTo>
                <a:lnTo>
                  <a:pt x="8174" y="2834"/>
                </a:lnTo>
                <a:lnTo>
                  <a:pt x="8180" y="2834"/>
                </a:lnTo>
                <a:lnTo>
                  <a:pt x="8184" y="2832"/>
                </a:lnTo>
                <a:lnTo>
                  <a:pt x="8188" y="2834"/>
                </a:lnTo>
                <a:lnTo>
                  <a:pt x="8192" y="2836"/>
                </a:lnTo>
                <a:lnTo>
                  <a:pt x="8196" y="2842"/>
                </a:lnTo>
                <a:lnTo>
                  <a:pt x="8198" y="2846"/>
                </a:lnTo>
                <a:lnTo>
                  <a:pt x="8202" y="2850"/>
                </a:lnTo>
                <a:lnTo>
                  <a:pt x="8204" y="2850"/>
                </a:lnTo>
                <a:lnTo>
                  <a:pt x="8208" y="2848"/>
                </a:lnTo>
                <a:lnTo>
                  <a:pt x="8210" y="2848"/>
                </a:lnTo>
                <a:lnTo>
                  <a:pt x="8216" y="2848"/>
                </a:lnTo>
                <a:lnTo>
                  <a:pt x="8220" y="2850"/>
                </a:lnTo>
                <a:lnTo>
                  <a:pt x="8228" y="2854"/>
                </a:lnTo>
                <a:lnTo>
                  <a:pt x="8232" y="2860"/>
                </a:lnTo>
                <a:lnTo>
                  <a:pt x="8234" y="2866"/>
                </a:lnTo>
                <a:lnTo>
                  <a:pt x="8232" y="2872"/>
                </a:lnTo>
                <a:lnTo>
                  <a:pt x="8228" y="2876"/>
                </a:lnTo>
                <a:lnTo>
                  <a:pt x="8224" y="2882"/>
                </a:lnTo>
                <a:lnTo>
                  <a:pt x="8220" y="2890"/>
                </a:lnTo>
                <a:lnTo>
                  <a:pt x="8218" y="2900"/>
                </a:lnTo>
                <a:lnTo>
                  <a:pt x="8220" y="2912"/>
                </a:lnTo>
                <a:lnTo>
                  <a:pt x="8238" y="2894"/>
                </a:lnTo>
                <a:lnTo>
                  <a:pt x="8220" y="2912"/>
                </a:lnTo>
                <a:lnTo>
                  <a:pt x="8226" y="2918"/>
                </a:lnTo>
                <a:lnTo>
                  <a:pt x="8228" y="2922"/>
                </a:lnTo>
                <a:lnTo>
                  <a:pt x="8226" y="2924"/>
                </a:lnTo>
                <a:lnTo>
                  <a:pt x="8228" y="2930"/>
                </a:lnTo>
                <a:lnTo>
                  <a:pt x="8234" y="2940"/>
                </a:lnTo>
                <a:lnTo>
                  <a:pt x="8236" y="2942"/>
                </a:lnTo>
                <a:lnTo>
                  <a:pt x="8236" y="2938"/>
                </a:lnTo>
                <a:lnTo>
                  <a:pt x="8238" y="2932"/>
                </a:lnTo>
                <a:lnTo>
                  <a:pt x="8240" y="2924"/>
                </a:lnTo>
                <a:lnTo>
                  <a:pt x="8240" y="2920"/>
                </a:lnTo>
                <a:lnTo>
                  <a:pt x="8238" y="2918"/>
                </a:lnTo>
                <a:lnTo>
                  <a:pt x="8236" y="2914"/>
                </a:lnTo>
                <a:lnTo>
                  <a:pt x="8236" y="2908"/>
                </a:lnTo>
                <a:lnTo>
                  <a:pt x="8238" y="2904"/>
                </a:lnTo>
                <a:lnTo>
                  <a:pt x="8242" y="2900"/>
                </a:lnTo>
                <a:lnTo>
                  <a:pt x="8246" y="2896"/>
                </a:lnTo>
                <a:lnTo>
                  <a:pt x="8254" y="2894"/>
                </a:lnTo>
                <a:lnTo>
                  <a:pt x="8266" y="2892"/>
                </a:lnTo>
                <a:lnTo>
                  <a:pt x="8274" y="2890"/>
                </a:lnTo>
                <a:lnTo>
                  <a:pt x="8276" y="2892"/>
                </a:lnTo>
                <a:lnTo>
                  <a:pt x="8278" y="2892"/>
                </a:lnTo>
                <a:lnTo>
                  <a:pt x="8280" y="2900"/>
                </a:lnTo>
                <a:lnTo>
                  <a:pt x="8282" y="2912"/>
                </a:lnTo>
                <a:lnTo>
                  <a:pt x="8284" y="2922"/>
                </a:lnTo>
                <a:lnTo>
                  <a:pt x="8286" y="2928"/>
                </a:lnTo>
                <a:lnTo>
                  <a:pt x="8290" y="2932"/>
                </a:lnTo>
                <a:lnTo>
                  <a:pt x="8296" y="2936"/>
                </a:lnTo>
                <a:lnTo>
                  <a:pt x="8304" y="2942"/>
                </a:lnTo>
                <a:lnTo>
                  <a:pt x="8310" y="2946"/>
                </a:lnTo>
                <a:lnTo>
                  <a:pt x="8312" y="2950"/>
                </a:lnTo>
                <a:lnTo>
                  <a:pt x="8314" y="2956"/>
                </a:lnTo>
                <a:lnTo>
                  <a:pt x="8312" y="2960"/>
                </a:lnTo>
                <a:lnTo>
                  <a:pt x="8310" y="2962"/>
                </a:lnTo>
                <a:lnTo>
                  <a:pt x="8308" y="2964"/>
                </a:lnTo>
                <a:lnTo>
                  <a:pt x="8304" y="2964"/>
                </a:lnTo>
                <a:lnTo>
                  <a:pt x="8302" y="2962"/>
                </a:lnTo>
                <a:close/>
                <a:moveTo>
                  <a:pt x="8570" y="2768"/>
                </a:moveTo>
                <a:lnTo>
                  <a:pt x="8570" y="2768"/>
                </a:lnTo>
                <a:lnTo>
                  <a:pt x="8558" y="2782"/>
                </a:lnTo>
                <a:lnTo>
                  <a:pt x="8556" y="2788"/>
                </a:lnTo>
                <a:lnTo>
                  <a:pt x="8560" y="2790"/>
                </a:lnTo>
                <a:lnTo>
                  <a:pt x="8564" y="2796"/>
                </a:lnTo>
                <a:lnTo>
                  <a:pt x="8566" y="2800"/>
                </a:lnTo>
                <a:lnTo>
                  <a:pt x="8566" y="2802"/>
                </a:lnTo>
                <a:lnTo>
                  <a:pt x="8564" y="2804"/>
                </a:lnTo>
                <a:lnTo>
                  <a:pt x="8560" y="2806"/>
                </a:lnTo>
                <a:lnTo>
                  <a:pt x="8552" y="2808"/>
                </a:lnTo>
                <a:lnTo>
                  <a:pt x="8540" y="2808"/>
                </a:lnTo>
                <a:lnTo>
                  <a:pt x="8534" y="2808"/>
                </a:lnTo>
                <a:lnTo>
                  <a:pt x="8532" y="2810"/>
                </a:lnTo>
                <a:lnTo>
                  <a:pt x="8528" y="2814"/>
                </a:lnTo>
                <a:lnTo>
                  <a:pt x="8526" y="2816"/>
                </a:lnTo>
                <a:lnTo>
                  <a:pt x="8520" y="2818"/>
                </a:lnTo>
                <a:lnTo>
                  <a:pt x="8516" y="2818"/>
                </a:lnTo>
                <a:lnTo>
                  <a:pt x="8514" y="2816"/>
                </a:lnTo>
                <a:lnTo>
                  <a:pt x="8514" y="2810"/>
                </a:lnTo>
                <a:lnTo>
                  <a:pt x="8514" y="2808"/>
                </a:lnTo>
                <a:lnTo>
                  <a:pt x="8512" y="2804"/>
                </a:lnTo>
                <a:lnTo>
                  <a:pt x="8510" y="2802"/>
                </a:lnTo>
                <a:lnTo>
                  <a:pt x="8502" y="2798"/>
                </a:lnTo>
                <a:lnTo>
                  <a:pt x="8492" y="2798"/>
                </a:lnTo>
                <a:lnTo>
                  <a:pt x="8484" y="2798"/>
                </a:lnTo>
                <a:lnTo>
                  <a:pt x="8470" y="2804"/>
                </a:lnTo>
                <a:lnTo>
                  <a:pt x="8464" y="2806"/>
                </a:lnTo>
                <a:lnTo>
                  <a:pt x="8460" y="2808"/>
                </a:lnTo>
                <a:lnTo>
                  <a:pt x="8458" y="2806"/>
                </a:lnTo>
                <a:lnTo>
                  <a:pt x="8458" y="2802"/>
                </a:lnTo>
                <a:lnTo>
                  <a:pt x="8456" y="2788"/>
                </a:lnTo>
                <a:lnTo>
                  <a:pt x="8454" y="2774"/>
                </a:lnTo>
                <a:lnTo>
                  <a:pt x="8454" y="2764"/>
                </a:lnTo>
                <a:lnTo>
                  <a:pt x="8454" y="2758"/>
                </a:lnTo>
                <a:lnTo>
                  <a:pt x="8456" y="2756"/>
                </a:lnTo>
                <a:lnTo>
                  <a:pt x="8456" y="2752"/>
                </a:lnTo>
                <a:lnTo>
                  <a:pt x="8456" y="2750"/>
                </a:lnTo>
                <a:lnTo>
                  <a:pt x="8452" y="2742"/>
                </a:lnTo>
                <a:lnTo>
                  <a:pt x="8452" y="2736"/>
                </a:lnTo>
                <a:lnTo>
                  <a:pt x="8454" y="2726"/>
                </a:lnTo>
                <a:lnTo>
                  <a:pt x="8460" y="2714"/>
                </a:lnTo>
                <a:lnTo>
                  <a:pt x="8468" y="2696"/>
                </a:lnTo>
                <a:lnTo>
                  <a:pt x="8474" y="2686"/>
                </a:lnTo>
                <a:lnTo>
                  <a:pt x="8478" y="2678"/>
                </a:lnTo>
                <a:lnTo>
                  <a:pt x="8482" y="2674"/>
                </a:lnTo>
                <a:lnTo>
                  <a:pt x="8488" y="2672"/>
                </a:lnTo>
                <a:lnTo>
                  <a:pt x="8494" y="2674"/>
                </a:lnTo>
                <a:lnTo>
                  <a:pt x="8498" y="2672"/>
                </a:lnTo>
                <a:lnTo>
                  <a:pt x="8502" y="2670"/>
                </a:lnTo>
                <a:lnTo>
                  <a:pt x="8506" y="2668"/>
                </a:lnTo>
                <a:lnTo>
                  <a:pt x="8506" y="2664"/>
                </a:lnTo>
                <a:lnTo>
                  <a:pt x="8504" y="2660"/>
                </a:lnTo>
                <a:lnTo>
                  <a:pt x="8502" y="2656"/>
                </a:lnTo>
                <a:lnTo>
                  <a:pt x="8506" y="2654"/>
                </a:lnTo>
                <a:lnTo>
                  <a:pt x="8508" y="2652"/>
                </a:lnTo>
                <a:lnTo>
                  <a:pt x="8512" y="2654"/>
                </a:lnTo>
                <a:lnTo>
                  <a:pt x="8518" y="2660"/>
                </a:lnTo>
                <a:lnTo>
                  <a:pt x="8520" y="2664"/>
                </a:lnTo>
                <a:lnTo>
                  <a:pt x="8522" y="2664"/>
                </a:lnTo>
                <a:lnTo>
                  <a:pt x="8526" y="2664"/>
                </a:lnTo>
                <a:lnTo>
                  <a:pt x="8528" y="2660"/>
                </a:lnTo>
                <a:lnTo>
                  <a:pt x="8528" y="2654"/>
                </a:lnTo>
                <a:lnTo>
                  <a:pt x="8528" y="2650"/>
                </a:lnTo>
                <a:lnTo>
                  <a:pt x="8522" y="2646"/>
                </a:lnTo>
                <a:lnTo>
                  <a:pt x="8518" y="2644"/>
                </a:lnTo>
                <a:lnTo>
                  <a:pt x="8518" y="2642"/>
                </a:lnTo>
                <a:lnTo>
                  <a:pt x="8520" y="2640"/>
                </a:lnTo>
                <a:lnTo>
                  <a:pt x="8526" y="2636"/>
                </a:lnTo>
                <a:lnTo>
                  <a:pt x="8542" y="2628"/>
                </a:lnTo>
                <a:lnTo>
                  <a:pt x="8554" y="2626"/>
                </a:lnTo>
                <a:lnTo>
                  <a:pt x="8558" y="2626"/>
                </a:lnTo>
                <a:lnTo>
                  <a:pt x="8560" y="2628"/>
                </a:lnTo>
                <a:lnTo>
                  <a:pt x="8562" y="2632"/>
                </a:lnTo>
                <a:lnTo>
                  <a:pt x="8560" y="2636"/>
                </a:lnTo>
                <a:lnTo>
                  <a:pt x="8558" y="2642"/>
                </a:lnTo>
                <a:lnTo>
                  <a:pt x="8558" y="2644"/>
                </a:lnTo>
                <a:lnTo>
                  <a:pt x="8560" y="2646"/>
                </a:lnTo>
                <a:lnTo>
                  <a:pt x="8562" y="2646"/>
                </a:lnTo>
                <a:lnTo>
                  <a:pt x="8568" y="2642"/>
                </a:lnTo>
                <a:lnTo>
                  <a:pt x="8570" y="2640"/>
                </a:lnTo>
                <a:lnTo>
                  <a:pt x="8572" y="2636"/>
                </a:lnTo>
                <a:lnTo>
                  <a:pt x="8576" y="2628"/>
                </a:lnTo>
                <a:lnTo>
                  <a:pt x="8582" y="2622"/>
                </a:lnTo>
                <a:lnTo>
                  <a:pt x="8584" y="2622"/>
                </a:lnTo>
                <a:lnTo>
                  <a:pt x="8588" y="2622"/>
                </a:lnTo>
                <a:lnTo>
                  <a:pt x="8590" y="2624"/>
                </a:lnTo>
                <a:lnTo>
                  <a:pt x="8590" y="2628"/>
                </a:lnTo>
                <a:lnTo>
                  <a:pt x="8590" y="2636"/>
                </a:lnTo>
                <a:lnTo>
                  <a:pt x="8590" y="2642"/>
                </a:lnTo>
                <a:lnTo>
                  <a:pt x="8588" y="2644"/>
                </a:lnTo>
                <a:lnTo>
                  <a:pt x="8586" y="2646"/>
                </a:lnTo>
                <a:lnTo>
                  <a:pt x="8580" y="2650"/>
                </a:lnTo>
                <a:lnTo>
                  <a:pt x="8580" y="2652"/>
                </a:lnTo>
                <a:lnTo>
                  <a:pt x="8578" y="2658"/>
                </a:lnTo>
                <a:lnTo>
                  <a:pt x="8578" y="2662"/>
                </a:lnTo>
                <a:lnTo>
                  <a:pt x="8576" y="2664"/>
                </a:lnTo>
                <a:lnTo>
                  <a:pt x="8570" y="2664"/>
                </a:lnTo>
                <a:lnTo>
                  <a:pt x="8566" y="2662"/>
                </a:lnTo>
                <a:lnTo>
                  <a:pt x="8566" y="2664"/>
                </a:lnTo>
                <a:lnTo>
                  <a:pt x="8564" y="2666"/>
                </a:lnTo>
                <a:lnTo>
                  <a:pt x="8566" y="2674"/>
                </a:lnTo>
                <a:lnTo>
                  <a:pt x="8572" y="2686"/>
                </a:lnTo>
                <a:lnTo>
                  <a:pt x="8576" y="2692"/>
                </a:lnTo>
                <a:lnTo>
                  <a:pt x="8580" y="2698"/>
                </a:lnTo>
                <a:lnTo>
                  <a:pt x="8584" y="2710"/>
                </a:lnTo>
                <a:lnTo>
                  <a:pt x="8584" y="2716"/>
                </a:lnTo>
                <a:lnTo>
                  <a:pt x="8586" y="2718"/>
                </a:lnTo>
                <a:lnTo>
                  <a:pt x="8590" y="2718"/>
                </a:lnTo>
                <a:lnTo>
                  <a:pt x="8594" y="2718"/>
                </a:lnTo>
                <a:lnTo>
                  <a:pt x="8596" y="2718"/>
                </a:lnTo>
                <a:lnTo>
                  <a:pt x="8600" y="2720"/>
                </a:lnTo>
                <a:lnTo>
                  <a:pt x="8602" y="2722"/>
                </a:lnTo>
                <a:lnTo>
                  <a:pt x="8604" y="2730"/>
                </a:lnTo>
                <a:lnTo>
                  <a:pt x="8594" y="2740"/>
                </a:lnTo>
                <a:lnTo>
                  <a:pt x="8586" y="2744"/>
                </a:lnTo>
                <a:lnTo>
                  <a:pt x="8576" y="2750"/>
                </a:lnTo>
                <a:lnTo>
                  <a:pt x="8572" y="2752"/>
                </a:lnTo>
                <a:lnTo>
                  <a:pt x="8570" y="2754"/>
                </a:lnTo>
                <a:lnTo>
                  <a:pt x="8570" y="2758"/>
                </a:lnTo>
                <a:lnTo>
                  <a:pt x="8570" y="2768"/>
                </a:lnTo>
                <a:close/>
                <a:moveTo>
                  <a:pt x="11370" y="2874"/>
                </a:moveTo>
                <a:lnTo>
                  <a:pt x="11370" y="2874"/>
                </a:lnTo>
                <a:lnTo>
                  <a:pt x="11370" y="2870"/>
                </a:lnTo>
                <a:lnTo>
                  <a:pt x="11376" y="2882"/>
                </a:lnTo>
                <a:lnTo>
                  <a:pt x="11370" y="2874"/>
                </a:lnTo>
                <a:close/>
                <a:moveTo>
                  <a:pt x="8546" y="1146"/>
                </a:moveTo>
                <a:lnTo>
                  <a:pt x="8546" y="1146"/>
                </a:lnTo>
                <a:lnTo>
                  <a:pt x="8546" y="1144"/>
                </a:lnTo>
                <a:lnTo>
                  <a:pt x="8544" y="1140"/>
                </a:lnTo>
                <a:lnTo>
                  <a:pt x="8532" y="1134"/>
                </a:lnTo>
                <a:lnTo>
                  <a:pt x="8518" y="1126"/>
                </a:lnTo>
                <a:lnTo>
                  <a:pt x="8508" y="1120"/>
                </a:lnTo>
                <a:lnTo>
                  <a:pt x="8500" y="1112"/>
                </a:lnTo>
                <a:lnTo>
                  <a:pt x="8490" y="1104"/>
                </a:lnTo>
                <a:lnTo>
                  <a:pt x="8482" y="1102"/>
                </a:lnTo>
                <a:lnTo>
                  <a:pt x="8478" y="1104"/>
                </a:lnTo>
                <a:lnTo>
                  <a:pt x="8470" y="1108"/>
                </a:lnTo>
                <a:lnTo>
                  <a:pt x="8468" y="1108"/>
                </a:lnTo>
                <a:lnTo>
                  <a:pt x="8468" y="1110"/>
                </a:lnTo>
                <a:lnTo>
                  <a:pt x="8470" y="1116"/>
                </a:lnTo>
                <a:lnTo>
                  <a:pt x="8472" y="1120"/>
                </a:lnTo>
                <a:lnTo>
                  <a:pt x="8470" y="1118"/>
                </a:lnTo>
                <a:lnTo>
                  <a:pt x="8466" y="1118"/>
                </a:lnTo>
                <a:lnTo>
                  <a:pt x="8464" y="1118"/>
                </a:lnTo>
                <a:lnTo>
                  <a:pt x="8464" y="1120"/>
                </a:lnTo>
                <a:lnTo>
                  <a:pt x="8464" y="1122"/>
                </a:lnTo>
                <a:lnTo>
                  <a:pt x="8468" y="1130"/>
                </a:lnTo>
                <a:lnTo>
                  <a:pt x="8476" y="1140"/>
                </a:lnTo>
                <a:lnTo>
                  <a:pt x="8482" y="1144"/>
                </a:lnTo>
                <a:lnTo>
                  <a:pt x="8486" y="1144"/>
                </a:lnTo>
                <a:lnTo>
                  <a:pt x="8488" y="1144"/>
                </a:lnTo>
                <a:lnTo>
                  <a:pt x="8488" y="1142"/>
                </a:lnTo>
                <a:lnTo>
                  <a:pt x="8492" y="1140"/>
                </a:lnTo>
                <a:lnTo>
                  <a:pt x="8500" y="1142"/>
                </a:lnTo>
                <a:lnTo>
                  <a:pt x="8506" y="1146"/>
                </a:lnTo>
                <a:lnTo>
                  <a:pt x="8508" y="1148"/>
                </a:lnTo>
                <a:lnTo>
                  <a:pt x="8508" y="1152"/>
                </a:lnTo>
                <a:lnTo>
                  <a:pt x="8510" y="1154"/>
                </a:lnTo>
                <a:lnTo>
                  <a:pt x="8514" y="1156"/>
                </a:lnTo>
                <a:lnTo>
                  <a:pt x="8526" y="1156"/>
                </a:lnTo>
                <a:lnTo>
                  <a:pt x="8540" y="1152"/>
                </a:lnTo>
                <a:lnTo>
                  <a:pt x="8544" y="1150"/>
                </a:lnTo>
                <a:lnTo>
                  <a:pt x="8546" y="1146"/>
                </a:lnTo>
                <a:close/>
                <a:moveTo>
                  <a:pt x="8966" y="906"/>
                </a:moveTo>
                <a:lnTo>
                  <a:pt x="8966" y="906"/>
                </a:lnTo>
                <a:lnTo>
                  <a:pt x="8984" y="902"/>
                </a:lnTo>
                <a:lnTo>
                  <a:pt x="8988" y="900"/>
                </a:lnTo>
                <a:lnTo>
                  <a:pt x="8992" y="896"/>
                </a:lnTo>
                <a:lnTo>
                  <a:pt x="8994" y="894"/>
                </a:lnTo>
                <a:lnTo>
                  <a:pt x="8994" y="890"/>
                </a:lnTo>
                <a:lnTo>
                  <a:pt x="8990" y="884"/>
                </a:lnTo>
                <a:lnTo>
                  <a:pt x="8982" y="878"/>
                </a:lnTo>
                <a:lnTo>
                  <a:pt x="8972" y="874"/>
                </a:lnTo>
                <a:lnTo>
                  <a:pt x="8960" y="874"/>
                </a:lnTo>
                <a:lnTo>
                  <a:pt x="8948" y="876"/>
                </a:lnTo>
                <a:lnTo>
                  <a:pt x="8936" y="880"/>
                </a:lnTo>
                <a:lnTo>
                  <a:pt x="8928" y="886"/>
                </a:lnTo>
                <a:lnTo>
                  <a:pt x="8924" y="892"/>
                </a:lnTo>
                <a:lnTo>
                  <a:pt x="8924" y="898"/>
                </a:lnTo>
                <a:lnTo>
                  <a:pt x="8928" y="904"/>
                </a:lnTo>
                <a:lnTo>
                  <a:pt x="8936" y="906"/>
                </a:lnTo>
                <a:lnTo>
                  <a:pt x="8948" y="908"/>
                </a:lnTo>
                <a:lnTo>
                  <a:pt x="8966" y="906"/>
                </a:lnTo>
                <a:close/>
                <a:moveTo>
                  <a:pt x="8184" y="986"/>
                </a:moveTo>
                <a:lnTo>
                  <a:pt x="8184" y="986"/>
                </a:lnTo>
                <a:lnTo>
                  <a:pt x="8178" y="1004"/>
                </a:lnTo>
                <a:lnTo>
                  <a:pt x="8176" y="1012"/>
                </a:lnTo>
                <a:lnTo>
                  <a:pt x="8178" y="1018"/>
                </a:lnTo>
                <a:lnTo>
                  <a:pt x="8182" y="1022"/>
                </a:lnTo>
                <a:lnTo>
                  <a:pt x="8188" y="1024"/>
                </a:lnTo>
                <a:lnTo>
                  <a:pt x="8198" y="1026"/>
                </a:lnTo>
                <a:lnTo>
                  <a:pt x="8212" y="1028"/>
                </a:lnTo>
                <a:lnTo>
                  <a:pt x="8228" y="1028"/>
                </a:lnTo>
                <a:lnTo>
                  <a:pt x="8228" y="1030"/>
                </a:lnTo>
                <a:lnTo>
                  <a:pt x="8224" y="1032"/>
                </a:lnTo>
                <a:lnTo>
                  <a:pt x="8220" y="1036"/>
                </a:lnTo>
                <a:lnTo>
                  <a:pt x="8218" y="1040"/>
                </a:lnTo>
                <a:lnTo>
                  <a:pt x="8218" y="1044"/>
                </a:lnTo>
                <a:lnTo>
                  <a:pt x="8222" y="1046"/>
                </a:lnTo>
                <a:lnTo>
                  <a:pt x="8232" y="1054"/>
                </a:lnTo>
                <a:lnTo>
                  <a:pt x="8238" y="1058"/>
                </a:lnTo>
                <a:lnTo>
                  <a:pt x="8244" y="1060"/>
                </a:lnTo>
                <a:lnTo>
                  <a:pt x="8248" y="1058"/>
                </a:lnTo>
                <a:lnTo>
                  <a:pt x="8250" y="1058"/>
                </a:lnTo>
                <a:lnTo>
                  <a:pt x="8254" y="1052"/>
                </a:lnTo>
                <a:lnTo>
                  <a:pt x="8254" y="1044"/>
                </a:lnTo>
                <a:lnTo>
                  <a:pt x="8254" y="1038"/>
                </a:lnTo>
                <a:lnTo>
                  <a:pt x="8254" y="1032"/>
                </a:lnTo>
                <a:lnTo>
                  <a:pt x="8256" y="1032"/>
                </a:lnTo>
                <a:lnTo>
                  <a:pt x="8258" y="1034"/>
                </a:lnTo>
                <a:lnTo>
                  <a:pt x="8264" y="1040"/>
                </a:lnTo>
                <a:lnTo>
                  <a:pt x="8268" y="1046"/>
                </a:lnTo>
                <a:lnTo>
                  <a:pt x="8270" y="1052"/>
                </a:lnTo>
                <a:lnTo>
                  <a:pt x="8272" y="1056"/>
                </a:lnTo>
                <a:lnTo>
                  <a:pt x="8270" y="1060"/>
                </a:lnTo>
                <a:lnTo>
                  <a:pt x="8266" y="1066"/>
                </a:lnTo>
                <a:lnTo>
                  <a:pt x="8262" y="1070"/>
                </a:lnTo>
                <a:lnTo>
                  <a:pt x="8258" y="1072"/>
                </a:lnTo>
                <a:lnTo>
                  <a:pt x="8256" y="1074"/>
                </a:lnTo>
                <a:lnTo>
                  <a:pt x="8258" y="1076"/>
                </a:lnTo>
                <a:lnTo>
                  <a:pt x="8262" y="1076"/>
                </a:lnTo>
                <a:lnTo>
                  <a:pt x="8276" y="1078"/>
                </a:lnTo>
                <a:lnTo>
                  <a:pt x="8292" y="1080"/>
                </a:lnTo>
                <a:lnTo>
                  <a:pt x="8302" y="1082"/>
                </a:lnTo>
                <a:lnTo>
                  <a:pt x="8308" y="1084"/>
                </a:lnTo>
                <a:lnTo>
                  <a:pt x="8312" y="1086"/>
                </a:lnTo>
                <a:lnTo>
                  <a:pt x="8314" y="1088"/>
                </a:lnTo>
                <a:lnTo>
                  <a:pt x="8320" y="1090"/>
                </a:lnTo>
                <a:lnTo>
                  <a:pt x="8338" y="1092"/>
                </a:lnTo>
                <a:lnTo>
                  <a:pt x="8352" y="1092"/>
                </a:lnTo>
                <a:lnTo>
                  <a:pt x="8364" y="1094"/>
                </a:lnTo>
                <a:lnTo>
                  <a:pt x="8384" y="1098"/>
                </a:lnTo>
                <a:lnTo>
                  <a:pt x="8392" y="1098"/>
                </a:lnTo>
                <a:lnTo>
                  <a:pt x="8402" y="1096"/>
                </a:lnTo>
                <a:lnTo>
                  <a:pt x="8412" y="1094"/>
                </a:lnTo>
                <a:lnTo>
                  <a:pt x="8426" y="1086"/>
                </a:lnTo>
                <a:lnTo>
                  <a:pt x="8428" y="1084"/>
                </a:lnTo>
                <a:lnTo>
                  <a:pt x="8430" y="1082"/>
                </a:lnTo>
                <a:lnTo>
                  <a:pt x="8428" y="1080"/>
                </a:lnTo>
                <a:lnTo>
                  <a:pt x="8426" y="1078"/>
                </a:lnTo>
                <a:lnTo>
                  <a:pt x="8418" y="1074"/>
                </a:lnTo>
                <a:lnTo>
                  <a:pt x="8408" y="1068"/>
                </a:lnTo>
                <a:lnTo>
                  <a:pt x="8394" y="1062"/>
                </a:lnTo>
                <a:lnTo>
                  <a:pt x="8382" y="1054"/>
                </a:lnTo>
                <a:lnTo>
                  <a:pt x="8372" y="1046"/>
                </a:lnTo>
                <a:lnTo>
                  <a:pt x="8364" y="1036"/>
                </a:lnTo>
                <a:lnTo>
                  <a:pt x="8360" y="1026"/>
                </a:lnTo>
                <a:lnTo>
                  <a:pt x="8354" y="1018"/>
                </a:lnTo>
                <a:lnTo>
                  <a:pt x="8344" y="1006"/>
                </a:lnTo>
                <a:lnTo>
                  <a:pt x="8340" y="1000"/>
                </a:lnTo>
                <a:lnTo>
                  <a:pt x="8338" y="992"/>
                </a:lnTo>
                <a:lnTo>
                  <a:pt x="8336" y="980"/>
                </a:lnTo>
                <a:lnTo>
                  <a:pt x="8338" y="964"/>
                </a:lnTo>
                <a:lnTo>
                  <a:pt x="8340" y="956"/>
                </a:lnTo>
                <a:lnTo>
                  <a:pt x="8344" y="948"/>
                </a:lnTo>
                <a:lnTo>
                  <a:pt x="8352" y="936"/>
                </a:lnTo>
                <a:lnTo>
                  <a:pt x="8362" y="926"/>
                </a:lnTo>
                <a:lnTo>
                  <a:pt x="8372" y="918"/>
                </a:lnTo>
                <a:lnTo>
                  <a:pt x="8378" y="912"/>
                </a:lnTo>
                <a:lnTo>
                  <a:pt x="8380" y="906"/>
                </a:lnTo>
                <a:lnTo>
                  <a:pt x="8380" y="904"/>
                </a:lnTo>
                <a:lnTo>
                  <a:pt x="8376" y="900"/>
                </a:lnTo>
                <a:lnTo>
                  <a:pt x="8366" y="894"/>
                </a:lnTo>
                <a:lnTo>
                  <a:pt x="8346" y="886"/>
                </a:lnTo>
                <a:lnTo>
                  <a:pt x="8342" y="886"/>
                </a:lnTo>
                <a:lnTo>
                  <a:pt x="8338" y="886"/>
                </a:lnTo>
                <a:lnTo>
                  <a:pt x="8324" y="888"/>
                </a:lnTo>
                <a:lnTo>
                  <a:pt x="8288" y="894"/>
                </a:lnTo>
                <a:lnTo>
                  <a:pt x="8266" y="896"/>
                </a:lnTo>
                <a:lnTo>
                  <a:pt x="8256" y="900"/>
                </a:lnTo>
                <a:lnTo>
                  <a:pt x="8250" y="902"/>
                </a:lnTo>
                <a:lnTo>
                  <a:pt x="8250" y="904"/>
                </a:lnTo>
                <a:lnTo>
                  <a:pt x="8250" y="908"/>
                </a:lnTo>
                <a:lnTo>
                  <a:pt x="8250" y="910"/>
                </a:lnTo>
                <a:lnTo>
                  <a:pt x="8246" y="916"/>
                </a:lnTo>
                <a:lnTo>
                  <a:pt x="8236" y="920"/>
                </a:lnTo>
                <a:lnTo>
                  <a:pt x="8226" y="926"/>
                </a:lnTo>
                <a:lnTo>
                  <a:pt x="8222" y="930"/>
                </a:lnTo>
                <a:lnTo>
                  <a:pt x="8220" y="932"/>
                </a:lnTo>
                <a:lnTo>
                  <a:pt x="8222" y="936"/>
                </a:lnTo>
                <a:lnTo>
                  <a:pt x="8226" y="940"/>
                </a:lnTo>
                <a:lnTo>
                  <a:pt x="8228" y="946"/>
                </a:lnTo>
                <a:lnTo>
                  <a:pt x="8228" y="954"/>
                </a:lnTo>
                <a:lnTo>
                  <a:pt x="8224" y="964"/>
                </a:lnTo>
                <a:lnTo>
                  <a:pt x="8218" y="974"/>
                </a:lnTo>
                <a:lnTo>
                  <a:pt x="8212" y="976"/>
                </a:lnTo>
                <a:lnTo>
                  <a:pt x="8208" y="976"/>
                </a:lnTo>
                <a:lnTo>
                  <a:pt x="8204" y="976"/>
                </a:lnTo>
                <a:lnTo>
                  <a:pt x="8198" y="974"/>
                </a:lnTo>
                <a:lnTo>
                  <a:pt x="8194" y="974"/>
                </a:lnTo>
                <a:lnTo>
                  <a:pt x="8190" y="978"/>
                </a:lnTo>
                <a:lnTo>
                  <a:pt x="8184" y="986"/>
                </a:lnTo>
                <a:close/>
                <a:moveTo>
                  <a:pt x="8658" y="660"/>
                </a:moveTo>
                <a:lnTo>
                  <a:pt x="8658" y="660"/>
                </a:lnTo>
                <a:lnTo>
                  <a:pt x="8640" y="666"/>
                </a:lnTo>
                <a:lnTo>
                  <a:pt x="8630" y="668"/>
                </a:lnTo>
                <a:lnTo>
                  <a:pt x="8624" y="668"/>
                </a:lnTo>
                <a:lnTo>
                  <a:pt x="8620" y="664"/>
                </a:lnTo>
                <a:lnTo>
                  <a:pt x="8616" y="662"/>
                </a:lnTo>
                <a:lnTo>
                  <a:pt x="8610" y="660"/>
                </a:lnTo>
                <a:lnTo>
                  <a:pt x="8602" y="658"/>
                </a:lnTo>
                <a:lnTo>
                  <a:pt x="8586" y="658"/>
                </a:lnTo>
                <a:lnTo>
                  <a:pt x="8570" y="660"/>
                </a:lnTo>
                <a:lnTo>
                  <a:pt x="8564" y="664"/>
                </a:lnTo>
                <a:lnTo>
                  <a:pt x="8560" y="666"/>
                </a:lnTo>
                <a:lnTo>
                  <a:pt x="8560" y="670"/>
                </a:lnTo>
                <a:lnTo>
                  <a:pt x="8562" y="674"/>
                </a:lnTo>
                <a:lnTo>
                  <a:pt x="8562" y="676"/>
                </a:lnTo>
                <a:lnTo>
                  <a:pt x="8560" y="676"/>
                </a:lnTo>
                <a:lnTo>
                  <a:pt x="8552" y="676"/>
                </a:lnTo>
                <a:lnTo>
                  <a:pt x="8540" y="676"/>
                </a:lnTo>
                <a:lnTo>
                  <a:pt x="8524" y="680"/>
                </a:lnTo>
                <a:lnTo>
                  <a:pt x="8508" y="684"/>
                </a:lnTo>
                <a:lnTo>
                  <a:pt x="8490" y="690"/>
                </a:lnTo>
                <a:lnTo>
                  <a:pt x="8472" y="698"/>
                </a:lnTo>
                <a:lnTo>
                  <a:pt x="8456" y="708"/>
                </a:lnTo>
                <a:lnTo>
                  <a:pt x="8442" y="718"/>
                </a:lnTo>
                <a:lnTo>
                  <a:pt x="8432" y="728"/>
                </a:lnTo>
                <a:lnTo>
                  <a:pt x="8426" y="734"/>
                </a:lnTo>
                <a:lnTo>
                  <a:pt x="8420" y="738"/>
                </a:lnTo>
                <a:lnTo>
                  <a:pt x="8418" y="738"/>
                </a:lnTo>
                <a:lnTo>
                  <a:pt x="8414" y="736"/>
                </a:lnTo>
                <a:lnTo>
                  <a:pt x="8412" y="734"/>
                </a:lnTo>
                <a:lnTo>
                  <a:pt x="8408" y="734"/>
                </a:lnTo>
                <a:lnTo>
                  <a:pt x="8402" y="736"/>
                </a:lnTo>
                <a:lnTo>
                  <a:pt x="8394" y="740"/>
                </a:lnTo>
                <a:lnTo>
                  <a:pt x="8388" y="746"/>
                </a:lnTo>
                <a:lnTo>
                  <a:pt x="8382" y="748"/>
                </a:lnTo>
                <a:lnTo>
                  <a:pt x="8380" y="748"/>
                </a:lnTo>
                <a:lnTo>
                  <a:pt x="8378" y="746"/>
                </a:lnTo>
                <a:lnTo>
                  <a:pt x="8376" y="744"/>
                </a:lnTo>
                <a:lnTo>
                  <a:pt x="8374" y="742"/>
                </a:lnTo>
                <a:lnTo>
                  <a:pt x="8370" y="742"/>
                </a:lnTo>
                <a:lnTo>
                  <a:pt x="8362" y="744"/>
                </a:lnTo>
                <a:lnTo>
                  <a:pt x="8358" y="750"/>
                </a:lnTo>
                <a:lnTo>
                  <a:pt x="8356" y="754"/>
                </a:lnTo>
                <a:lnTo>
                  <a:pt x="8360" y="756"/>
                </a:lnTo>
                <a:lnTo>
                  <a:pt x="8362" y="760"/>
                </a:lnTo>
                <a:lnTo>
                  <a:pt x="8370" y="764"/>
                </a:lnTo>
                <a:lnTo>
                  <a:pt x="8368" y="766"/>
                </a:lnTo>
                <a:lnTo>
                  <a:pt x="8364" y="770"/>
                </a:lnTo>
                <a:lnTo>
                  <a:pt x="8360" y="772"/>
                </a:lnTo>
                <a:lnTo>
                  <a:pt x="8358" y="774"/>
                </a:lnTo>
                <a:lnTo>
                  <a:pt x="8360" y="778"/>
                </a:lnTo>
                <a:lnTo>
                  <a:pt x="8364" y="780"/>
                </a:lnTo>
                <a:lnTo>
                  <a:pt x="8366" y="782"/>
                </a:lnTo>
                <a:lnTo>
                  <a:pt x="8368" y="784"/>
                </a:lnTo>
                <a:lnTo>
                  <a:pt x="8364" y="786"/>
                </a:lnTo>
                <a:lnTo>
                  <a:pt x="8356" y="786"/>
                </a:lnTo>
                <a:lnTo>
                  <a:pt x="8348" y="788"/>
                </a:lnTo>
                <a:lnTo>
                  <a:pt x="8342" y="792"/>
                </a:lnTo>
                <a:lnTo>
                  <a:pt x="8338" y="798"/>
                </a:lnTo>
                <a:lnTo>
                  <a:pt x="8334" y="806"/>
                </a:lnTo>
                <a:lnTo>
                  <a:pt x="8330" y="814"/>
                </a:lnTo>
                <a:lnTo>
                  <a:pt x="8324" y="822"/>
                </a:lnTo>
                <a:lnTo>
                  <a:pt x="8316" y="830"/>
                </a:lnTo>
                <a:lnTo>
                  <a:pt x="8302" y="836"/>
                </a:lnTo>
                <a:lnTo>
                  <a:pt x="8280" y="848"/>
                </a:lnTo>
                <a:lnTo>
                  <a:pt x="8272" y="854"/>
                </a:lnTo>
                <a:lnTo>
                  <a:pt x="8268" y="858"/>
                </a:lnTo>
                <a:lnTo>
                  <a:pt x="8268" y="862"/>
                </a:lnTo>
                <a:lnTo>
                  <a:pt x="8270" y="864"/>
                </a:lnTo>
                <a:lnTo>
                  <a:pt x="8278" y="866"/>
                </a:lnTo>
                <a:lnTo>
                  <a:pt x="8288" y="866"/>
                </a:lnTo>
                <a:lnTo>
                  <a:pt x="8296" y="866"/>
                </a:lnTo>
                <a:lnTo>
                  <a:pt x="8298" y="870"/>
                </a:lnTo>
                <a:lnTo>
                  <a:pt x="8296" y="872"/>
                </a:lnTo>
                <a:lnTo>
                  <a:pt x="8294" y="876"/>
                </a:lnTo>
                <a:lnTo>
                  <a:pt x="8290" y="880"/>
                </a:lnTo>
                <a:lnTo>
                  <a:pt x="8290" y="882"/>
                </a:lnTo>
                <a:lnTo>
                  <a:pt x="8294" y="882"/>
                </a:lnTo>
                <a:lnTo>
                  <a:pt x="8304" y="882"/>
                </a:lnTo>
                <a:lnTo>
                  <a:pt x="8326" y="876"/>
                </a:lnTo>
                <a:lnTo>
                  <a:pt x="8334" y="876"/>
                </a:lnTo>
                <a:lnTo>
                  <a:pt x="8342" y="876"/>
                </a:lnTo>
                <a:lnTo>
                  <a:pt x="8348" y="878"/>
                </a:lnTo>
                <a:lnTo>
                  <a:pt x="8356" y="880"/>
                </a:lnTo>
                <a:lnTo>
                  <a:pt x="8374" y="892"/>
                </a:lnTo>
                <a:lnTo>
                  <a:pt x="8384" y="894"/>
                </a:lnTo>
                <a:lnTo>
                  <a:pt x="8396" y="894"/>
                </a:lnTo>
                <a:lnTo>
                  <a:pt x="8402" y="892"/>
                </a:lnTo>
                <a:lnTo>
                  <a:pt x="8406" y="888"/>
                </a:lnTo>
                <a:lnTo>
                  <a:pt x="8410" y="884"/>
                </a:lnTo>
                <a:lnTo>
                  <a:pt x="8412" y="878"/>
                </a:lnTo>
                <a:lnTo>
                  <a:pt x="8414" y="874"/>
                </a:lnTo>
                <a:lnTo>
                  <a:pt x="8418" y="870"/>
                </a:lnTo>
                <a:lnTo>
                  <a:pt x="8426" y="868"/>
                </a:lnTo>
                <a:lnTo>
                  <a:pt x="8430" y="868"/>
                </a:lnTo>
                <a:lnTo>
                  <a:pt x="8434" y="864"/>
                </a:lnTo>
                <a:lnTo>
                  <a:pt x="8440" y="858"/>
                </a:lnTo>
                <a:lnTo>
                  <a:pt x="8442" y="850"/>
                </a:lnTo>
                <a:lnTo>
                  <a:pt x="8446" y="840"/>
                </a:lnTo>
                <a:lnTo>
                  <a:pt x="8450" y="834"/>
                </a:lnTo>
                <a:lnTo>
                  <a:pt x="8456" y="830"/>
                </a:lnTo>
                <a:lnTo>
                  <a:pt x="8460" y="828"/>
                </a:lnTo>
                <a:lnTo>
                  <a:pt x="8470" y="824"/>
                </a:lnTo>
                <a:lnTo>
                  <a:pt x="8472" y="820"/>
                </a:lnTo>
                <a:lnTo>
                  <a:pt x="8474" y="816"/>
                </a:lnTo>
                <a:lnTo>
                  <a:pt x="8476" y="804"/>
                </a:lnTo>
                <a:lnTo>
                  <a:pt x="8480" y="802"/>
                </a:lnTo>
                <a:lnTo>
                  <a:pt x="8484" y="800"/>
                </a:lnTo>
                <a:lnTo>
                  <a:pt x="8498" y="794"/>
                </a:lnTo>
                <a:lnTo>
                  <a:pt x="8526" y="784"/>
                </a:lnTo>
                <a:lnTo>
                  <a:pt x="8540" y="778"/>
                </a:lnTo>
                <a:lnTo>
                  <a:pt x="8546" y="772"/>
                </a:lnTo>
                <a:lnTo>
                  <a:pt x="8550" y="768"/>
                </a:lnTo>
                <a:lnTo>
                  <a:pt x="8552" y="764"/>
                </a:lnTo>
                <a:lnTo>
                  <a:pt x="8556" y="758"/>
                </a:lnTo>
                <a:lnTo>
                  <a:pt x="8564" y="752"/>
                </a:lnTo>
                <a:lnTo>
                  <a:pt x="8578" y="744"/>
                </a:lnTo>
                <a:lnTo>
                  <a:pt x="8600" y="734"/>
                </a:lnTo>
                <a:lnTo>
                  <a:pt x="8632" y="722"/>
                </a:lnTo>
                <a:lnTo>
                  <a:pt x="8666" y="712"/>
                </a:lnTo>
                <a:lnTo>
                  <a:pt x="8742" y="692"/>
                </a:lnTo>
                <a:lnTo>
                  <a:pt x="8814" y="674"/>
                </a:lnTo>
                <a:lnTo>
                  <a:pt x="8844" y="664"/>
                </a:lnTo>
                <a:lnTo>
                  <a:pt x="8870" y="654"/>
                </a:lnTo>
                <a:lnTo>
                  <a:pt x="8878" y="648"/>
                </a:lnTo>
                <a:lnTo>
                  <a:pt x="8886" y="642"/>
                </a:lnTo>
                <a:lnTo>
                  <a:pt x="8890" y="638"/>
                </a:lnTo>
                <a:lnTo>
                  <a:pt x="8892" y="632"/>
                </a:lnTo>
                <a:lnTo>
                  <a:pt x="8890" y="628"/>
                </a:lnTo>
                <a:lnTo>
                  <a:pt x="8888" y="622"/>
                </a:lnTo>
                <a:lnTo>
                  <a:pt x="8884" y="618"/>
                </a:lnTo>
                <a:lnTo>
                  <a:pt x="8878" y="614"/>
                </a:lnTo>
                <a:lnTo>
                  <a:pt x="8862" y="608"/>
                </a:lnTo>
                <a:lnTo>
                  <a:pt x="8842" y="606"/>
                </a:lnTo>
                <a:lnTo>
                  <a:pt x="8820" y="606"/>
                </a:lnTo>
                <a:lnTo>
                  <a:pt x="8798" y="610"/>
                </a:lnTo>
                <a:lnTo>
                  <a:pt x="8768" y="622"/>
                </a:lnTo>
                <a:lnTo>
                  <a:pt x="8762" y="624"/>
                </a:lnTo>
                <a:lnTo>
                  <a:pt x="8758" y="628"/>
                </a:lnTo>
                <a:lnTo>
                  <a:pt x="8756" y="630"/>
                </a:lnTo>
                <a:lnTo>
                  <a:pt x="8754" y="634"/>
                </a:lnTo>
                <a:lnTo>
                  <a:pt x="8746" y="638"/>
                </a:lnTo>
                <a:lnTo>
                  <a:pt x="8732" y="642"/>
                </a:lnTo>
                <a:lnTo>
                  <a:pt x="8708" y="650"/>
                </a:lnTo>
                <a:lnTo>
                  <a:pt x="8698" y="650"/>
                </a:lnTo>
                <a:lnTo>
                  <a:pt x="8686" y="652"/>
                </a:lnTo>
                <a:lnTo>
                  <a:pt x="8658" y="660"/>
                </a:lnTo>
                <a:close/>
                <a:moveTo>
                  <a:pt x="7934" y="316"/>
                </a:moveTo>
                <a:lnTo>
                  <a:pt x="7934" y="316"/>
                </a:lnTo>
                <a:lnTo>
                  <a:pt x="7942" y="318"/>
                </a:lnTo>
                <a:lnTo>
                  <a:pt x="7950" y="314"/>
                </a:lnTo>
                <a:lnTo>
                  <a:pt x="7954" y="314"/>
                </a:lnTo>
                <a:lnTo>
                  <a:pt x="7958" y="316"/>
                </a:lnTo>
                <a:lnTo>
                  <a:pt x="7964" y="320"/>
                </a:lnTo>
                <a:lnTo>
                  <a:pt x="7968" y="322"/>
                </a:lnTo>
                <a:lnTo>
                  <a:pt x="7974" y="322"/>
                </a:lnTo>
                <a:lnTo>
                  <a:pt x="7980" y="322"/>
                </a:lnTo>
                <a:lnTo>
                  <a:pt x="7990" y="318"/>
                </a:lnTo>
                <a:lnTo>
                  <a:pt x="8006" y="310"/>
                </a:lnTo>
                <a:lnTo>
                  <a:pt x="8018" y="304"/>
                </a:lnTo>
                <a:lnTo>
                  <a:pt x="8022" y="302"/>
                </a:lnTo>
                <a:lnTo>
                  <a:pt x="8028" y="300"/>
                </a:lnTo>
                <a:lnTo>
                  <a:pt x="8036" y="302"/>
                </a:lnTo>
                <a:lnTo>
                  <a:pt x="8046" y="304"/>
                </a:lnTo>
                <a:lnTo>
                  <a:pt x="8056" y="308"/>
                </a:lnTo>
                <a:lnTo>
                  <a:pt x="8064" y="308"/>
                </a:lnTo>
                <a:lnTo>
                  <a:pt x="8070" y="308"/>
                </a:lnTo>
                <a:lnTo>
                  <a:pt x="8072" y="306"/>
                </a:lnTo>
                <a:lnTo>
                  <a:pt x="8070" y="302"/>
                </a:lnTo>
                <a:lnTo>
                  <a:pt x="8064" y="298"/>
                </a:lnTo>
                <a:lnTo>
                  <a:pt x="8054" y="294"/>
                </a:lnTo>
                <a:lnTo>
                  <a:pt x="8038" y="290"/>
                </a:lnTo>
                <a:lnTo>
                  <a:pt x="8014" y="286"/>
                </a:lnTo>
                <a:lnTo>
                  <a:pt x="8010" y="286"/>
                </a:lnTo>
                <a:lnTo>
                  <a:pt x="8008" y="288"/>
                </a:lnTo>
                <a:lnTo>
                  <a:pt x="8006" y="290"/>
                </a:lnTo>
                <a:lnTo>
                  <a:pt x="8002" y="294"/>
                </a:lnTo>
                <a:lnTo>
                  <a:pt x="7996" y="296"/>
                </a:lnTo>
                <a:lnTo>
                  <a:pt x="7984" y="300"/>
                </a:lnTo>
                <a:lnTo>
                  <a:pt x="7954" y="304"/>
                </a:lnTo>
                <a:lnTo>
                  <a:pt x="7930" y="308"/>
                </a:lnTo>
                <a:lnTo>
                  <a:pt x="7924" y="310"/>
                </a:lnTo>
                <a:lnTo>
                  <a:pt x="7920" y="312"/>
                </a:lnTo>
                <a:lnTo>
                  <a:pt x="7924" y="314"/>
                </a:lnTo>
                <a:lnTo>
                  <a:pt x="7934" y="316"/>
                </a:lnTo>
                <a:close/>
                <a:moveTo>
                  <a:pt x="8090" y="300"/>
                </a:moveTo>
                <a:lnTo>
                  <a:pt x="8090" y="300"/>
                </a:lnTo>
                <a:lnTo>
                  <a:pt x="8098" y="306"/>
                </a:lnTo>
                <a:lnTo>
                  <a:pt x="8100" y="308"/>
                </a:lnTo>
                <a:lnTo>
                  <a:pt x="8098" y="310"/>
                </a:lnTo>
                <a:lnTo>
                  <a:pt x="8096" y="312"/>
                </a:lnTo>
                <a:lnTo>
                  <a:pt x="8090" y="314"/>
                </a:lnTo>
                <a:lnTo>
                  <a:pt x="8068" y="316"/>
                </a:lnTo>
                <a:lnTo>
                  <a:pt x="8042" y="316"/>
                </a:lnTo>
                <a:lnTo>
                  <a:pt x="8024" y="318"/>
                </a:lnTo>
                <a:lnTo>
                  <a:pt x="8020" y="318"/>
                </a:lnTo>
                <a:lnTo>
                  <a:pt x="8020" y="320"/>
                </a:lnTo>
                <a:lnTo>
                  <a:pt x="8022" y="322"/>
                </a:lnTo>
                <a:lnTo>
                  <a:pt x="8028" y="326"/>
                </a:lnTo>
                <a:lnTo>
                  <a:pt x="8036" y="332"/>
                </a:lnTo>
                <a:lnTo>
                  <a:pt x="8034" y="332"/>
                </a:lnTo>
                <a:lnTo>
                  <a:pt x="8032" y="334"/>
                </a:lnTo>
                <a:lnTo>
                  <a:pt x="8012" y="332"/>
                </a:lnTo>
                <a:lnTo>
                  <a:pt x="8000" y="330"/>
                </a:lnTo>
                <a:lnTo>
                  <a:pt x="7988" y="332"/>
                </a:lnTo>
                <a:lnTo>
                  <a:pt x="7986" y="332"/>
                </a:lnTo>
                <a:lnTo>
                  <a:pt x="7986" y="334"/>
                </a:lnTo>
                <a:lnTo>
                  <a:pt x="7988" y="338"/>
                </a:lnTo>
                <a:lnTo>
                  <a:pt x="7998" y="344"/>
                </a:lnTo>
                <a:lnTo>
                  <a:pt x="8006" y="346"/>
                </a:lnTo>
                <a:lnTo>
                  <a:pt x="8010" y="346"/>
                </a:lnTo>
                <a:lnTo>
                  <a:pt x="8016" y="344"/>
                </a:lnTo>
                <a:lnTo>
                  <a:pt x="8028" y="340"/>
                </a:lnTo>
                <a:lnTo>
                  <a:pt x="8034" y="338"/>
                </a:lnTo>
                <a:lnTo>
                  <a:pt x="8036" y="340"/>
                </a:lnTo>
                <a:lnTo>
                  <a:pt x="8034" y="346"/>
                </a:lnTo>
                <a:lnTo>
                  <a:pt x="8034" y="350"/>
                </a:lnTo>
                <a:lnTo>
                  <a:pt x="8034" y="352"/>
                </a:lnTo>
                <a:lnTo>
                  <a:pt x="8038" y="352"/>
                </a:lnTo>
                <a:lnTo>
                  <a:pt x="8048" y="350"/>
                </a:lnTo>
                <a:lnTo>
                  <a:pt x="8058" y="346"/>
                </a:lnTo>
                <a:lnTo>
                  <a:pt x="8064" y="346"/>
                </a:lnTo>
                <a:lnTo>
                  <a:pt x="8074" y="348"/>
                </a:lnTo>
                <a:lnTo>
                  <a:pt x="8078" y="350"/>
                </a:lnTo>
                <a:lnTo>
                  <a:pt x="8082" y="348"/>
                </a:lnTo>
                <a:lnTo>
                  <a:pt x="8086" y="346"/>
                </a:lnTo>
                <a:lnTo>
                  <a:pt x="8088" y="344"/>
                </a:lnTo>
                <a:lnTo>
                  <a:pt x="8088" y="342"/>
                </a:lnTo>
                <a:lnTo>
                  <a:pt x="8080" y="340"/>
                </a:lnTo>
                <a:lnTo>
                  <a:pt x="8072" y="336"/>
                </a:lnTo>
                <a:lnTo>
                  <a:pt x="8074" y="332"/>
                </a:lnTo>
                <a:lnTo>
                  <a:pt x="8084" y="330"/>
                </a:lnTo>
                <a:lnTo>
                  <a:pt x="8094" y="328"/>
                </a:lnTo>
                <a:lnTo>
                  <a:pt x="8104" y="328"/>
                </a:lnTo>
                <a:lnTo>
                  <a:pt x="8108" y="326"/>
                </a:lnTo>
                <a:lnTo>
                  <a:pt x="8114" y="322"/>
                </a:lnTo>
                <a:lnTo>
                  <a:pt x="8118" y="320"/>
                </a:lnTo>
                <a:lnTo>
                  <a:pt x="8124" y="318"/>
                </a:lnTo>
                <a:lnTo>
                  <a:pt x="8134" y="318"/>
                </a:lnTo>
                <a:lnTo>
                  <a:pt x="8150" y="316"/>
                </a:lnTo>
                <a:lnTo>
                  <a:pt x="8174" y="314"/>
                </a:lnTo>
                <a:lnTo>
                  <a:pt x="8186" y="310"/>
                </a:lnTo>
                <a:lnTo>
                  <a:pt x="8192" y="308"/>
                </a:lnTo>
                <a:lnTo>
                  <a:pt x="8194" y="304"/>
                </a:lnTo>
                <a:lnTo>
                  <a:pt x="8192" y="300"/>
                </a:lnTo>
                <a:lnTo>
                  <a:pt x="8188" y="298"/>
                </a:lnTo>
                <a:lnTo>
                  <a:pt x="8180" y="296"/>
                </a:lnTo>
                <a:lnTo>
                  <a:pt x="8170" y="296"/>
                </a:lnTo>
                <a:lnTo>
                  <a:pt x="8158" y="296"/>
                </a:lnTo>
                <a:lnTo>
                  <a:pt x="8146" y="298"/>
                </a:lnTo>
                <a:lnTo>
                  <a:pt x="8146" y="296"/>
                </a:lnTo>
                <a:lnTo>
                  <a:pt x="8148" y="294"/>
                </a:lnTo>
                <a:lnTo>
                  <a:pt x="8150" y="292"/>
                </a:lnTo>
                <a:lnTo>
                  <a:pt x="8150" y="290"/>
                </a:lnTo>
                <a:lnTo>
                  <a:pt x="8148" y="288"/>
                </a:lnTo>
                <a:lnTo>
                  <a:pt x="8138" y="288"/>
                </a:lnTo>
                <a:lnTo>
                  <a:pt x="8116" y="286"/>
                </a:lnTo>
                <a:lnTo>
                  <a:pt x="8098" y="290"/>
                </a:lnTo>
                <a:lnTo>
                  <a:pt x="8092" y="292"/>
                </a:lnTo>
                <a:lnTo>
                  <a:pt x="8088" y="294"/>
                </a:lnTo>
                <a:lnTo>
                  <a:pt x="8086" y="298"/>
                </a:lnTo>
                <a:lnTo>
                  <a:pt x="8090" y="300"/>
                </a:lnTo>
                <a:close/>
                <a:moveTo>
                  <a:pt x="8270" y="334"/>
                </a:moveTo>
                <a:lnTo>
                  <a:pt x="8270" y="334"/>
                </a:lnTo>
                <a:lnTo>
                  <a:pt x="8260" y="326"/>
                </a:lnTo>
                <a:lnTo>
                  <a:pt x="8256" y="324"/>
                </a:lnTo>
                <a:lnTo>
                  <a:pt x="8252" y="324"/>
                </a:lnTo>
                <a:lnTo>
                  <a:pt x="8240" y="326"/>
                </a:lnTo>
                <a:lnTo>
                  <a:pt x="8220" y="336"/>
                </a:lnTo>
                <a:lnTo>
                  <a:pt x="8216" y="338"/>
                </a:lnTo>
                <a:lnTo>
                  <a:pt x="8216" y="340"/>
                </a:lnTo>
                <a:lnTo>
                  <a:pt x="8220" y="342"/>
                </a:lnTo>
                <a:lnTo>
                  <a:pt x="8230" y="346"/>
                </a:lnTo>
                <a:lnTo>
                  <a:pt x="8244" y="346"/>
                </a:lnTo>
                <a:lnTo>
                  <a:pt x="8258" y="348"/>
                </a:lnTo>
                <a:lnTo>
                  <a:pt x="8270" y="346"/>
                </a:lnTo>
                <a:lnTo>
                  <a:pt x="8272" y="344"/>
                </a:lnTo>
                <a:lnTo>
                  <a:pt x="8274" y="342"/>
                </a:lnTo>
                <a:lnTo>
                  <a:pt x="8274" y="338"/>
                </a:lnTo>
                <a:lnTo>
                  <a:pt x="8270" y="334"/>
                </a:lnTo>
                <a:close/>
                <a:moveTo>
                  <a:pt x="8160" y="268"/>
                </a:moveTo>
                <a:lnTo>
                  <a:pt x="8160" y="268"/>
                </a:lnTo>
                <a:lnTo>
                  <a:pt x="8164" y="266"/>
                </a:lnTo>
                <a:lnTo>
                  <a:pt x="8166" y="264"/>
                </a:lnTo>
                <a:lnTo>
                  <a:pt x="8164" y="260"/>
                </a:lnTo>
                <a:lnTo>
                  <a:pt x="8162" y="260"/>
                </a:lnTo>
                <a:lnTo>
                  <a:pt x="8156" y="258"/>
                </a:lnTo>
                <a:lnTo>
                  <a:pt x="8152" y="260"/>
                </a:lnTo>
                <a:lnTo>
                  <a:pt x="8146" y="262"/>
                </a:lnTo>
                <a:lnTo>
                  <a:pt x="8140" y="266"/>
                </a:lnTo>
                <a:lnTo>
                  <a:pt x="8134" y="272"/>
                </a:lnTo>
                <a:lnTo>
                  <a:pt x="8132" y="276"/>
                </a:lnTo>
                <a:lnTo>
                  <a:pt x="8136" y="278"/>
                </a:lnTo>
                <a:lnTo>
                  <a:pt x="8146" y="274"/>
                </a:lnTo>
                <a:lnTo>
                  <a:pt x="8160" y="268"/>
                </a:lnTo>
                <a:close/>
                <a:moveTo>
                  <a:pt x="8684" y="298"/>
                </a:moveTo>
                <a:lnTo>
                  <a:pt x="8684" y="298"/>
                </a:lnTo>
                <a:lnTo>
                  <a:pt x="8710" y="294"/>
                </a:lnTo>
                <a:lnTo>
                  <a:pt x="8730" y="292"/>
                </a:lnTo>
                <a:lnTo>
                  <a:pt x="8738" y="290"/>
                </a:lnTo>
                <a:lnTo>
                  <a:pt x="8742" y="288"/>
                </a:lnTo>
                <a:lnTo>
                  <a:pt x="8746" y="282"/>
                </a:lnTo>
                <a:lnTo>
                  <a:pt x="8746" y="276"/>
                </a:lnTo>
                <a:lnTo>
                  <a:pt x="8744" y="270"/>
                </a:lnTo>
                <a:lnTo>
                  <a:pt x="8740" y="264"/>
                </a:lnTo>
                <a:lnTo>
                  <a:pt x="8734" y="262"/>
                </a:lnTo>
                <a:lnTo>
                  <a:pt x="8726" y="258"/>
                </a:lnTo>
                <a:lnTo>
                  <a:pt x="8716" y="258"/>
                </a:lnTo>
                <a:lnTo>
                  <a:pt x="8708" y="260"/>
                </a:lnTo>
                <a:lnTo>
                  <a:pt x="8700" y="262"/>
                </a:lnTo>
                <a:lnTo>
                  <a:pt x="8694" y="266"/>
                </a:lnTo>
                <a:lnTo>
                  <a:pt x="8688" y="270"/>
                </a:lnTo>
                <a:lnTo>
                  <a:pt x="8684" y="272"/>
                </a:lnTo>
                <a:lnTo>
                  <a:pt x="8672" y="272"/>
                </a:lnTo>
                <a:lnTo>
                  <a:pt x="8656" y="276"/>
                </a:lnTo>
                <a:lnTo>
                  <a:pt x="8648" y="278"/>
                </a:lnTo>
                <a:lnTo>
                  <a:pt x="8636" y="286"/>
                </a:lnTo>
                <a:lnTo>
                  <a:pt x="8630" y="290"/>
                </a:lnTo>
                <a:lnTo>
                  <a:pt x="8628" y="294"/>
                </a:lnTo>
                <a:lnTo>
                  <a:pt x="8630" y="298"/>
                </a:lnTo>
                <a:lnTo>
                  <a:pt x="8636" y="300"/>
                </a:lnTo>
                <a:lnTo>
                  <a:pt x="8646" y="302"/>
                </a:lnTo>
                <a:lnTo>
                  <a:pt x="8656" y="302"/>
                </a:lnTo>
                <a:lnTo>
                  <a:pt x="8684" y="298"/>
                </a:lnTo>
                <a:close/>
                <a:moveTo>
                  <a:pt x="8680" y="222"/>
                </a:moveTo>
                <a:lnTo>
                  <a:pt x="8680" y="222"/>
                </a:lnTo>
                <a:lnTo>
                  <a:pt x="8680" y="220"/>
                </a:lnTo>
                <a:lnTo>
                  <a:pt x="8680" y="218"/>
                </a:lnTo>
                <a:lnTo>
                  <a:pt x="8676" y="214"/>
                </a:lnTo>
                <a:lnTo>
                  <a:pt x="8670" y="212"/>
                </a:lnTo>
                <a:lnTo>
                  <a:pt x="8660" y="212"/>
                </a:lnTo>
                <a:lnTo>
                  <a:pt x="8636" y="212"/>
                </a:lnTo>
                <a:lnTo>
                  <a:pt x="8626" y="214"/>
                </a:lnTo>
                <a:lnTo>
                  <a:pt x="8616" y="216"/>
                </a:lnTo>
                <a:lnTo>
                  <a:pt x="8614" y="218"/>
                </a:lnTo>
                <a:lnTo>
                  <a:pt x="8616" y="220"/>
                </a:lnTo>
                <a:lnTo>
                  <a:pt x="8620" y="222"/>
                </a:lnTo>
                <a:lnTo>
                  <a:pt x="8638" y="226"/>
                </a:lnTo>
                <a:lnTo>
                  <a:pt x="8662" y="226"/>
                </a:lnTo>
                <a:lnTo>
                  <a:pt x="8672" y="224"/>
                </a:lnTo>
                <a:lnTo>
                  <a:pt x="8680" y="222"/>
                </a:lnTo>
                <a:close/>
                <a:moveTo>
                  <a:pt x="8502" y="208"/>
                </a:moveTo>
                <a:lnTo>
                  <a:pt x="8502" y="208"/>
                </a:lnTo>
                <a:lnTo>
                  <a:pt x="8502" y="206"/>
                </a:lnTo>
                <a:lnTo>
                  <a:pt x="8500" y="206"/>
                </a:lnTo>
                <a:lnTo>
                  <a:pt x="8496" y="202"/>
                </a:lnTo>
                <a:lnTo>
                  <a:pt x="8476" y="200"/>
                </a:lnTo>
                <a:lnTo>
                  <a:pt x="8464" y="200"/>
                </a:lnTo>
                <a:lnTo>
                  <a:pt x="8454" y="202"/>
                </a:lnTo>
                <a:lnTo>
                  <a:pt x="8446" y="204"/>
                </a:lnTo>
                <a:lnTo>
                  <a:pt x="8442" y="208"/>
                </a:lnTo>
                <a:lnTo>
                  <a:pt x="8442" y="212"/>
                </a:lnTo>
                <a:lnTo>
                  <a:pt x="8442" y="214"/>
                </a:lnTo>
                <a:lnTo>
                  <a:pt x="8448" y="216"/>
                </a:lnTo>
                <a:lnTo>
                  <a:pt x="8456" y="218"/>
                </a:lnTo>
                <a:lnTo>
                  <a:pt x="8468" y="218"/>
                </a:lnTo>
                <a:lnTo>
                  <a:pt x="8490" y="214"/>
                </a:lnTo>
                <a:lnTo>
                  <a:pt x="8498" y="212"/>
                </a:lnTo>
                <a:lnTo>
                  <a:pt x="8502" y="208"/>
                </a:lnTo>
                <a:close/>
                <a:moveTo>
                  <a:pt x="8566" y="284"/>
                </a:moveTo>
                <a:lnTo>
                  <a:pt x="8566" y="284"/>
                </a:lnTo>
                <a:lnTo>
                  <a:pt x="8576" y="282"/>
                </a:lnTo>
                <a:lnTo>
                  <a:pt x="8586" y="278"/>
                </a:lnTo>
                <a:lnTo>
                  <a:pt x="8592" y="274"/>
                </a:lnTo>
                <a:lnTo>
                  <a:pt x="8598" y="268"/>
                </a:lnTo>
                <a:lnTo>
                  <a:pt x="8598" y="266"/>
                </a:lnTo>
                <a:lnTo>
                  <a:pt x="8592" y="264"/>
                </a:lnTo>
                <a:lnTo>
                  <a:pt x="8580" y="264"/>
                </a:lnTo>
                <a:lnTo>
                  <a:pt x="8558" y="268"/>
                </a:lnTo>
                <a:lnTo>
                  <a:pt x="8544" y="272"/>
                </a:lnTo>
                <a:lnTo>
                  <a:pt x="8534" y="276"/>
                </a:lnTo>
                <a:lnTo>
                  <a:pt x="8532" y="278"/>
                </a:lnTo>
                <a:lnTo>
                  <a:pt x="8534" y="280"/>
                </a:lnTo>
                <a:lnTo>
                  <a:pt x="8548" y="284"/>
                </a:lnTo>
                <a:lnTo>
                  <a:pt x="8566" y="284"/>
                </a:lnTo>
                <a:close/>
                <a:moveTo>
                  <a:pt x="8560" y="322"/>
                </a:moveTo>
                <a:lnTo>
                  <a:pt x="8560" y="322"/>
                </a:lnTo>
                <a:lnTo>
                  <a:pt x="8570" y="324"/>
                </a:lnTo>
                <a:lnTo>
                  <a:pt x="8578" y="324"/>
                </a:lnTo>
                <a:lnTo>
                  <a:pt x="8582" y="322"/>
                </a:lnTo>
                <a:lnTo>
                  <a:pt x="8586" y="320"/>
                </a:lnTo>
                <a:lnTo>
                  <a:pt x="8594" y="314"/>
                </a:lnTo>
                <a:lnTo>
                  <a:pt x="8600" y="312"/>
                </a:lnTo>
                <a:lnTo>
                  <a:pt x="8606" y="312"/>
                </a:lnTo>
                <a:lnTo>
                  <a:pt x="8614" y="310"/>
                </a:lnTo>
                <a:lnTo>
                  <a:pt x="8618" y="306"/>
                </a:lnTo>
                <a:lnTo>
                  <a:pt x="8618" y="300"/>
                </a:lnTo>
                <a:lnTo>
                  <a:pt x="8618" y="292"/>
                </a:lnTo>
                <a:lnTo>
                  <a:pt x="8612" y="288"/>
                </a:lnTo>
                <a:lnTo>
                  <a:pt x="8604" y="284"/>
                </a:lnTo>
                <a:lnTo>
                  <a:pt x="8592" y="284"/>
                </a:lnTo>
                <a:lnTo>
                  <a:pt x="8576" y="288"/>
                </a:lnTo>
                <a:lnTo>
                  <a:pt x="8558" y="292"/>
                </a:lnTo>
                <a:lnTo>
                  <a:pt x="8544" y="294"/>
                </a:lnTo>
                <a:lnTo>
                  <a:pt x="8532" y="292"/>
                </a:lnTo>
                <a:lnTo>
                  <a:pt x="8522" y="290"/>
                </a:lnTo>
                <a:lnTo>
                  <a:pt x="8514" y="288"/>
                </a:lnTo>
                <a:lnTo>
                  <a:pt x="8508" y="290"/>
                </a:lnTo>
                <a:lnTo>
                  <a:pt x="8502" y="294"/>
                </a:lnTo>
                <a:lnTo>
                  <a:pt x="8496" y="304"/>
                </a:lnTo>
                <a:lnTo>
                  <a:pt x="8494" y="314"/>
                </a:lnTo>
                <a:lnTo>
                  <a:pt x="8494" y="318"/>
                </a:lnTo>
                <a:lnTo>
                  <a:pt x="8496" y="320"/>
                </a:lnTo>
                <a:lnTo>
                  <a:pt x="8502" y="324"/>
                </a:lnTo>
                <a:lnTo>
                  <a:pt x="8512" y="324"/>
                </a:lnTo>
                <a:lnTo>
                  <a:pt x="8534" y="320"/>
                </a:lnTo>
                <a:lnTo>
                  <a:pt x="8548" y="320"/>
                </a:lnTo>
                <a:lnTo>
                  <a:pt x="8560" y="322"/>
                </a:lnTo>
                <a:close/>
                <a:moveTo>
                  <a:pt x="8116" y="340"/>
                </a:moveTo>
                <a:lnTo>
                  <a:pt x="8116" y="340"/>
                </a:lnTo>
                <a:lnTo>
                  <a:pt x="8110" y="342"/>
                </a:lnTo>
                <a:lnTo>
                  <a:pt x="8108" y="346"/>
                </a:lnTo>
                <a:lnTo>
                  <a:pt x="8108" y="350"/>
                </a:lnTo>
                <a:lnTo>
                  <a:pt x="8108" y="352"/>
                </a:lnTo>
                <a:lnTo>
                  <a:pt x="8112" y="354"/>
                </a:lnTo>
                <a:lnTo>
                  <a:pt x="8116" y="356"/>
                </a:lnTo>
                <a:lnTo>
                  <a:pt x="8120" y="356"/>
                </a:lnTo>
                <a:lnTo>
                  <a:pt x="8126" y="354"/>
                </a:lnTo>
                <a:lnTo>
                  <a:pt x="8134" y="346"/>
                </a:lnTo>
                <a:lnTo>
                  <a:pt x="8136" y="344"/>
                </a:lnTo>
                <a:lnTo>
                  <a:pt x="8136" y="340"/>
                </a:lnTo>
                <a:lnTo>
                  <a:pt x="8134" y="338"/>
                </a:lnTo>
                <a:lnTo>
                  <a:pt x="8130" y="338"/>
                </a:lnTo>
                <a:lnTo>
                  <a:pt x="8116" y="340"/>
                </a:lnTo>
                <a:close/>
                <a:moveTo>
                  <a:pt x="8170" y="368"/>
                </a:moveTo>
                <a:lnTo>
                  <a:pt x="8170" y="368"/>
                </a:lnTo>
                <a:lnTo>
                  <a:pt x="8178" y="366"/>
                </a:lnTo>
                <a:lnTo>
                  <a:pt x="8182" y="364"/>
                </a:lnTo>
                <a:lnTo>
                  <a:pt x="8180" y="360"/>
                </a:lnTo>
                <a:lnTo>
                  <a:pt x="8176" y="356"/>
                </a:lnTo>
                <a:lnTo>
                  <a:pt x="8168" y="354"/>
                </a:lnTo>
                <a:lnTo>
                  <a:pt x="8158" y="352"/>
                </a:lnTo>
                <a:lnTo>
                  <a:pt x="8148" y="352"/>
                </a:lnTo>
                <a:lnTo>
                  <a:pt x="8138" y="356"/>
                </a:lnTo>
                <a:lnTo>
                  <a:pt x="8132" y="360"/>
                </a:lnTo>
                <a:lnTo>
                  <a:pt x="8128" y="362"/>
                </a:lnTo>
                <a:lnTo>
                  <a:pt x="8130" y="364"/>
                </a:lnTo>
                <a:lnTo>
                  <a:pt x="8134" y="366"/>
                </a:lnTo>
                <a:lnTo>
                  <a:pt x="8148" y="366"/>
                </a:lnTo>
                <a:lnTo>
                  <a:pt x="8170" y="368"/>
                </a:lnTo>
                <a:close/>
                <a:moveTo>
                  <a:pt x="8394" y="332"/>
                </a:moveTo>
                <a:lnTo>
                  <a:pt x="8394" y="332"/>
                </a:lnTo>
                <a:lnTo>
                  <a:pt x="8382" y="332"/>
                </a:lnTo>
                <a:lnTo>
                  <a:pt x="8370" y="332"/>
                </a:lnTo>
                <a:lnTo>
                  <a:pt x="8366" y="332"/>
                </a:lnTo>
                <a:lnTo>
                  <a:pt x="8360" y="336"/>
                </a:lnTo>
                <a:lnTo>
                  <a:pt x="8358" y="340"/>
                </a:lnTo>
                <a:lnTo>
                  <a:pt x="8354" y="346"/>
                </a:lnTo>
                <a:lnTo>
                  <a:pt x="8354" y="352"/>
                </a:lnTo>
                <a:lnTo>
                  <a:pt x="8356" y="356"/>
                </a:lnTo>
                <a:lnTo>
                  <a:pt x="8360" y="358"/>
                </a:lnTo>
                <a:lnTo>
                  <a:pt x="8366" y="358"/>
                </a:lnTo>
                <a:lnTo>
                  <a:pt x="8382" y="356"/>
                </a:lnTo>
                <a:lnTo>
                  <a:pt x="8400" y="356"/>
                </a:lnTo>
                <a:lnTo>
                  <a:pt x="8408" y="356"/>
                </a:lnTo>
                <a:lnTo>
                  <a:pt x="8412" y="354"/>
                </a:lnTo>
                <a:lnTo>
                  <a:pt x="8414" y="348"/>
                </a:lnTo>
                <a:lnTo>
                  <a:pt x="8412" y="344"/>
                </a:lnTo>
                <a:lnTo>
                  <a:pt x="8410" y="338"/>
                </a:lnTo>
                <a:lnTo>
                  <a:pt x="8406" y="334"/>
                </a:lnTo>
                <a:lnTo>
                  <a:pt x="8400" y="332"/>
                </a:lnTo>
                <a:lnTo>
                  <a:pt x="8394" y="332"/>
                </a:lnTo>
                <a:close/>
                <a:moveTo>
                  <a:pt x="8414" y="336"/>
                </a:moveTo>
                <a:lnTo>
                  <a:pt x="8414" y="336"/>
                </a:lnTo>
                <a:lnTo>
                  <a:pt x="8420" y="344"/>
                </a:lnTo>
                <a:lnTo>
                  <a:pt x="8428" y="348"/>
                </a:lnTo>
                <a:lnTo>
                  <a:pt x="8440" y="352"/>
                </a:lnTo>
                <a:lnTo>
                  <a:pt x="8446" y="354"/>
                </a:lnTo>
                <a:lnTo>
                  <a:pt x="8450" y="352"/>
                </a:lnTo>
                <a:lnTo>
                  <a:pt x="8452" y="350"/>
                </a:lnTo>
                <a:lnTo>
                  <a:pt x="8452" y="346"/>
                </a:lnTo>
                <a:lnTo>
                  <a:pt x="8454" y="342"/>
                </a:lnTo>
                <a:lnTo>
                  <a:pt x="8456" y="338"/>
                </a:lnTo>
                <a:lnTo>
                  <a:pt x="8462" y="336"/>
                </a:lnTo>
                <a:lnTo>
                  <a:pt x="8470" y="336"/>
                </a:lnTo>
                <a:lnTo>
                  <a:pt x="8488" y="334"/>
                </a:lnTo>
                <a:lnTo>
                  <a:pt x="8492" y="332"/>
                </a:lnTo>
                <a:lnTo>
                  <a:pt x="8494" y="330"/>
                </a:lnTo>
                <a:lnTo>
                  <a:pt x="8492" y="328"/>
                </a:lnTo>
                <a:lnTo>
                  <a:pt x="8488" y="326"/>
                </a:lnTo>
                <a:lnTo>
                  <a:pt x="8468" y="322"/>
                </a:lnTo>
                <a:lnTo>
                  <a:pt x="8444" y="320"/>
                </a:lnTo>
                <a:lnTo>
                  <a:pt x="8422" y="320"/>
                </a:lnTo>
                <a:lnTo>
                  <a:pt x="8414" y="322"/>
                </a:lnTo>
                <a:lnTo>
                  <a:pt x="8410" y="326"/>
                </a:lnTo>
                <a:lnTo>
                  <a:pt x="8410" y="330"/>
                </a:lnTo>
                <a:lnTo>
                  <a:pt x="8414" y="336"/>
                </a:lnTo>
                <a:close/>
                <a:moveTo>
                  <a:pt x="8486" y="354"/>
                </a:moveTo>
                <a:lnTo>
                  <a:pt x="8486" y="354"/>
                </a:lnTo>
                <a:lnTo>
                  <a:pt x="8476" y="356"/>
                </a:lnTo>
                <a:lnTo>
                  <a:pt x="8474" y="360"/>
                </a:lnTo>
                <a:lnTo>
                  <a:pt x="8476" y="362"/>
                </a:lnTo>
                <a:lnTo>
                  <a:pt x="8480" y="362"/>
                </a:lnTo>
                <a:lnTo>
                  <a:pt x="8498" y="364"/>
                </a:lnTo>
                <a:lnTo>
                  <a:pt x="8516" y="362"/>
                </a:lnTo>
                <a:lnTo>
                  <a:pt x="8524" y="362"/>
                </a:lnTo>
                <a:lnTo>
                  <a:pt x="8526" y="360"/>
                </a:lnTo>
                <a:lnTo>
                  <a:pt x="8524" y="356"/>
                </a:lnTo>
                <a:lnTo>
                  <a:pt x="8522" y="354"/>
                </a:lnTo>
                <a:lnTo>
                  <a:pt x="8506" y="352"/>
                </a:lnTo>
                <a:lnTo>
                  <a:pt x="8498" y="352"/>
                </a:lnTo>
                <a:lnTo>
                  <a:pt x="8488" y="352"/>
                </a:lnTo>
                <a:lnTo>
                  <a:pt x="8486" y="354"/>
                </a:lnTo>
                <a:close/>
                <a:moveTo>
                  <a:pt x="8458" y="244"/>
                </a:moveTo>
                <a:lnTo>
                  <a:pt x="8458" y="244"/>
                </a:lnTo>
                <a:lnTo>
                  <a:pt x="8468" y="244"/>
                </a:lnTo>
                <a:lnTo>
                  <a:pt x="8470" y="242"/>
                </a:lnTo>
                <a:lnTo>
                  <a:pt x="8468" y="242"/>
                </a:lnTo>
                <a:lnTo>
                  <a:pt x="8460" y="238"/>
                </a:lnTo>
                <a:lnTo>
                  <a:pt x="8444" y="232"/>
                </a:lnTo>
                <a:lnTo>
                  <a:pt x="8432" y="228"/>
                </a:lnTo>
                <a:lnTo>
                  <a:pt x="8424" y="228"/>
                </a:lnTo>
                <a:lnTo>
                  <a:pt x="8416" y="230"/>
                </a:lnTo>
                <a:lnTo>
                  <a:pt x="8406" y="234"/>
                </a:lnTo>
                <a:lnTo>
                  <a:pt x="8398" y="238"/>
                </a:lnTo>
                <a:lnTo>
                  <a:pt x="8396" y="240"/>
                </a:lnTo>
                <a:lnTo>
                  <a:pt x="8400" y="240"/>
                </a:lnTo>
                <a:lnTo>
                  <a:pt x="8408" y="240"/>
                </a:lnTo>
                <a:lnTo>
                  <a:pt x="8430" y="242"/>
                </a:lnTo>
                <a:lnTo>
                  <a:pt x="8458" y="244"/>
                </a:lnTo>
                <a:close/>
                <a:moveTo>
                  <a:pt x="8344" y="256"/>
                </a:moveTo>
                <a:lnTo>
                  <a:pt x="8344" y="256"/>
                </a:lnTo>
                <a:lnTo>
                  <a:pt x="8348" y="258"/>
                </a:lnTo>
                <a:lnTo>
                  <a:pt x="8352" y="258"/>
                </a:lnTo>
                <a:lnTo>
                  <a:pt x="8360" y="256"/>
                </a:lnTo>
                <a:lnTo>
                  <a:pt x="8368" y="256"/>
                </a:lnTo>
                <a:lnTo>
                  <a:pt x="8374" y="258"/>
                </a:lnTo>
                <a:lnTo>
                  <a:pt x="8380" y="260"/>
                </a:lnTo>
                <a:lnTo>
                  <a:pt x="8384" y="262"/>
                </a:lnTo>
                <a:lnTo>
                  <a:pt x="8388" y="262"/>
                </a:lnTo>
                <a:lnTo>
                  <a:pt x="8398" y="260"/>
                </a:lnTo>
                <a:lnTo>
                  <a:pt x="8412" y="256"/>
                </a:lnTo>
                <a:lnTo>
                  <a:pt x="8436" y="252"/>
                </a:lnTo>
                <a:lnTo>
                  <a:pt x="8440" y="252"/>
                </a:lnTo>
                <a:lnTo>
                  <a:pt x="8440" y="250"/>
                </a:lnTo>
                <a:lnTo>
                  <a:pt x="8428" y="248"/>
                </a:lnTo>
                <a:lnTo>
                  <a:pt x="8386" y="242"/>
                </a:lnTo>
                <a:lnTo>
                  <a:pt x="8380" y="242"/>
                </a:lnTo>
                <a:lnTo>
                  <a:pt x="8376" y="244"/>
                </a:lnTo>
                <a:lnTo>
                  <a:pt x="8376" y="246"/>
                </a:lnTo>
                <a:lnTo>
                  <a:pt x="8378" y="248"/>
                </a:lnTo>
                <a:lnTo>
                  <a:pt x="8382" y="252"/>
                </a:lnTo>
                <a:lnTo>
                  <a:pt x="8380" y="252"/>
                </a:lnTo>
                <a:lnTo>
                  <a:pt x="8376" y="252"/>
                </a:lnTo>
                <a:lnTo>
                  <a:pt x="8350" y="252"/>
                </a:lnTo>
                <a:lnTo>
                  <a:pt x="8342" y="254"/>
                </a:lnTo>
                <a:lnTo>
                  <a:pt x="8344" y="256"/>
                </a:lnTo>
                <a:close/>
                <a:moveTo>
                  <a:pt x="8442" y="270"/>
                </a:moveTo>
                <a:lnTo>
                  <a:pt x="8442" y="270"/>
                </a:lnTo>
                <a:lnTo>
                  <a:pt x="8442" y="272"/>
                </a:lnTo>
                <a:lnTo>
                  <a:pt x="8450" y="276"/>
                </a:lnTo>
                <a:lnTo>
                  <a:pt x="8462" y="278"/>
                </a:lnTo>
                <a:lnTo>
                  <a:pt x="8472" y="278"/>
                </a:lnTo>
                <a:lnTo>
                  <a:pt x="8474" y="278"/>
                </a:lnTo>
                <a:lnTo>
                  <a:pt x="8472" y="276"/>
                </a:lnTo>
                <a:lnTo>
                  <a:pt x="8464" y="270"/>
                </a:lnTo>
                <a:lnTo>
                  <a:pt x="8452" y="268"/>
                </a:lnTo>
                <a:lnTo>
                  <a:pt x="8446" y="268"/>
                </a:lnTo>
                <a:lnTo>
                  <a:pt x="8442" y="270"/>
                </a:lnTo>
                <a:close/>
                <a:moveTo>
                  <a:pt x="8478" y="296"/>
                </a:moveTo>
                <a:lnTo>
                  <a:pt x="8478" y="296"/>
                </a:lnTo>
                <a:lnTo>
                  <a:pt x="8484" y="294"/>
                </a:lnTo>
                <a:lnTo>
                  <a:pt x="8486" y="290"/>
                </a:lnTo>
                <a:lnTo>
                  <a:pt x="8486" y="288"/>
                </a:lnTo>
                <a:lnTo>
                  <a:pt x="8484" y="286"/>
                </a:lnTo>
                <a:lnTo>
                  <a:pt x="8480" y="286"/>
                </a:lnTo>
                <a:lnTo>
                  <a:pt x="8472" y="286"/>
                </a:lnTo>
                <a:lnTo>
                  <a:pt x="8462" y="286"/>
                </a:lnTo>
                <a:lnTo>
                  <a:pt x="8450" y="290"/>
                </a:lnTo>
                <a:lnTo>
                  <a:pt x="8444" y="292"/>
                </a:lnTo>
                <a:lnTo>
                  <a:pt x="8444" y="294"/>
                </a:lnTo>
                <a:lnTo>
                  <a:pt x="8450" y="294"/>
                </a:lnTo>
                <a:lnTo>
                  <a:pt x="8464" y="296"/>
                </a:lnTo>
                <a:lnTo>
                  <a:pt x="8478" y="296"/>
                </a:lnTo>
                <a:close/>
                <a:moveTo>
                  <a:pt x="8372" y="268"/>
                </a:moveTo>
                <a:lnTo>
                  <a:pt x="8372" y="268"/>
                </a:lnTo>
                <a:lnTo>
                  <a:pt x="8370" y="268"/>
                </a:lnTo>
                <a:lnTo>
                  <a:pt x="8372" y="270"/>
                </a:lnTo>
                <a:lnTo>
                  <a:pt x="8378" y="272"/>
                </a:lnTo>
                <a:lnTo>
                  <a:pt x="8388" y="274"/>
                </a:lnTo>
                <a:lnTo>
                  <a:pt x="8400" y="278"/>
                </a:lnTo>
                <a:lnTo>
                  <a:pt x="8416" y="284"/>
                </a:lnTo>
                <a:lnTo>
                  <a:pt x="8426" y="286"/>
                </a:lnTo>
                <a:lnTo>
                  <a:pt x="8444" y="286"/>
                </a:lnTo>
                <a:lnTo>
                  <a:pt x="8456" y="284"/>
                </a:lnTo>
                <a:lnTo>
                  <a:pt x="8458" y="284"/>
                </a:lnTo>
                <a:lnTo>
                  <a:pt x="8456" y="282"/>
                </a:lnTo>
                <a:lnTo>
                  <a:pt x="8432" y="276"/>
                </a:lnTo>
                <a:lnTo>
                  <a:pt x="8418" y="272"/>
                </a:lnTo>
                <a:lnTo>
                  <a:pt x="8400" y="268"/>
                </a:lnTo>
                <a:lnTo>
                  <a:pt x="8384" y="268"/>
                </a:lnTo>
                <a:lnTo>
                  <a:pt x="8372" y="268"/>
                </a:lnTo>
                <a:close/>
                <a:moveTo>
                  <a:pt x="8332" y="280"/>
                </a:moveTo>
                <a:lnTo>
                  <a:pt x="8332" y="280"/>
                </a:lnTo>
                <a:lnTo>
                  <a:pt x="8338" y="282"/>
                </a:lnTo>
                <a:lnTo>
                  <a:pt x="8344" y="284"/>
                </a:lnTo>
                <a:lnTo>
                  <a:pt x="8364" y="288"/>
                </a:lnTo>
                <a:lnTo>
                  <a:pt x="8390" y="294"/>
                </a:lnTo>
                <a:lnTo>
                  <a:pt x="8404" y="298"/>
                </a:lnTo>
                <a:lnTo>
                  <a:pt x="8412" y="302"/>
                </a:lnTo>
                <a:lnTo>
                  <a:pt x="8424" y="300"/>
                </a:lnTo>
                <a:lnTo>
                  <a:pt x="8432" y="296"/>
                </a:lnTo>
                <a:lnTo>
                  <a:pt x="8434" y="294"/>
                </a:lnTo>
                <a:lnTo>
                  <a:pt x="8432" y="294"/>
                </a:lnTo>
                <a:lnTo>
                  <a:pt x="8410" y="286"/>
                </a:lnTo>
                <a:lnTo>
                  <a:pt x="8380" y="276"/>
                </a:lnTo>
                <a:lnTo>
                  <a:pt x="8366" y="274"/>
                </a:lnTo>
                <a:lnTo>
                  <a:pt x="8354" y="274"/>
                </a:lnTo>
                <a:lnTo>
                  <a:pt x="8348" y="274"/>
                </a:lnTo>
                <a:lnTo>
                  <a:pt x="8340" y="274"/>
                </a:lnTo>
                <a:lnTo>
                  <a:pt x="8326" y="268"/>
                </a:lnTo>
                <a:lnTo>
                  <a:pt x="8320" y="266"/>
                </a:lnTo>
                <a:lnTo>
                  <a:pt x="8314" y="266"/>
                </a:lnTo>
                <a:lnTo>
                  <a:pt x="8308" y="268"/>
                </a:lnTo>
                <a:lnTo>
                  <a:pt x="8302" y="272"/>
                </a:lnTo>
                <a:lnTo>
                  <a:pt x="8300" y="274"/>
                </a:lnTo>
                <a:lnTo>
                  <a:pt x="8302" y="276"/>
                </a:lnTo>
                <a:lnTo>
                  <a:pt x="8308" y="278"/>
                </a:lnTo>
                <a:lnTo>
                  <a:pt x="8320" y="278"/>
                </a:lnTo>
                <a:lnTo>
                  <a:pt x="8332" y="280"/>
                </a:lnTo>
                <a:close/>
                <a:moveTo>
                  <a:pt x="8304" y="294"/>
                </a:moveTo>
                <a:lnTo>
                  <a:pt x="8304" y="294"/>
                </a:lnTo>
                <a:lnTo>
                  <a:pt x="8312" y="296"/>
                </a:lnTo>
                <a:lnTo>
                  <a:pt x="8316" y="298"/>
                </a:lnTo>
                <a:lnTo>
                  <a:pt x="8320" y="300"/>
                </a:lnTo>
                <a:lnTo>
                  <a:pt x="8328" y="298"/>
                </a:lnTo>
                <a:lnTo>
                  <a:pt x="8340" y="296"/>
                </a:lnTo>
                <a:lnTo>
                  <a:pt x="8352" y="296"/>
                </a:lnTo>
                <a:lnTo>
                  <a:pt x="8360" y="294"/>
                </a:lnTo>
                <a:lnTo>
                  <a:pt x="8358" y="294"/>
                </a:lnTo>
                <a:lnTo>
                  <a:pt x="8340" y="288"/>
                </a:lnTo>
                <a:lnTo>
                  <a:pt x="8330" y="286"/>
                </a:lnTo>
                <a:lnTo>
                  <a:pt x="8324" y="286"/>
                </a:lnTo>
                <a:lnTo>
                  <a:pt x="8320" y="288"/>
                </a:lnTo>
                <a:lnTo>
                  <a:pt x="8318" y="290"/>
                </a:lnTo>
                <a:lnTo>
                  <a:pt x="8312" y="290"/>
                </a:lnTo>
                <a:lnTo>
                  <a:pt x="8302" y="286"/>
                </a:lnTo>
                <a:lnTo>
                  <a:pt x="8292" y="286"/>
                </a:lnTo>
                <a:lnTo>
                  <a:pt x="8288" y="288"/>
                </a:lnTo>
                <a:lnTo>
                  <a:pt x="8284" y="292"/>
                </a:lnTo>
                <a:lnTo>
                  <a:pt x="8282" y="294"/>
                </a:lnTo>
                <a:lnTo>
                  <a:pt x="8286" y="294"/>
                </a:lnTo>
                <a:lnTo>
                  <a:pt x="8304" y="294"/>
                </a:lnTo>
                <a:close/>
                <a:moveTo>
                  <a:pt x="8370" y="298"/>
                </a:moveTo>
                <a:lnTo>
                  <a:pt x="8370" y="298"/>
                </a:lnTo>
                <a:lnTo>
                  <a:pt x="8350" y="300"/>
                </a:lnTo>
                <a:lnTo>
                  <a:pt x="8346" y="302"/>
                </a:lnTo>
                <a:lnTo>
                  <a:pt x="8350" y="306"/>
                </a:lnTo>
                <a:lnTo>
                  <a:pt x="8358" y="308"/>
                </a:lnTo>
                <a:lnTo>
                  <a:pt x="8372" y="308"/>
                </a:lnTo>
                <a:lnTo>
                  <a:pt x="8398" y="306"/>
                </a:lnTo>
                <a:lnTo>
                  <a:pt x="8402" y="304"/>
                </a:lnTo>
                <a:lnTo>
                  <a:pt x="8404" y="304"/>
                </a:lnTo>
                <a:lnTo>
                  <a:pt x="8398" y="300"/>
                </a:lnTo>
                <a:lnTo>
                  <a:pt x="8384" y="298"/>
                </a:lnTo>
                <a:lnTo>
                  <a:pt x="8370" y="298"/>
                </a:lnTo>
                <a:close/>
                <a:moveTo>
                  <a:pt x="8432" y="314"/>
                </a:moveTo>
                <a:lnTo>
                  <a:pt x="8432" y="314"/>
                </a:lnTo>
                <a:lnTo>
                  <a:pt x="8442" y="314"/>
                </a:lnTo>
                <a:lnTo>
                  <a:pt x="8446" y="314"/>
                </a:lnTo>
                <a:lnTo>
                  <a:pt x="8448" y="312"/>
                </a:lnTo>
                <a:lnTo>
                  <a:pt x="8448" y="310"/>
                </a:lnTo>
                <a:lnTo>
                  <a:pt x="8448" y="308"/>
                </a:lnTo>
                <a:lnTo>
                  <a:pt x="8442" y="306"/>
                </a:lnTo>
                <a:lnTo>
                  <a:pt x="8430" y="306"/>
                </a:lnTo>
                <a:lnTo>
                  <a:pt x="8420" y="308"/>
                </a:lnTo>
                <a:lnTo>
                  <a:pt x="8418" y="308"/>
                </a:lnTo>
                <a:lnTo>
                  <a:pt x="8420" y="310"/>
                </a:lnTo>
                <a:lnTo>
                  <a:pt x="8424" y="312"/>
                </a:lnTo>
                <a:lnTo>
                  <a:pt x="8432" y="314"/>
                </a:lnTo>
                <a:close/>
                <a:moveTo>
                  <a:pt x="8294" y="324"/>
                </a:moveTo>
                <a:lnTo>
                  <a:pt x="8294" y="324"/>
                </a:lnTo>
                <a:lnTo>
                  <a:pt x="8304" y="322"/>
                </a:lnTo>
                <a:lnTo>
                  <a:pt x="8304" y="320"/>
                </a:lnTo>
                <a:lnTo>
                  <a:pt x="8302" y="316"/>
                </a:lnTo>
                <a:lnTo>
                  <a:pt x="8296" y="312"/>
                </a:lnTo>
                <a:lnTo>
                  <a:pt x="8290" y="310"/>
                </a:lnTo>
                <a:lnTo>
                  <a:pt x="8284" y="308"/>
                </a:lnTo>
                <a:lnTo>
                  <a:pt x="8280" y="310"/>
                </a:lnTo>
                <a:lnTo>
                  <a:pt x="8278" y="312"/>
                </a:lnTo>
                <a:lnTo>
                  <a:pt x="8280" y="314"/>
                </a:lnTo>
                <a:lnTo>
                  <a:pt x="8282" y="314"/>
                </a:lnTo>
                <a:lnTo>
                  <a:pt x="8280" y="316"/>
                </a:lnTo>
                <a:lnTo>
                  <a:pt x="8278" y="320"/>
                </a:lnTo>
                <a:lnTo>
                  <a:pt x="8278" y="322"/>
                </a:lnTo>
                <a:lnTo>
                  <a:pt x="8280" y="322"/>
                </a:lnTo>
                <a:lnTo>
                  <a:pt x="8294" y="324"/>
                </a:lnTo>
                <a:close/>
                <a:moveTo>
                  <a:pt x="11820" y="2336"/>
                </a:moveTo>
                <a:lnTo>
                  <a:pt x="11820" y="2336"/>
                </a:lnTo>
                <a:lnTo>
                  <a:pt x="11820" y="2338"/>
                </a:lnTo>
                <a:lnTo>
                  <a:pt x="11824" y="2342"/>
                </a:lnTo>
                <a:lnTo>
                  <a:pt x="11830" y="2348"/>
                </a:lnTo>
                <a:lnTo>
                  <a:pt x="11838" y="2360"/>
                </a:lnTo>
                <a:lnTo>
                  <a:pt x="11840" y="2368"/>
                </a:lnTo>
                <a:lnTo>
                  <a:pt x="11840" y="2374"/>
                </a:lnTo>
                <a:lnTo>
                  <a:pt x="11838" y="2386"/>
                </a:lnTo>
                <a:lnTo>
                  <a:pt x="11832" y="2398"/>
                </a:lnTo>
                <a:lnTo>
                  <a:pt x="11832" y="2404"/>
                </a:lnTo>
                <a:lnTo>
                  <a:pt x="11834" y="2412"/>
                </a:lnTo>
                <a:lnTo>
                  <a:pt x="11836" y="2422"/>
                </a:lnTo>
                <a:lnTo>
                  <a:pt x="11836" y="2436"/>
                </a:lnTo>
                <a:lnTo>
                  <a:pt x="11836" y="2466"/>
                </a:lnTo>
                <a:lnTo>
                  <a:pt x="11832" y="2492"/>
                </a:lnTo>
                <a:lnTo>
                  <a:pt x="11828" y="2504"/>
                </a:lnTo>
                <a:lnTo>
                  <a:pt x="11826" y="2510"/>
                </a:lnTo>
                <a:lnTo>
                  <a:pt x="11824" y="2514"/>
                </a:lnTo>
                <a:lnTo>
                  <a:pt x="11826" y="2520"/>
                </a:lnTo>
                <a:lnTo>
                  <a:pt x="11832" y="2530"/>
                </a:lnTo>
                <a:lnTo>
                  <a:pt x="11834" y="2536"/>
                </a:lnTo>
                <a:lnTo>
                  <a:pt x="11836" y="2544"/>
                </a:lnTo>
                <a:lnTo>
                  <a:pt x="11836" y="2554"/>
                </a:lnTo>
                <a:lnTo>
                  <a:pt x="11830" y="2568"/>
                </a:lnTo>
                <a:lnTo>
                  <a:pt x="11828" y="2578"/>
                </a:lnTo>
                <a:lnTo>
                  <a:pt x="11828" y="2586"/>
                </a:lnTo>
                <a:lnTo>
                  <a:pt x="11830" y="2600"/>
                </a:lnTo>
                <a:lnTo>
                  <a:pt x="11832" y="2612"/>
                </a:lnTo>
                <a:lnTo>
                  <a:pt x="11832" y="2618"/>
                </a:lnTo>
                <a:lnTo>
                  <a:pt x="11830" y="2624"/>
                </a:lnTo>
                <a:lnTo>
                  <a:pt x="11824" y="2634"/>
                </a:lnTo>
                <a:lnTo>
                  <a:pt x="11822" y="2644"/>
                </a:lnTo>
                <a:lnTo>
                  <a:pt x="11824" y="2654"/>
                </a:lnTo>
                <a:lnTo>
                  <a:pt x="11828" y="2666"/>
                </a:lnTo>
                <a:lnTo>
                  <a:pt x="11830" y="2678"/>
                </a:lnTo>
                <a:lnTo>
                  <a:pt x="11832" y="2678"/>
                </a:lnTo>
                <a:lnTo>
                  <a:pt x="11834" y="2676"/>
                </a:lnTo>
                <a:lnTo>
                  <a:pt x="11838" y="2668"/>
                </a:lnTo>
                <a:lnTo>
                  <a:pt x="11842" y="2654"/>
                </a:lnTo>
                <a:lnTo>
                  <a:pt x="11846" y="2642"/>
                </a:lnTo>
                <a:lnTo>
                  <a:pt x="11852" y="2632"/>
                </a:lnTo>
                <a:lnTo>
                  <a:pt x="11854" y="2630"/>
                </a:lnTo>
                <a:lnTo>
                  <a:pt x="11856" y="2630"/>
                </a:lnTo>
                <a:lnTo>
                  <a:pt x="11860" y="2634"/>
                </a:lnTo>
                <a:lnTo>
                  <a:pt x="11864" y="2638"/>
                </a:lnTo>
                <a:lnTo>
                  <a:pt x="11868" y="2638"/>
                </a:lnTo>
                <a:lnTo>
                  <a:pt x="11874" y="2638"/>
                </a:lnTo>
                <a:lnTo>
                  <a:pt x="11880" y="2638"/>
                </a:lnTo>
                <a:lnTo>
                  <a:pt x="11882" y="2642"/>
                </a:lnTo>
                <a:lnTo>
                  <a:pt x="11884" y="2646"/>
                </a:lnTo>
                <a:lnTo>
                  <a:pt x="11886" y="2656"/>
                </a:lnTo>
                <a:lnTo>
                  <a:pt x="11888" y="2664"/>
                </a:lnTo>
                <a:lnTo>
                  <a:pt x="11888" y="2666"/>
                </a:lnTo>
                <a:lnTo>
                  <a:pt x="11890" y="2664"/>
                </a:lnTo>
                <a:lnTo>
                  <a:pt x="11894" y="2652"/>
                </a:lnTo>
                <a:lnTo>
                  <a:pt x="11894" y="2648"/>
                </a:lnTo>
                <a:lnTo>
                  <a:pt x="11892" y="2642"/>
                </a:lnTo>
                <a:lnTo>
                  <a:pt x="11892" y="2634"/>
                </a:lnTo>
                <a:lnTo>
                  <a:pt x="11892" y="2626"/>
                </a:lnTo>
                <a:lnTo>
                  <a:pt x="11890" y="2624"/>
                </a:lnTo>
                <a:lnTo>
                  <a:pt x="11888" y="2626"/>
                </a:lnTo>
                <a:lnTo>
                  <a:pt x="11882" y="2624"/>
                </a:lnTo>
                <a:lnTo>
                  <a:pt x="11878" y="2622"/>
                </a:lnTo>
                <a:lnTo>
                  <a:pt x="11876" y="2618"/>
                </a:lnTo>
                <a:lnTo>
                  <a:pt x="11872" y="2610"/>
                </a:lnTo>
                <a:lnTo>
                  <a:pt x="11868" y="2598"/>
                </a:lnTo>
                <a:lnTo>
                  <a:pt x="11864" y="2594"/>
                </a:lnTo>
                <a:lnTo>
                  <a:pt x="11860" y="2588"/>
                </a:lnTo>
                <a:lnTo>
                  <a:pt x="11856" y="2582"/>
                </a:lnTo>
                <a:lnTo>
                  <a:pt x="11852" y="2572"/>
                </a:lnTo>
                <a:lnTo>
                  <a:pt x="11852" y="2562"/>
                </a:lnTo>
                <a:lnTo>
                  <a:pt x="11854" y="2550"/>
                </a:lnTo>
                <a:lnTo>
                  <a:pt x="11860" y="2528"/>
                </a:lnTo>
                <a:lnTo>
                  <a:pt x="11866" y="2512"/>
                </a:lnTo>
                <a:lnTo>
                  <a:pt x="11870" y="2508"/>
                </a:lnTo>
                <a:lnTo>
                  <a:pt x="11870" y="2502"/>
                </a:lnTo>
                <a:lnTo>
                  <a:pt x="11870" y="2494"/>
                </a:lnTo>
                <a:lnTo>
                  <a:pt x="11872" y="2490"/>
                </a:lnTo>
                <a:lnTo>
                  <a:pt x="11874" y="2486"/>
                </a:lnTo>
                <a:lnTo>
                  <a:pt x="11876" y="2484"/>
                </a:lnTo>
                <a:lnTo>
                  <a:pt x="11882" y="2482"/>
                </a:lnTo>
                <a:lnTo>
                  <a:pt x="11892" y="2480"/>
                </a:lnTo>
                <a:lnTo>
                  <a:pt x="11902" y="2480"/>
                </a:lnTo>
                <a:lnTo>
                  <a:pt x="11914" y="2484"/>
                </a:lnTo>
                <a:lnTo>
                  <a:pt x="11924" y="2494"/>
                </a:lnTo>
                <a:lnTo>
                  <a:pt x="11938" y="2512"/>
                </a:lnTo>
                <a:lnTo>
                  <a:pt x="11940" y="2516"/>
                </a:lnTo>
                <a:lnTo>
                  <a:pt x="11940" y="2510"/>
                </a:lnTo>
                <a:lnTo>
                  <a:pt x="11936" y="2502"/>
                </a:lnTo>
                <a:lnTo>
                  <a:pt x="11930" y="2492"/>
                </a:lnTo>
                <a:lnTo>
                  <a:pt x="11922" y="2482"/>
                </a:lnTo>
                <a:lnTo>
                  <a:pt x="11920" y="2476"/>
                </a:lnTo>
                <a:lnTo>
                  <a:pt x="11920" y="2468"/>
                </a:lnTo>
                <a:lnTo>
                  <a:pt x="11914" y="2450"/>
                </a:lnTo>
                <a:lnTo>
                  <a:pt x="11908" y="2432"/>
                </a:lnTo>
                <a:lnTo>
                  <a:pt x="11902" y="2414"/>
                </a:lnTo>
                <a:lnTo>
                  <a:pt x="11898" y="2404"/>
                </a:lnTo>
                <a:lnTo>
                  <a:pt x="11898" y="2396"/>
                </a:lnTo>
                <a:lnTo>
                  <a:pt x="11896" y="2380"/>
                </a:lnTo>
                <a:lnTo>
                  <a:pt x="11892" y="2368"/>
                </a:lnTo>
                <a:lnTo>
                  <a:pt x="11890" y="2356"/>
                </a:lnTo>
                <a:lnTo>
                  <a:pt x="11888" y="2346"/>
                </a:lnTo>
                <a:lnTo>
                  <a:pt x="11886" y="2344"/>
                </a:lnTo>
                <a:lnTo>
                  <a:pt x="11886" y="2342"/>
                </a:lnTo>
                <a:lnTo>
                  <a:pt x="11882" y="2344"/>
                </a:lnTo>
                <a:lnTo>
                  <a:pt x="11882" y="2346"/>
                </a:lnTo>
                <a:lnTo>
                  <a:pt x="11882" y="2344"/>
                </a:lnTo>
                <a:lnTo>
                  <a:pt x="11882" y="2336"/>
                </a:lnTo>
                <a:lnTo>
                  <a:pt x="11882" y="2328"/>
                </a:lnTo>
                <a:lnTo>
                  <a:pt x="11882" y="2326"/>
                </a:lnTo>
                <a:lnTo>
                  <a:pt x="11882" y="2328"/>
                </a:lnTo>
                <a:lnTo>
                  <a:pt x="11880" y="2328"/>
                </a:lnTo>
                <a:lnTo>
                  <a:pt x="11876" y="2322"/>
                </a:lnTo>
                <a:lnTo>
                  <a:pt x="11876" y="2314"/>
                </a:lnTo>
                <a:lnTo>
                  <a:pt x="11876" y="2308"/>
                </a:lnTo>
                <a:lnTo>
                  <a:pt x="11880" y="2296"/>
                </a:lnTo>
                <a:lnTo>
                  <a:pt x="11884" y="2290"/>
                </a:lnTo>
                <a:lnTo>
                  <a:pt x="11884" y="2282"/>
                </a:lnTo>
                <a:lnTo>
                  <a:pt x="11884" y="2270"/>
                </a:lnTo>
                <a:lnTo>
                  <a:pt x="11882" y="2256"/>
                </a:lnTo>
                <a:lnTo>
                  <a:pt x="11878" y="2240"/>
                </a:lnTo>
                <a:lnTo>
                  <a:pt x="11876" y="2234"/>
                </a:lnTo>
                <a:lnTo>
                  <a:pt x="11876" y="2230"/>
                </a:lnTo>
                <a:lnTo>
                  <a:pt x="11876" y="2228"/>
                </a:lnTo>
                <a:lnTo>
                  <a:pt x="11874" y="2226"/>
                </a:lnTo>
                <a:lnTo>
                  <a:pt x="11872" y="2226"/>
                </a:lnTo>
                <a:lnTo>
                  <a:pt x="11872" y="2222"/>
                </a:lnTo>
                <a:lnTo>
                  <a:pt x="11870" y="2214"/>
                </a:lnTo>
                <a:lnTo>
                  <a:pt x="11868" y="2208"/>
                </a:lnTo>
                <a:lnTo>
                  <a:pt x="11866" y="2204"/>
                </a:lnTo>
                <a:lnTo>
                  <a:pt x="11868" y="2200"/>
                </a:lnTo>
                <a:lnTo>
                  <a:pt x="11872" y="2192"/>
                </a:lnTo>
                <a:lnTo>
                  <a:pt x="11870" y="2188"/>
                </a:lnTo>
                <a:lnTo>
                  <a:pt x="11866" y="2182"/>
                </a:lnTo>
                <a:lnTo>
                  <a:pt x="11862" y="2176"/>
                </a:lnTo>
                <a:lnTo>
                  <a:pt x="11860" y="2172"/>
                </a:lnTo>
                <a:lnTo>
                  <a:pt x="11858" y="2174"/>
                </a:lnTo>
                <a:lnTo>
                  <a:pt x="11854" y="2178"/>
                </a:lnTo>
                <a:lnTo>
                  <a:pt x="11852" y="2180"/>
                </a:lnTo>
                <a:lnTo>
                  <a:pt x="11846" y="2180"/>
                </a:lnTo>
                <a:lnTo>
                  <a:pt x="11844" y="2182"/>
                </a:lnTo>
                <a:lnTo>
                  <a:pt x="11842" y="2182"/>
                </a:lnTo>
                <a:lnTo>
                  <a:pt x="11848" y="2188"/>
                </a:lnTo>
                <a:lnTo>
                  <a:pt x="11854" y="2198"/>
                </a:lnTo>
                <a:lnTo>
                  <a:pt x="11858" y="2202"/>
                </a:lnTo>
                <a:lnTo>
                  <a:pt x="11858" y="2208"/>
                </a:lnTo>
                <a:lnTo>
                  <a:pt x="11856" y="2214"/>
                </a:lnTo>
                <a:lnTo>
                  <a:pt x="11854" y="2216"/>
                </a:lnTo>
                <a:lnTo>
                  <a:pt x="11850" y="2216"/>
                </a:lnTo>
                <a:lnTo>
                  <a:pt x="11850" y="2220"/>
                </a:lnTo>
                <a:lnTo>
                  <a:pt x="11848" y="2222"/>
                </a:lnTo>
                <a:lnTo>
                  <a:pt x="11850" y="2224"/>
                </a:lnTo>
                <a:lnTo>
                  <a:pt x="11854" y="2226"/>
                </a:lnTo>
                <a:lnTo>
                  <a:pt x="11854" y="2228"/>
                </a:lnTo>
                <a:lnTo>
                  <a:pt x="11850" y="2234"/>
                </a:lnTo>
                <a:lnTo>
                  <a:pt x="11846" y="2236"/>
                </a:lnTo>
                <a:lnTo>
                  <a:pt x="11844" y="2236"/>
                </a:lnTo>
                <a:lnTo>
                  <a:pt x="11842" y="2236"/>
                </a:lnTo>
                <a:lnTo>
                  <a:pt x="11840" y="2232"/>
                </a:lnTo>
                <a:lnTo>
                  <a:pt x="11840" y="2228"/>
                </a:lnTo>
                <a:lnTo>
                  <a:pt x="11838" y="2228"/>
                </a:lnTo>
                <a:lnTo>
                  <a:pt x="11834" y="2228"/>
                </a:lnTo>
                <a:lnTo>
                  <a:pt x="11828" y="2232"/>
                </a:lnTo>
                <a:lnTo>
                  <a:pt x="11824" y="2232"/>
                </a:lnTo>
                <a:lnTo>
                  <a:pt x="11822" y="2236"/>
                </a:lnTo>
                <a:lnTo>
                  <a:pt x="11822" y="2244"/>
                </a:lnTo>
                <a:lnTo>
                  <a:pt x="11826" y="2254"/>
                </a:lnTo>
                <a:lnTo>
                  <a:pt x="11826" y="2266"/>
                </a:lnTo>
                <a:lnTo>
                  <a:pt x="11824" y="2278"/>
                </a:lnTo>
                <a:lnTo>
                  <a:pt x="11820" y="2288"/>
                </a:lnTo>
                <a:lnTo>
                  <a:pt x="11816" y="2298"/>
                </a:lnTo>
                <a:lnTo>
                  <a:pt x="11816" y="2302"/>
                </a:lnTo>
                <a:lnTo>
                  <a:pt x="11818" y="2308"/>
                </a:lnTo>
                <a:lnTo>
                  <a:pt x="11816" y="2318"/>
                </a:lnTo>
                <a:lnTo>
                  <a:pt x="11816" y="2322"/>
                </a:lnTo>
                <a:lnTo>
                  <a:pt x="11816" y="2326"/>
                </a:lnTo>
                <a:lnTo>
                  <a:pt x="11818" y="2332"/>
                </a:lnTo>
                <a:lnTo>
                  <a:pt x="11822" y="2334"/>
                </a:lnTo>
                <a:lnTo>
                  <a:pt x="11820" y="2336"/>
                </a:lnTo>
                <a:close/>
                <a:moveTo>
                  <a:pt x="12398" y="2392"/>
                </a:moveTo>
                <a:lnTo>
                  <a:pt x="12398" y="2392"/>
                </a:lnTo>
                <a:lnTo>
                  <a:pt x="12396" y="2392"/>
                </a:lnTo>
                <a:lnTo>
                  <a:pt x="12394" y="2394"/>
                </a:lnTo>
                <a:lnTo>
                  <a:pt x="12392" y="2402"/>
                </a:lnTo>
                <a:lnTo>
                  <a:pt x="12388" y="2410"/>
                </a:lnTo>
                <a:lnTo>
                  <a:pt x="12384" y="2412"/>
                </a:lnTo>
                <a:lnTo>
                  <a:pt x="12380" y="2416"/>
                </a:lnTo>
                <a:lnTo>
                  <a:pt x="12372" y="2418"/>
                </a:lnTo>
                <a:lnTo>
                  <a:pt x="12366" y="2422"/>
                </a:lnTo>
                <a:lnTo>
                  <a:pt x="12364" y="2426"/>
                </a:lnTo>
                <a:lnTo>
                  <a:pt x="12364" y="2428"/>
                </a:lnTo>
                <a:lnTo>
                  <a:pt x="12366" y="2434"/>
                </a:lnTo>
                <a:lnTo>
                  <a:pt x="12368" y="2438"/>
                </a:lnTo>
                <a:lnTo>
                  <a:pt x="12370" y="2438"/>
                </a:lnTo>
                <a:lnTo>
                  <a:pt x="12374" y="2434"/>
                </a:lnTo>
                <a:lnTo>
                  <a:pt x="12378" y="2430"/>
                </a:lnTo>
                <a:lnTo>
                  <a:pt x="12382" y="2428"/>
                </a:lnTo>
                <a:lnTo>
                  <a:pt x="12388" y="2426"/>
                </a:lnTo>
                <a:lnTo>
                  <a:pt x="12392" y="2422"/>
                </a:lnTo>
                <a:lnTo>
                  <a:pt x="12396" y="2418"/>
                </a:lnTo>
                <a:lnTo>
                  <a:pt x="12400" y="2414"/>
                </a:lnTo>
                <a:lnTo>
                  <a:pt x="12402" y="2408"/>
                </a:lnTo>
                <a:lnTo>
                  <a:pt x="12402" y="2396"/>
                </a:lnTo>
                <a:lnTo>
                  <a:pt x="12400" y="2394"/>
                </a:lnTo>
                <a:lnTo>
                  <a:pt x="12398" y="2392"/>
                </a:lnTo>
                <a:close/>
                <a:moveTo>
                  <a:pt x="12802" y="2114"/>
                </a:moveTo>
                <a:lnTo>
                  <a:pt x="12802" y="2114"/>
                </a:lnTo>
                <a:lnTo>
                  <a:pt x="12798" y="2118"/>
                </a:lnTo>
                <a:lnTo>
                  <a:pt x="12798" y="2122"/>
                </a:lnTo>
                <a:lnTo>
                  <a:pt x="12800" y="2128"/>
                </a:lnTo>
                <a:lnTo>
                  <a:pt x="12804" y="2132"/>
                </a:lnTo>
                <a:lnTo>
                  <a:pt x="12814" y="2142"/>
                </a:lnTo>
                <a:lnTo>
                  <a:pt x="12826" y="2154"/>
                </a:lnTo>
                <a:lnTo>
                  <a:pt x="12830" y="2156"/>
                </a:lnTo>
                <a:lnTo>
                  <a:pt x="12830" y="2152"/>
                </a:lnTo>
                <a:lnTo>
                  <a:pt x="12828" y="2146"/>
                </a:lnTo>
                <a:lnTo>
                  <a:pt x="12824" y="2136"/>
                </a:lnTo>
                <a:lnTo>
                  <a:pt x="12820" y="2126"/>
                </a:lnTo>
                <a:lnTo>
                  <a:pt x="12814" y="2118"/>
                </a:lnTo>
                <a:lnTo>
                  <a:pt x="12808" y="2114"/>
                </a:lnTo>
                <a:lnTo>
                  <a:pt x="12804" y="2114"/>
                </a:lnTo>
                <a:lnTo>
                  <a:pt x="12802" y="2114"/>
                </a:lnTo>
                <a:close/>
                <a:moveTo>
                  <a:pt x="12746" y="1878"/>
                </a:moveTo>
                <a:lnTo>
                  <a:pt x="12746" y="1878"/>
                </a:lnTo>
                <a:lnTo>
                  <a:pt x="12744" y="1872"/>
                </a:lnTo>
                <a:lnTo>
                  <a:pt x="12740" y="1870"/>
                </a:lnTo>
                <a:lnTo>
                  <a:pt x="12736" y="1872"/>
                </a:lnTo>
                <a:lnTo>
                  <a:pt x="12730" y="1874"/>
                </a:lnTo>
                <a:lnTo>
                  <a:pt x="12716" y="1884"/>
                </a:lnTo>
                <a:lnTo>
                  <a:pt x="12702" y="1902"/>
                </a:lnTo>
                <a:lnTo>
                  <a:pt x="12700" y="1904"/>
                </a:lnTo>
                <a:lnTo>
                  <a:pt x="12702" y="1904"/>
                </a:lnTo>
                <a:lnTo>
                  <a:pt x="12706" y="1906"/>
                </a:lnTo>
                <a:lnTo>
                  <a:pt x="12722" y="1900"/>
                </a:lnTo>
                <a:lnTo>
                  <a:pt x="12730" y="1896"/>
                </a:lnTo>
                <a:lnTo>
                  <a:pt x="12738" y="1890"/>
                </a:lnTo>
                <a:lnTo>
                  <a:pt x="12744" y="1884"/>
                </a:lnTo>
                <a:lnTo>
                  <a:pt x="12746" y="1878"/>
                </a:lnTo>
                <a:close/>
                <a:moveTo>
                  <a:pt x="13366" y="1070"/>
                </a:moveTo>
                <a:lnTo>
                  <a:pt x="13366" y="1066"/>
                </a:lnTo>
                <a:lnTo>
                  <a:pt x="13438" y="1054"/>
                </a:lnTo>
                <a:lnTo>
                  <a:pt x="13446" y="1054"/>
                </a:lnTo>
                <a:lnTo>
                  <a:pt x="13454" y="1050"/>
                </a:lnTo>
                <a:lnTo>
                  <a:pt x="13458" y="1048"/>
                </a:lnTo>
                <a:lnTo>
                  <a:pt x="13460" y="1044"/>
                </a:lnTo>
                <a:lnTo>
                  <a:pt x="13460" y="1042"/>
                </a:lnTo>
                <a:lnTo>
                  <a:pt x="13458" y="1038"/>
                </a:lnTo>
                <a:lnTo>
                  <a:pt x="13448" y="1030"/>
                </a:lnTo>
                <a:lnTo>
                  <a:pt x="13434" y="1024"/>
                </a:lnTo>
                <a:lnTo>
                  <a:pt x="13418" y="1020"/>
                </a:lnTo>
                <a:lnTo>
                  <a:pt x="13400" y="1016"/>
                </a:lnTo>
                <a:lnTo>
                  <a:pt x="13382" y="1016"/>
                </a:lnTo>
                <a:lnTo>
                  <a:pt x="13366" y="1020"/>
                </a:lnTo>
                <a:lnTo>
                  <a:pt x="13366" y="1018"/>
                </a:lnTo>
                <a:lnTo>
                  <a:pt x="13342" y="1026"/>
                </a:lnTo>
                <a:lnTo>
                  <a:pt x="13332" y="1030"/>
                </a:lnTo>
                <a:lnTo>
                  <a:pt x="13324" y="1036"/>
                </a:lnTo>
                <a:lnTo>
                  <a:pt x="13316" y="1042"/>
                </a:lnTo>
                <a:lnTo>
                  <a:pt x="13310" y="1050"/>
                </a:lnTo>
                <a:lnTo>
                  <a:pt x="13308" y="1056"/>
                </a:lnTo>
                <a:lnTo>
                  <a:pt x="13306" y="1064"/>
                </a:lnTo>
                <a:lnTo>
                  <a:pt x="13306" y="1068"/>
                </a:lnTo>
                <a:lnTo>
                  <a:pt x="13310" y="1072"/>
                </a:lnTo>
                <a:lnTo>
                  <a:pt x="13314" y="1074"/>
                </a:lnTo>
                <a:lnTo>
                  <a:pt x="13322" y="1074"/>
                </a:lnTo>
                <a:lnTo>
                  <a:pt x="13342" y="1074"/>
                </a:lnTo>
                <a:lnTo>
                  <a:pt x="13366" y="1070"/>
                </a:lnTo>
                <a:close/>
                <a:moveTo>
                  <a:pt x="12932" y="1154"/>
                </a:moveTo>
                <a:lnTo>
                  <a:pt x="12932" y="1154"/>
                </a:lnTo>
                <a:lnTo>
                  <a:pt x="12934" y="1152"/>
                </a:lnTo>
                <a:lnTo>
                  <a:pt x="12934" y="1150"/>
                </a:lnTo>
                <a:lnTo>
                  <a:pt x="12934" y="1148"/>
                </a:lnTo>
                <a:lnTo>
                  <a:pt x="12932" y="1146"/>
                </a:lnTo>
                <a:lnTo>
                  <a:pt x="12924" y="1142"/>
                </a:lnTo>
                <a:lnTo>
                  <a:pt x="12912" y="1138"/>
                </a:lnTo>
                <a:lnTo>
                  <a:pt x="12900" y="1136"/>
                </a:lnTo>
                <a:lnTo>
                  <a:pt x="12888" y="1136"/>
                </a:lnTo>
                <a:lnTo>
                  <a:pt x="12878" y="1138"/>
                </a:lnTo>
                <a:lnTo>
                  <a:pt x="12872" y="1140"/>
                </a:lnTo>
                <a:lnTo>
                  <a:pt x="12870" y="1142"/>
                </a:lnTo>
                <a:lnTo>
                  <a:pt x="12870" y="1146"/>
                </a:lnTo>
                <a:lnTo>
                  <a:pt x="12874" y="1150"/>
                </a:lnTo>
                <a:lnTo>
                  <a:pt x="12882" y="1154"/>
                </a:lnTo>
                <a:lnTo>
                  <a:pt x="12890" y="1158"/>
                </a:lnTo>
                <a:lnTo>
                  <a:pt x="12902" y="1160"/>
                </a:lnTo>
                <a:lnTo>
                  <a:pt x="12912" y="1160"/>
                </a:lnTo>
                <a:lnTo>
                  <a:pt x="12924" y="1160"/>
                </a:lnTo>
                <a:lnTo>
                  <a:pt x="12932" y="1154"/>
                </a:lnTo>
                <a:close/>
                <a:moveTo>
                  <a:pt x="11756" y="878"/>
                </a:moveTo>
                <a:lnTo>
                  <a:pt x="11756" y="878"/>
                </a:lnTo>
                <a:lnTo>
                  <a:pt x="11746" y="884"/>
                </a:lnTo>
                <a:lnTo>
                  <a:pt x="11744" y="888"/>
                </a:lnTo>
                <a:lnTo>
                  <a:pt x="11746" y="890"/>
                </a:lnTo>
                <a:lnTo>
                  <a:pt x="11754" y="888"/>
                </a:lnTo>
                <a:lnTo>
                  <a:pt x="11784" y="888"/>
                </a:lnTo>
                <a:lnTo>
                  <a:pt x="11804" y="888"/>
                </a:lnTo>
                <a:lnTo>
                  <a:pt x="11828" y="890"/>
                </a:lnTo>
                <a:lnTo>
                  <a:pt x="11858" y="896"/>
                </a:lnTo>
                <a:lnTo>
                  <a:pt x="11880" y="896"/>
                </a:lnTo>
                <a:lnTo>
                  <a:pt x="11892" y="894"/>
                </a:lnTo>
                <a:lnTo>
                  <a:pt x="11894" y="892"/>
                </a:lnTo>
                <a:lnTo>
                  <a:pt x="11896" y="888"/>
                </a:lnTo>
                <a:lnTo>
                  <a:pt x="11896" y="886"/>
                </a:lnTo>
                <a:lnTo>
                  <a:pt x="11896" y="882"/>
                </a:lnTo>
                <a:lnTo>
                  <a:pt x="11888" y="872"/>
                </a:lnTo>
                <a:lnTo>
                  <a:pt x="11876" y="864"/>
                </a:lnTo>
                <a:lnTo>
                  <a:pt x="11860" y="854"/>
                </a:lnTo>
                <a:lnTo>
                  <a:pt x="11844" y="846"/>
                </a:lnTo>
                <a:lnTo>
                  <a:pt x="11830" y="844"/>
                </a:lnTo>
                <a:lnTo>
                  <a:pt x="11816" y="844"/>
                </a:lnTo>
                <a:lnTo>
                  <a:pt x="11804" y="848"/>
                </a:lnTo>
                <a:lnTo>
                  <a:pt x="11792" y="854"/>
                </a:lnTo>
                <a:lnTo>
                  <a:pt x="11782" y="862"/>
                </a:lnTo>
                <a:lnTo>
                  <a:pt x="11756" y="878"/>
                </a:lnTo>
                <a:close/>
                <a:moveTo>
                  <a:pt x="12060" y="772"/>
                </a:moveTo>
                <a:lnTo>
                  <a:pt x="12060" y="772"/>
                </a:lnTo>
                <a:lnTo>
                  <a:pt x="12086" y="776"/>
                </a:lnTo>
                <a:lnTo>
                  <a:pt x="12106" y="778"/>
                </a:lnTo>
                <a:lnTo>
                  <a:pt x="12152" y="776"/>
                </a:lnTo>
                <a:lnTo>
                  <a:pt x="12164" y="774"/>
                </a:lnTo>
                <a:lnTo>
                  <a:pt x="12176" y="770"/>
                </a:lnTo>
                <a:lnTo>
                  <a:pt x="12182" y="766"/>
                </a:lnTo>
                <a:lnTo>
                  <a:pt x="12188" y="760"/>
                </a:lnTo>
                <a:lnTo>
                  <a:pt x="12190" y="756"/>
                </a:lnTo>
                <a:lnTo>
                  <a:pt x="12188" y="752"/>
                </a:lnTo>
                <a:lnTo>
                  <a:pt x="12184" y="750"/>
                </a:lnTo>
                <a:lnTo>
                  <a:pt x="12176" y="750"/>
                </a:lnTo>
                <a:lnTo>
                  <a:pt x="12168" y="748"/>
                </a:lnTo>
                <a:lnTo>
                  <a:pt x="12164" y="746"/>
                </a:lnTo>
                <a:lnTo>
                  <a:pt x="12154" y="740"/>
                </a:lnTo>
                <a:lnTo>
                  <a:pt x="12148" y="736"/>
                </a:lnTo>
                <a:lnTo>
                  <a:pt x="12142" y="734"/>
                </a:lnTo>
                <a:lnTo>
                  <a:pt x="12132" y="734"/>
                </a:lnTo>
                <a:lnTo>
                  <a:pt x="12120" y="738"/>
                </a:lnTo>
                <a:lnTo>
                  <a:pt x="12108" y="742"/>
                </a:lnTo>
                <a:lnTo>
                  <a:pt x="12102" y="742"/>
                </a:lnTo>
                <a:lnTo>
                  <a:pt x="12100" y="740"/>
                </a:lnTo>
                <a:lnTo>
                  <a:pt x="12100" y="736"/>
                </a:lnTo>
                <a:lnTo>
                  <a:pt x="12098" y="730"/>
                </a:lnTo>
                <a:lnTo>
                  <a:pt x="12092" y="728"/>
                </a:lnTo>
                <a:lnTo>
                  <a:pt x="12082" y="726"/>
                </a:lnTo>
                <a:lnTo>
                  <a:pt x="12062" y="726"/>
                </a:lnTo>
                <a:lnTo>
                  <a:pt x="12044" y="728"/>
                </a:lnTo>
                <a:lnTo>
                  <a:pt x="12030" y="726"/>
                </a:lnTo>
                <a:lnTo>
                  <a:pt x="12020" y="724"/>
                </a:lnTo>
                <a:lnTo>
                  <a:pt x="12016" y="720"/>
                </a:lnTo>
                <a:lnTo>
                  <a:pt x="12012" y="714"/>
                </a:lnTo>
                <a:lnTo>
                  <a:pt x="12010" y="714"/>
                </a:lnTo>
                <a:lnTo>
                  <a:pt x="12008" y="718"/>
                </a:lnTo>
                <a:lnTo>
                  <a:pt x="12000" y="730"/>
                </a:lnTo>
                <a:lnTo>
                  <a:pt x="11998" y="736"/>
                </a:lnTo>
                <a:lnTo>
                  <a:pt x="11998" y="742"/>
                </a:lnTo>
                <a:lnTo>
                  <a:pt x="12002" y="748"/>
                </a:lnTo>
                <a:lnTo>
                  <a:pt x="12014" y="756"/>
                </a:lnTo>
                <a:lnTo>
                  <a:pt x="12032" y="764"/>
                </a:lnTo>
                <a:lnTo>
                  <a:pt x="12060" y="772"/>
                </a:lnTo>
                <a:close/>
                <a:moveTo>
                  <a:pt x="11698" y="782"/>
                </a:moveTo>
                <a:lnTo>
                  <a:pt x="11698" y="782"/>
                </a:lnTo>
                <a:lnTo>
                  <a:pt x="11714" y="788"/>
                </a:lnTo>
                <a:lnTo>
                  <a:pt x="11724" y="788"/>
                </a:lnTo>
                <a:lnTo>
                  <a:pt x="11728" y="784"/>
                </a:lnTo>
                <a:lnTo>
                  <a:pt x="11730" y="780"/>
                </a:lnTo>
                <a:lnTo>
                  <a:pt x="11732" y="774"/>
                </a:lnTo>
                <a:lnTo>
                  <a:pt x="11734" y="770"/>
                </a:lnTo>
                <a:lnTo>
                  <a:pt x="11740" y="768"/>
                </a:lnTo>
                <a:lnTo>
                  <a:pt x="11752" y="770"/>
                </a:lnTo>
                <a:lnTo>
                  <a:pt x="11766" y="772"/>
                </a:lnTo>
                <a:lnTo>
                  <a:pt x="11778" y="772"/>
                </a:lnTo>
                <a:lnTo>
                  <a:pt x="11788" y="770"/>
                </a:lnTo>
                <a:lnTo>
                  <a:pt x="11798" y="766"/>
                </a:lnTo>
                <a:lnTo>
                  <a:pt x="11808" y="762"/>
                </a:lnTo>
                <a:lnTo>
                  <a:pt x="11816" y="760"/>
                </a:lnTo>
                <a:lnTo>
                  <a:pt x="11824" y="760"/>
                </a:lnTo>
                <a:lnTo>
                  <a:pt x="11832" y="764"/>
                </a:lnTo>
                <a:lnTo>
                  <a:pt x="11840" y="770"/>
                </a:lnTo>
                <a:lnTo>
                  <a:pt x="11850" y="772"/>
                </a:lnTo>
                <a:lnTo>
                  <a:pt x="11862" y="772"/>
                </a:lnTo>
                <a:lnTo>
                  <a:pt x="11874" y="768"/>
                </a:lnTo>
                <a:lnTo>
                  <a:pt x="11902" y="760"/>
                </a:lnTo>
                <a:lnTo>
                  <a:pt x="11936" y="750"/>
                </a:lnTo>
                <a:lnTo>
                  <a:pt x="11944" y="746"/>
                </a:lnTo>
                <a:lnTo>
                  <a:pt x="11948" y="742"/>
                </a:lnTo>
                <a:lnTo>
                  <a:pt x="11948" y="738"/>
                </a:lnTo>
                <a:lnTo>
                  <a:pt x="11944" y="734"/>
                </a:lnTo>
                <a:lnTo>
                  <a:pt x="11942" y="730"/>
                </a:lnTo>
                <a:lnTo>
                  <a:pt x="11942" y="726"/>
                </a:lnTo>
                <a:lnTo>
                  <a:pt x="11944" y="724"/>
                </a:lnTo>
                <a:lnTo>
                  <a:pt x="11954" y="722"/>
                </a:lnTo>
                <a:lnTo>
                  <a:pt x="11960" y="722"/>
                </a:lnTo>
                <a:lnTo>
                  <a:pt x="11962" y="720"/>
                </a:lnTo>
                <a:lnTo>
                  <a:pt x="11964" y="718"/>
                </a:lnTo>
                <a:lnTo>
                  <a:pt x="11962" y="716"/>
                </a:lnTo>
                <a:lnTo>
                  <a:pt x="11956" y="710"/>
                </a:lnTo>
                <a:lnTo>
                  <a:pt x="11946" y="706"/>
                </a:lnTo>
                <a:lnTo>
                  <a:pt x="11930" y="700"/>
                </a:lnTo>
                <a:lnTo>
                  <a:pt x="11914" y="696"/>
                </a:lnTo>
                <a:lnTo>
                  <a:pt x="11898" y="696"/>
                </a:lnTo>
                <a:lnTo>
                  <a:pt x="11882" y="696"/>
                </a:lnTo>
                <a:lnTo>
                  <a:pt x="11868" y="698"/>
                </a:lnTo>
                <a:lnTo>
                  <a:pt x="11858" y="694"/>
                </a:lnTo>
                <a:lnTo>
                  <a:pt x="11846" y="690"/>
                </a:lnTo>
                <a:lnTo>
                  <a:pt x="11836" y="682"/>
                </a:lnTo>
                <a:lnTo>
                  <a:pt x="11826" y="676"/>
                </a:lnTo>
                <a:lnTo>
                  <a:pt x="11816" y="672"/>
                </a:lnTo>
                <a:lnTo>
                  <a:pt x="11806" y="670"/>
                </a:lnTo>
                <a:lnTo>
                  <a:pt x="11800" y="672"/>
                </a:lnTo>
                <a:lnTo>
                  <a:pt x="11794" y="674"/>
                </a:lnTo>
                <a:lnTo>
                  <a:pt x="11786" y="678"/>
                </a:lnTo>
                <a:lnTo>
                  <a:pt x="11782" y="686"/>
                </a:lnTo>
                <a:lnTo>
                  <a:pt x="11782" y="692"/>
                </a:lnTo>
                <a:lnTo>
                  <a:pt x="11784" y="696"/>
                </a:lnTo>
                <a:lnTo>
                  <a:pt x="11788" y="706"/>
                </a:lnTo>
                <a:lnTo>
                  <a:pt x="11788" y="710"/>
                </a:lnTo>
                <a:lnTo>
                  <a:pt x="11786" y="712"/>
                </a:lnTo>
                <a:lnTo>
                  <a:pt x="11780" y="712"/>
                </a:lnTo>
                <a:lnTo>
                  <a:pt x="11770" y="708"/>
                </a:lnTo>
                <a:lnTo>
                  <a:pt x="11752" y="698"/>
                </a:lnTo>
                <a:lnTo>
                  <a:pt x="11730" y="684"/>
                </a:lnTo>
                <a:lnTo>
                  <a:pt x="11710" y="672"/>
                </a:lnTo>
                <a:lnTo>
                  <a:pt x="11702" y="668"/>
                </a:lnTo>
                <a:lnTo>
                  <a:pt x="11696" y="666"/>
                </a:lnTo>
                <a:lnTo>
                  <a:pt x="11688" y="666"/>
                </a:lnTo>
                <a:lnTo>
                  <a:pt x="11682" y="668"/>
                </a:lnTo>
                <a:lnTo>
                  <a:pt x="11666" y="674"/>
                </a:lnTo>
                <a:lnTo>
                  <a:pt x="11646" y="688"/>
                </a:lnTo>
                <a:lnTo>
                  <a:pt x="11638" y="694"/>
                </a:lnTo>
                <a:lnTo>
                  <a:pt x="11634" y="702"/>
                </a:lnTo>
                <a:lnTo>
                  <a:pt x="11634" y="708"/>
                </a:lnTo>
                <a:lnTo>
                  <a:pt x="11636" y="714"/>
                </a:lnTo>
                <a:lnTo>
                  <a:pt x="11640" y="724"/>
                </a:lnTo>
                <a:lnTo>
                  <a:pt x="11640" y="728"/>
                </a:lnTo>
                <a:lnTo>
                  <a:pt x="11634" y="732"/>
                </a:lnTo>
                <a:lnTo>
                  <a:pt x="11630" y="736"/>
                </a:lnTo>
                <a:lnTo>
                  <a:pt x="11630" y="740"/>
                </a:lnTo>
                <a:lnTo>
                  <a:pt x="11634" y="746"/>
                </a:lnTo>
                <a:lnTo>
                  <a:pt x="11640" y="754"/>
                </a:lnTo>
                <a:lnTo>
                  <a:pt x="11650" y="760"/>
                </a:lnTo>
                <a:lnTo>
                  <a:pt x="11664" y="768"/>
                </a:lnTo>
                <a:lnTo>
                  <a:pt x="11698" y="782"/>
                </a:lnTo>
                <a:close/>
                <a:moveTo>
                  <a:pt x="11586" y="730"/>
                </a:moveTo>
                <a:lnTo>
                  <a:pt x="11586" y="730"/>
                </a:lnTo>
                <a:lnTo>
                  <a:pt x="11592" y="724"/>
                </a:lnTo>
                <a:lnTo>
                  <a:pt x="11594" y="716"/>
                </a:lnTo>
                <a:lnTo>
                  <a:pt x="11592" y="708"/>
                </a:lnTo>
                <a:lnTo>
                  <a:pt x="11584" y="698"/>
                </a:lnTo>
                <a:lnTo>
                  <a:pt x="11582" y="696"/>
                </a:lnTo>
                <a:lnTo>
                  <a:pt x="11580" y="696"/>
                </a:lnTo>
                <a:lnTo>
                  <a:pt x="11576" y="698"/>
                </a:lnTo>
                <a:lnTo>
                  <a:pt x="11572" y="706"/>
                </a:lnTo>
                <a:lnTo>
                  <a:pt x="11570" y="714"/>
                </a:lnTo>
                <a:lnTo>
                  <a:pt x="11570" y="722"/>
                </a:lnTo>
                <a:lnTo>
                  <a:pt x="11572" y="730"/>
                </a:lnTo>
                <a:lnTo>
                  <a:pt x="11574" y="732"/>
                </a:lnTo>
                <a:lnTo>
                  <a:pt x="11578" y="732"/>
                </a:lnTo>
                <a:lnTo>
                  <a:pt x="11582" y="732"/>
                </a:lnTo>
                <a:lnTo>
                  <a:pt x="11586" y="730"/>
                </a:lnTo>
                <a:close/>
                <a:moveTo>
                  <a:pt x="11080" y="922"/>
                </a:moveTo>
                <a:lnTo>
                  <a:pt x="11080" y="922"/>
                </a:lnTo>
                <a:lnTo>
                  <a:pt x="11108" y="928"/>
                </a:lnTo>
                <a:lnTo>
                  <a:pt x="11130" y="934"/>
                </a:lnTo>
                <a:lnTo>
                  <a:pt x="11156" y="942"/>
                </a:lnTo>
                <a:lnTo>
                  <a:pt x="11188" y="958"/>
                </a:lnTo>
                <a:lnTo>
                  <a:pt x="11198" y="962"/>
                </a:lnTo>
                <a:lnTo>
                  <a:pt x="11202" y="962"/>
                </a:lnTo>
                <a:lnTo>
                  <a:pt x="11204" y="962"/>
                </a:lnTo>
                <a:lnTo>
                  <a:pt x="11204" y="958"/>
                </a:lnTo>
                <a:lnTo>
                  <a:pt x="11202" y="952"/>
                </a:lnTo>
                <a:lnTo>
                  <a:pt x="11204" y="948"/>
                </a:lnTo>
                <a:lnTo>
                  <a:pt x="11210" y="946"/>
                </a:lnTo>
                <a:lnTo>
                  <a:pt x="11220" y="944"/>
                </a:lnTo>
                <a:lnTo>
                  <a:pt x="11226" y="946"/>
                </a:lnTo>
                <a:lnTo>
                  <a:pt x="11256" y="958"/>
                </a:lnTo>
                <a:lnTo>
                  <a:pt x="11280" y="968"/>
                </a:lnTo>
                <a:lnTo>
                  <a:pt x="11300" y="978"/>
                </a:lnTo>
                <a:lnTo>
                  <a:pt x="11308" y="980"/>
                </a:lnTo>
                <a:lnTo>
                  <a:pt x="11316" y="982"/>
                </a:lnTo>
                <a:lnTo>
                  <a:pt x="11322" y="978"/>
                </a:lnTo>
                <a:lnTo>
                  <a:pt x="11328" y="970"/>
                </a:lnTo>
                <a:lnTo>
                  <a:pt x="11328" y="966"/>
                </a:lnTo>
                <a:lnTo>
                  <a:pt x="11328" y="962"/>
                </a:lnTo>
                <a:lnTo>
                  <a:pt x="11324" y="956"/>
                </a:lnTo>
                <a:lnTo>
                  <a:pt x="11318" y="952"/>
                </a:lnTo>
                <a:lnTo>
                  <a:pt x="11310" y="948"/>
                </a:lnTo>
                <a:lnTo>
                  <a:pt x="11304" y="946"/>
                </a:lnTo>
                <a:lnTo>
                  <a:pt x="11300" y="944"/>
                </a:lnTo>
                <a:lnTo>
                  <a:pt x="11300" y="942"/>
                </a:lnTo>
                <a:lnTo>
                  <a:pt x="11302" y="940"/>
                </a:lnTo>
                <a:lnTo>
                  <a:pt x="11312" y="938"/>
                </a:lnTo>
                <a:lnTo>
                  <a:pt x="11320" y="934"/>
                </a:lnTo>
                <a:lnTo>
                  <a:pt x="11320" y="932"/>
                </a:lnTo>
                <a:lnTo>
                  <a:pt x="11314" y="928"/>
                </a:lnTo>
                <a:lnTo>
                  <a:pt x="11306" y="926"/>
                </a:lnTo>
                <a:lnTo>
                  <a:pt x="11298" y="922"/>
                </a:lnTo>
                <a:lnTo>
                  <a:pt x="11294" y="920"/>
                </a:lnTo>
                <a:lnTo>
                  <a:pt x="11294" y="918"/>
                </a:lnTo>
                <a:lnTo>
                  <a:pt x="11296" y="916"/>
                </a:lnTo>
                <a:lnTo>
                  <a:pt x="11306" y="914"/>
                </a:lnTo>
                <a:lnTo>
                  <a:pt x="11316" y="910"/>
                </a:lnTo>
                <a:lnTo>
                  <a:pt x="11318" y="908"/>
                </a:lnTo>
                <a:lnTo>
                  <a:pt x="11318" y="906"/>
                </a:lnTo>
                <a:lnTo>
                  <a:pt x="11316" y="900"/>
                </a:lnTo>
                <a:lnTo>
                  <a:pt x="11306" y="896"/>
                </a:lnTo>
                <a:lnTo>
                  <a:pt x="11280" y="884"/>
                </a:lnTo>
                <a:lnTo>
                  <a:pt x="11252" y="876"/>
                </a:lnTo>
                <a:lnTo>
                  <a:pt x="11240" y="872"/>
                </a:lnTo>
                <a:lnTo>
                  <a:pt x="11232" y="874"/>
                </a:lnTo>
                <a:lnTo>
                  <a:pt x="11224" y="878"/>
                </a:lnTo>
                <a:lnTo>
                  <a:pt x="11218" y="882"/>
                </a:lnTo>
                <a:lnTo>
                  <a:pt x="11214" y="888"/>
                </a:lnTo>
                <a:lnTo>
                  <a:pt x="11210" y="890"/>
                </a:lnTo>
                <a:lnTo>
                  <a:pt x="11208" y="888"/>
                </a:lnTo>
                <a:lnTo>
                  <a:pt x="11204" y="882"/>
                </a:lnTo>
                <a:lnTo>
                  <a:pt x="11200" y="874"/>
                </a:lnTo>
                <a:lnTo>
                  <a:pt x="11196" y="870"/>
                </a:lnTo>
                <a:lnTo>
                  <a:pt x="11190" y="868"/>
                </a:lnTo>
                <a:lnTo>
                  <a:pt x="11184" y="868"/>
                </a:lnTo>
                <a:lnTo>
                  <a:pt x="11168" y="866"/>
                </a:lnTo>
                <a:lnTo>
                  <a:pt x="11158" y="862"/>
                </a:lnTo>
                <a:lnTo>
                  <a:pt x="11146" y="858"/>
                </a:lnTo>
                <a:lnTo>
                  <a:pt x="11134" y="854"/>
                </a:lnTo>
                <a:lnTo>
                  <a:pt x="11120" y="854"/>
                </a:lnTo>
                <a:lnTo>
                  <a:pt x="11104" y="856"/>
                </a:lnTo>
                <a:lnTo>
                  <a:pt x="11092" y="860"/>
                </a:lnTo>
                <a:lnTo>
                  <a:pt x="11082" y="866"/>
                </a:lnTo>
                <a:lnTo>
                  <a:pt x="11076" y="872"/>
                </a:lnTo>
                <a:lnTo>
                  <a:pt x="11074" y="876"/>
                </a:lnTo>
                <a:lnTo>
                  <a:pt x="11074" y="880"/>
                </a:lnTo>
                <a:lnTo>
                  <a:pt x="11076" y="884"/>
                </a:lnTo>
                <a:lnTo>
                  <a:pt x="11080" y="888"/>
                </a:lnTo>
                <a:lnTo>
                  <a:pt x="11082" y="892"/>
                </a:lnTo>
                <a:lnTo>
                  <a:pt x="11084" y="896"/>
                </a:lnTo>
                <a:lnTo>
                  <a:pt x="11084" y="898"/>
                </a:lnTo>
                <a:lnTo>
                  <a:pt x="11084" y="902"/>
                </a:lnTo>
                <a:lnTo>
                  <a:pt x="11078" y="906"/>
                </a:lnTo>
                <a:lnTo>
                  <a:pt x="11072" y="910"/>
                </a:lnTo>
                <a:lnTo>
                  <a:pt x="11068" y="914"/>
                </a:lnTo>
                <a:lnTo>
                  <a:pt x="11066" y="916"/>
                </a:lnTo>
                <a:lnTo>
                  <a:pt x="11068" y="920"/>
                </a:lnTo>
                <a:lnTo>
                  <a:pt x="11080" y="922"/>
                </a:lnTo>
                <a:close/>
                <a:moveTo>
                  <a:pt x="10628" y="824"/>
                </a:moveTo>
                <a:lnTo>
                  <a:pt x="10628" y="824"/>
                </a:lnTo>
                <a:lnTo>
                  <a:pt x="10644" y="828"/>
                </a:lnTo>
                <a:lnTo>
                  <a:pt x="10656" y="828"/>
                </a:lnTo>
                <a:lnTo>
                  <a:pt x="10666" y="824"/>
                </a:lnTo>
                <a:lnTo>
                  <a:pt x="10672" y="818"/>
                </a:lnTo>
                <a:lnTo>
                  <a:pt x="10674" y="810"/>
                </a:lnTo>
                <a:lnTo>
                  <a:pt x="10674" y="808"/>
                </a:lnTo>
                <a:lnTo>
                  <a:pt x="10672" y="804"/>
                </a:lnTo>
                <a:lnTo>
                  <a:pt x="10670" y="802"/>
                </a:lnTo>
                <a:lnTo>
                  <a:pt x="10666" y="800"/>
                </a:lnTo>
                <a:lnTo>
                  <a:pt x="10652" y="796"/>
                </a:lnTo>
                <a:lnTo>
                  <a:pt x="10636" y="796"/>
                </a:lnTo>
                <a:lnTo>
                  <a:pt x="10624" y="798"/>
                </a:lnTo>
                <a:lnTo>
                  <a:pt x="10614" y="800"/>
                </a:lnTo>
                <a:lnTo>
                  <a:pt x="10608" y="804"/>
                </a:lnTo>
                <a:lnTo>
                  <a:pt x="10606" y="808"/>
                </a:lnTo>
                <a:lnTo>
                  <a:pt x="10608" y="812"/>
                </a:lnTo>
                <a:lnTo>
                  <a:pt x="10616" y="818"/>
                </a:lnTo>
                <a:lnTo>
                  <a:pt x="10628" y="824"/>
                </a:lnTo>
                <a:close/>
                <a:moveTo>
                  <a:pt x="10148" y="522"/>
                </a:moveTo>
                <a:lnTo>
                  <a:pt x="10148" y="522"/>
                </a:lnTo>
                <a:lnTo>
                  <a:pt x="10174" y="514"/>
                </a:lnTo>
                <a:lnTo>
                  <a:pt x="10202" y="510"/>
                </a:lnTo>
                <a:lnTo>
                  <a:pt x="10238" y="506"/>
                </a:lnTo>
                <a:lnTo>
                  <a:pt x="10286" y="502"/>
                </a:lnTo>
                <a:lnTo>
                  <a:pt x="10312" y="500"/>
                </a:lnTo>
                <a:lnTo>
                  <a:pt x="10330" y="498"/>
                </a:lnTo>
                <a:lnTo>
                  <a:pt x="10344" y="492"/>
                </a:lnTo>
                <a:lnTo>
                  <a:pt x="10352" y="486"/>
                </a:lnTo>
                <a:lnTo>
                  <a:pt x="10354" y="484"/>
                </a:lnTo>
                <a:lnTo>
                  <a:pt x="10354" y="480"/>
                </a:lnTo>
                <a:lnTo>
                  <a:pt x="10352" y="472"/>
                </a:lnTo>
                <a:lnTo>
                  <a:pt x="10344" y="464"/>
                </a:lnTo>
                <a:lnTo>
                  <a:pt x="10332" y="456"/>
                </a:lnTo>
                <a:lnTo>
                  <a:pt x="10308" y="440"/>
                </a:lnTo>
                <a:lnTo>
                  <a:pt x="10300" y="434"/>
                </a:lnTo>
                <a:lnTo>
                  <a:pt x="10294" y="432"/>
                </a:lnTo>
                <a:lnTo>
                  <a:pt x="10286" y="432"/>
                </a:lnTo>
                <a:lnTo>
                  <a:pt x="10276" y="436"/>
                </a:lnTo>
                <a:lnTo>
                  <a:pt x="10264" y="442"/>
                </a:lnTo>
                <a:lnTo>
                  <a:pt x="10248" y="454"/>
                </a:lnTo>
                <a:lnTo>
                  <a:pt x="10236" y="462"/>
                </a:lnTo>
                <a:lnTo>
                  <a:pt x="10232" y="462"/>
                </a:lnTo>
                <a:lnTo>
                  <a:pt x="10244" y="448"/>
                </a:lnTo>
                <a:lnTo>
                  <a:pt x="10254" y="436"/>
                </a:lnTo>
                <a:lnTo>
                  <a:pt x="10260" y="426"/>
                </a:lnTo>
                <a:lnTo>
                  <a:pt x="10264" y="416"/>
                </a:lnTo>
                <a:lnTo>
                  <a:pt x="10264" y="414"/>
                </a:lnTo>
                <a:lnTo>
                  <a:pt x="10260" y="412"/>
                </a:lnTo>
                <a:lnTo>
                  <a:pt x="10242" y="406"/>
                </a:lnTo>
                <a:lnTo>
                  <a:pt x="10234" y="406"/>
                </a:lnTo>
                <a:lnTo>
                  <a:pt x="10224" y="404"/>
                </a:lnTo>
                <a:lnTo>
                  <a:pt x="10214" y="406"/>
                </a:lnTo>
                <a:lnTo>
                  <a:pt x="10204" y="412"/>
                </a:lnTo>
                <a:lnTo>
                  <a:pt x="10194" y="422"/>
                </a:lnTo>
                <a:lnTo>
                  <a:pt x="10184" y="436"/>
                </a:lnTo>
                <a:lnTo>
                  <a:pt x="10174" y="448"/>
                </a:lnTo>
                <a:lnTo>
                  <a:pt x="10166" y="456"/>
                </a:lnTo>
                <a:lnTo>
                  <a:pt x="10154" y="464"/>
                </a:lnTo>
                <a:lnTo>
                  <a:pt x="10148" y="468"/>
                </a:lnTo>
                <a:lnTo>
                  <a:pt x="10140" y="478"/>
                </a:lnTo>
                <a:lnTo>
                  <a:pt x="10130" y="492"/>
                </a:lnTo>
                <a:lnTo>
                  <a:pt x="10118" y="514"/>
                </a:lnTo>
                <a:lnTo>
                  <a:pt x="10114" y="524"/>
                </a:lnTo>
                <a:lnTo>
                  <a:pt x="10114" y="526"/>
                </a:lnTo>
                <a:lnTo>
                  <a:pt x="10116" y="528"/>
                </a:lnTo>
                <a:lnTo>
                  <a:pt x="10128" y="528"/>
                </a:lnTo>
                <a:lnTo>
                  <a:pt x="10148" y="522"/>
                </a:lnTo>
                <a:close/>
                <a:moveTo>
                  <a:pt x="10046" y="348"/>
                </a:moveTo>
                <a:lnTo>
                  <a:pt x="10046" y="348"/>
                </a:lnTo>
                <a:lnTo>
                  <a:pt x="10020" y="348"/>
                </a:lnTo>
                <a:lnTo>
                  <a:pt x="9990" y="348"/>
                </a:lnTo>
                <a:lnTo>
                  <a:pt x="9972" y="350"/>
                </a:lnTo>
                <a:lnTo>
                  <a:pt x="9956" y="352"/>
                </a:lnTo>
                <a:lnTo>
                  <a:pt x="9942" y="356"/>
                </a:lnTo>
                <a:lnTo>
                  <a:pt x="9930" y="362"/>
                </a:lnTo>
                <a:lnTo>
                  <a:pt x="9904" y="376"/>
                </a:lnTo>
                <a:lnTo>
                  <a:pt x="9878" y="390"/>
                </a:lnTo>
                <a:lnTo>
                  <a:pt x="9870" y="396"/>
                </a:lnTo>
                <a:lnTo>
                  <a:pt x="9866" y="400"/>
                </a:lnTo>
                <a:lnTo>
                  <a:pt x="9866" y="402"/>
                </a:lnTo>
                <a:lnTo>
                  <a:pt x="9868" y="404"/>
                </a:lnTo>
                <a:lnTo>
                  <a:pt x="9872" y="404"/>
                </a:lnTo>
                <a:lnTo>
                  <a:pt x="9884" y="404"/>
                </a:lnTo>
                <a:lnTo>
                  <a:pt x="9900" y="406"/>
                </a:lnTo>
                <a:lnTo>
                  <a:pt x="9908" y="406"/>
                </a:lnTo>
                <a:lnTo>
                  <a:pt x="9912" y="410"/>
                </a:lnTo>
                <a:lnTo>
                  <a:pt x="9914" y="414"/>
                </a:lnTo>
                <a:lnTo>
                  <a:pt x="9914" y="418"/>
                </a:lnTo>
                <a:lnTo>
                  <a:pt x="9914" y="424"/>
                </a:lnTo>
                <a:lnTo>
                  <a:pt x="9918" y="428"/>
                </a:lnTo>
                <a:lnTo>
                  <a:pt x="9926" y="434"/>
                </a:lnTo>
                <a:lnTo>
                  <a:pt x="9934" y="436"/>
                </a:lnTo>
                <a:lnTo>
                  <a:pt x="9944" y="438"/>
                </a:lnTo>
                <a:lnTo>
                  <a:pt x="9962" y="440"/>
                </a:lnTo>
                <a:lnTo>
                  <a:pt x="9988" y="442"/>
                </a:lnTo>
                <a:lnTo>
                  <a:pt x="10006" y="446"/>
                </a:lnTo>
                <a:lnTo>
                  <a:pt x="10026" y="452"/>
                </a:lnTo>
                <a:lnTo>
                  <a:pt x="10048" y="458"/>
                </a:lnTo>
                <a:lnTo>
                  <a:pt x="10068" y="460"/>
                </a:lnTo>
                <a:lnTo>
                  <a:pt x="10088" y="460"/>
                </a:lnTo>
                <a:lnTo>
                  <a:pt x="10106" y="456"/>
                </a:lnTo>
                <a:lnTo>
                  <a:pt x="10120" y="452"/>
                </a:lnTo>
                <a:lnTo>
                  <a:pt x="10130" y="446"/>
                </a:lnTo>
                <a:lnTo>
                  <a:pt x="10132" y="444"/>
                </a:lnTo>
                <a:lnTo>
                  <a:pt x="10132" y="440"/>
                </a:lnTo>
                <a:lnTo>
                  <a:pt x="10132" y="438"/>
                </a:lnTo>
                <a:lnTo>
                  <a:pt x="10128" y="434"/>
                </a:lnTo>
                <a:lnTo>
                  <a:pt x="10126" y="430"/>
                </a:lnTo>
                <a:lnTo>
                  <a:pt x="10124" y="426"/>
                </a:lnTo>
                <a:lnTo>
                  <a:pt x="10124" y="418"/>
                </a:lnTo>
                <a:lnTo>
                  <a:pt x="10128" y="410"/>
                </a:lnTo>
                <a:lnTo>
                  <a:pt x="10132" y="400"/>
                </a:lnTo>
                <a:lnTo>
                  <a:pt x="10138" y="392"/>
                </a:lnTo>
                <a:lnTo>
                  <a:pt x="10140" y="384"/>
                </a:lnTo>
                <a:lnTo>
                  <a:pt x="10140" y="380"/>
                </a:lnTo>
                <a:lnTo>
                  <a:pt x="10140" y="376"/>
                </a:lnTo>
                <a:lnTo>
                  <a:pt x="10138" y="372"/>
                </a:lnTo>
                <a:lnTo>
                  <a:pt x="10134" y="370"/>
                </a:lnTo>
                <a:lnTo>
                  <a:pt x="10126" y="366"/>
                </a:lnTo>
                <a:lnTo>
                  <a:pt x="10122" y="362"/>
                </a:lnTo>
                <a:lnTo>
                  <a:pt x="10118" y="358"/>
                </a:lnTo>
                <a:lnTo>
                  <a:pt x="10114" y="356"/>
                </a:lnTo>
                <a:lnTo>
                  <a:pt x="10108" y="356"/>
                </a:lnTo>
                <a:lnTo>
                  <a:pt x="10102" y="356"/>
                </a:lnTo>
                <a:lnTo>
                  <a:pt x="10074" y="364"/>
                </a:lnTo>
                <a:lnTo>
                  <a:pt x="10058" y="368"/>
                </a:lnTo>
                <a:lnTo>
                  <a:pt x="10050" y="370"/>
                </a:lnTo>
                <a:lnTo>
                  <a:pt x="10050" y="368"/>
                </a:lnTo>
                <a:lnTo>
                  <a:pt x="10048" y="366"/>
                </a:lnTo>
                <a:lnTo>
                  <a:pt x="10050" y="362"/>
                </a:lnTo>
                <a:lnTo>
                  <a:pt x="10052" y="358"/>
                </a:lnTo>
                <a:lnTo>
                  <a:pt x="10054" y="352"/>
                </a:lnTo>
                <a:lnTo>
                  <a:pt x="10052" y="350"/>
                </a:lnTo>
                <a:lnTo>
                  <a:pt x="10046" y="348"/>
                </a:lnTo>
                <a:close/>
                <a:moveTo>
                  <a:pt x="9818" y="352"/>
                </a:moveTo>
                <a:lnTo>
                  <a:pt x="9818" y="352"/>
                </a:lnTo>
                <a:lnTo>
                  <a:pt x="9802" y="352"/>
                </a:lnTo>
                <a:lnTo>
                  <a:pt x="9790" y="354"/>
                </a:lnTo>
                <a:lnTo>
                  <a:pt x="9784" y="356"/>
                </a:lnTo>
                <a:lnTo>
                  <a:pt x="9780" y="360"/>
                </a:lnTo>
                <a:lnTo>
                  <a:pt x="9778" y="364"/>
                </a:lnTo>
                <a:lnTo>
                  <a:pt x="9782" y="368"/>
                </a:lnTo>
                <a:lnTo>
                  <a:pt x="9788" y="372"/>
                </a:lnTo>
                <a:lnTo>
                  <a:pt x="9798" y="374"/>
                </a:lnTo>
                <a:lnTo>
                  <a:pt x="9808" y="376"/>
                </a:lnTo>
                <a:lnTo>
                  <a:pt x="9814" y="380"/>
                </a:lnTo>
                <a:lnTo>
                  <a:pt x="9820" y="386"/>
                </a:lnTo>
                <a:lnTo>
                  <a:pt x="9822" y="388"/>
                </a:lnTo>
                <a:lnTo>
                  <a:pt x="9826" y="388"/>
                </a:lnTo>
                <a:lnTo>
                  <a:pt x="9844" y="386"/>
                </a:lnTo>
                <a:lnTo>
                  <a:pt x="9872" y="380"/>
                </a:lnTo>
                <a:lnTo>
                  <a:pt x="9884" y="374"/>
                </a:lnTo>
                <a:lnTo>
                  <a:pt x="9888" y="372"/>
                </a:lnTo>
                <a:lnTo>
                  <a:pt x="9888" y="370"/>
                </a:lnTo>
                <a:lnTo>
                  <a:pt x="9886" y="366"/>
                </a:lnTo>
                <a:lnTo>
                  <a:pt x="9882" y="364"/>
                </a:lnTo>
                <a:lnTo>
                  <a:pt x="9870" y="362"/>
                </a:lnTo>
                <a:lnTo>
                  <a:pt x="9854" y="358"/>
                </a:lnTo>
                <a:lnTo>
                  <a:pt x="9818" y="352"/>
                </a:lnTo>
                <a:close/>
                <a:moveTo>
                  <a:pt x="9850" y="306"/>
                </a:moveTo>
                <a:lnTo>
                  <a:pt x="9850" y="306"/>
                </a:lnTo>
                <a:lnTo>
                  <a:pt x="9838" y="314"/>
                </a:lnTo>
                <a:lnTo>
                  <a:pt x="9826" y="318"/>
                </a:lnTo>
                <a:lnTo>
                  <a:pt x="9804" y="328"/>
                </a:lnTo>
                <a:lnTo>
                  <a:pt x="9798" y="330"/>
                </a:lnTo>
                <a:lnTo>
                  <a:pt x="9794" y="334"/>
                </a:lnTo>
                <a:lnTo>
                  <a:pt x="9798" y="336"/>
                </a:lnTo>
                <a:lnTo>
                  <a:pt x="9806" y="336"/>
                </a:lnTo>
                <a:lnTo>
                  <a:pt x="9818" y="338"/>
                </a:lnTo>
                <a:lnTo>
                  <a:pt x="9826" y="340"/>
                </a:lnTo>
                <a:lnTo>
                  <a:pt x="9840" y="346"/>
                </a:lnTo>
                <a:lnTo>
                  <a:pt x="9858" y="352"/>
                </a:lnTo>
                <a:lnTo>
                  <a:pt x="9868" y="354"/>
                </a:lnTo>
                <a:lnTo>
                  <a:pt x="9884" y="356"/>
                </a:lnTo>
                <a:lnTo>
                  <a:pt x="9898" y="358"/>
                </a:lnTo>
                <a:lnTo>
                  <a:pt x="9906" y="358"/>
                </a:lnTo>
                <a:lnTo>
                  <a:pt x="9908" y="354"/>
                </a:lnTo>
                <a:lnTo>
                  <a:pt x="9910" y="352"/>
                </a:lnTo>
                <a:lnTo>
                  <a:pt x="9912" y="348"/>
                </a:lnTo>
                <a:lnTo>
                  <a:pt x="9916" y="346"/>
                </a:lnTo>
                <a:lnTo>
                  <a:pt x="9928" y="342"/>
                </a:lnTo>
                <a:lnTo>
                  <a:pt x="9946" y="340"/>
                </a:lnTo>
                <a:lnTo>
                  <a:pt x="9990" y="340"/>
                </a:lnTo>
                <a:lnTo>
                  <a:pt x="10018" y="340"/>
                </a:lnTo>
                <a:lnTo>
                  <a:pt x="10026" y="338"/>
                </a:lnTo>
                <a:lnTo>
                  <a:pt x="10030" y="336"/>
                </a:lnTo>
                <a:lnTo>
                  <a:pt x="10030" y="330"/>
                </a:lnTo>
                <a:lnTo>
                  <a:pt x="10026" y="322"/>
                </a:lnTo>
                <a:lnTo>
                  <a:pt x="10022" y="314"/>
                </a:lnTo>
                <a:lnTo>
                  <a:pt x="10022" y="312"/>
                </a:lnTo>
                <a:lnTo>
                  <a:pt x="10022" y="308"/>
                </a:lnTo>
                <a:lnTo>
                  <a:pt x="10028" y="306"/>
                </a:lnTo>
                <a:lnTo>
                  <a:pt x="10036" y="306"/>
                </a:lnTo>
                <a:lnTo>
                  <a:pt x="10050" y="304"/>
                </a:lnTo>
                <a:lnTo>
                  <a:pt x="10054" y="300"/>
                </a:lnTo>
                <a:lnTo>
                  <a:pt x="10054" y="298"/>
                </a:lnTo>
                <a:lnTo>
                  <a:pt x="10052" y="296"/>
                </a:lnTo>
                <a:lnTo>
                  <a:pt x="10048" y="292"/>
                </a:lnTo>
                <a:lnTo>
                  <a:pt x="10044" y="288"/>
                </a:lnTo>
                <a:lnTo>
                  <a:pt x="10032" y="288"/>
                </a:lnTo>
                <a:lnTo>
                  <a:pt x="10024" y="286"/>
                </a:lnTo>
                <a:lnTo>
                  <a:pt x="10016" y="284"/>
                </a:lnTo>
                <a:lnTo>
                  <a:pt x="10008" y="280"/>
                </a:lnTo>
                <a:lnTo>
                  <a:pt x="9998" y="274"/>
                </a:lnTo>
                <a:lnTo>
                  <a:pt x="9980" y="260"/>
                </a:lnTo>
                <a:lnTo>
                  <a:pt x="9972" y="254"/>
                </a:lnTo>
                <a:lnTo>
                  <a:pt x="9964" y="252"/>
                </a:lnTo>
                <a:lnTo>
                  <a:pt x="9956" y="250"/>
                </a:lnTo>
                <a:lnTo>
                  <a:pt x="9948" y="250"/>
                </a:lnTo>
                <a:lnTo>
                  <a:pt x="9940" y="252"/>
                </a:lnTo>
                <a:lnTo>
                  <a:pt x="9932" y="258"/>
                </a:lnTo>
                <a:lnTo>
                  <a:pt x="9922" y="262"/>
                </a:lnTo>
                <a:lnTo>
                  <a:pt x="9914" y="264"/>
                </a:lnTo>
                <a:lnTo>
                  <a:pt x="9898" y="268"/>
                </a:lnTo>
                <a:lnTo>
                  <a:pt x="9878" y="272"/>
                </a:lnTo>
                <a:lnTo>
                  <a:pt x="9866" y="276"/>
                </a:lnTo>
                <a:lnTo>
                  <a:pt x="9852" y="284"/>
                </a:lnTo>
                <a:lnTo>
                  <a:pt x="9842" y="290"/>
                </a:lnTo>
                <a:lnTo>
                  <a:pt x="9840" y="294"/>
                </a:lnTo>
                <a:lnTo>
                  <a:pt x="9842" y="296"/>
                </a:lnTo>
                <a:lnTo>
                  <a:pt x="9848" y="296"/>
                </a:lnTo>
                <a:lnTo>
                  <a:pt x="9854" y="296"/>
                </a:lnTo>
                <a:lnTo>
                  <a:pt x="9856" y="298"/>
                </a:lnTo>
                <a:lnTo>
                  <a:pt x="9858" y="298"/>
                </a:lnTo>
                <a:lnTo>
                  <a:pt x="9856" y="300"/>
                </a:lnTo>
                <a:lnTo>
                  <a:pt x="9850" y="306"/>
                </a:lnTo>
                <a:close/>
                <a:moveTo>
                  <a:pt x="9800" y="264"/>
                </a:moveTo>
                <a:lnTo>
                  <a:pt x="9800" y="264"/>
                </a:lnTo>
                <a:lnTo>
                  <a:pt x="9798" y="260"/>
                </a:lnTo>
                <a:lnTo>
                  <a:pt x="9792" y="258"/>
                </a:lnTo>
                <a:lnTo>
                  <a:pt x="9772" y="254"/>
                </a:lnTo>
                <a:lnTo>
                  <a:pt x="9750" y="254"/>
                </a:lnTo>
                <a:lnTo>
                  <a:pt x="9744" y="256"/>
                </a:lnTo>
                <a:lnTo>
                  <a:pt x="9740" y="258"/>
                </a:lnTo>
                <a:lnTo>
                  <a:pt x="9740" y="260"/>
                </a:lnTo>
                <a:lnTo>
                  <a:pt x="9740" y="264"/>
                </a:lnTo>
                <a:lnTo>
                  <a:pt x="9746" y="266"/>
                </a:lnTo>
                <a:lnTo>
                  <a:pt x="9756" y="268"/>
                </a:lnTo>
                <a:lnTo>
                  <a:pt x="9768" y="270"/>
                </a:lnTo>
                <a:lnTo>
                  <a:pt x="9790" y="268"/>
                </a:lnTo>
                <a:lnTo>
                  <a:pt x="9798" y="266"/>
                </a:lnTo>
                <a:lnTo>
                  <a:pt x="9800" y="264"/>
                </a:lnTo>
                <a:close/>
                <a:moveTo>
                  <a:pt x="9948" y="604"/>
                </a:moveTo>
                <a:lnTo>
                  <a:pt x="9948" y="604"/>
                </a:lnTo>
                <a:lnTo>
                  <a:pt x="9956" y="608"/>
                </a:lnTo>
                <a:lnTo>
                  <a:pt x="9966" y="608"/>
                </a:lnTo>
                <a:lnTo>
                  <a:pt x="9976" y="606"/>
                </a:lnTo>
                <a:lnTo>
                  <a:pt x="9984" y="602"/>
                </a:lnTo>
                <a:lnTo>
                  <a:pt x="9992" y="598"/>
                </a:lnTo>
                <a:lnTo>
                  <a:pt x="9998" y="594"/>
                </a:lnTo>
                <a:lnTo>
                  <a:pt x="10000" y="590"/>
                </a:lnTo>
                <a:lnTo>
                  <a:pt x="10000" y="586"/>
                </a:lnTo>
                <a:lnTo>
                  <a:pt x="9996" y="586"/>
                </a:lnTo>
                <a:lnTo>
                  <a:pt x="9988" y="586"/>
                </a:lnTo>
                <a:lnTo>
                  <a:pt x="9968" y="590"/>
                </a:lnTo>
                <a:lnTo>
                  <a:pt x="9952" y="598"/>
                </a:lnTo>
                <a:lnTo>
                  <a:pt x="9948" y="602"/>
                </a:lnTo>
                <a:lnTo>
                  <a:pt x="9948" y="604"/>
                </a:lnTo>
                <a:close/>
                <a:moveTo>
                  <a:pt x="12072" y="7092"/>
                </a:moveTo>
                <a:lnTo>
                  <a:pt x="12072" y="7092"/>
                </a:lnTo>
                <a:lnTo>
                  <a:pt x="12074" y="7094"/>
                </a:lnTo>
                <a:lnTo>
                  <a:pt x="12080" y="7094"/>
                </a:lnTo>
                <a:lnTo>
                  <a:pt x="12086" y="7096"/>
                </a:lnTo>
                <a:lnTo>
                  <a:pt x="12090" y="7094"/>
                </a:lnTo>
                <a:lnTo>
                  <a:pt x="12090" y="7090"/>
                </a:lnTo>
                <a:lnTo>
                  <a:pt x="12088" y="7088"/>
                </a:lnTo>
                <a:lnTo>
                  <a:pt x="12082" y="7086"/>
                </a:lnTo>
                <a:lnTo>
                  <a:pt x="12076" y="7088"/>
                </a:lnTo>
                <a:lnTo>
                  <a:pt x="12072" y="7090"/>
                </a:lnTo>
                <a:lnTo>
                  <a:pt x="12072" y="7092"/>
                </a:lnTo>
                <a:close/>
                <a:moveTo>
                  <a:pt x="11908" y="7044"/>
                </a:moveTo>
                <a:lnTo>
                  <a:pt x="11908" y="7044"/>
                </a:lnTo>
                <a:lnTo>
                  <a:pt x="11906" y="7052"/>
                </a:lnTo>
                <a:lnTo>
                  <a:pt x="11906" y="7062"/>
                </a:lnTo>
                <a:lnTo>
                  <a:pt x="11908" y="7070"/>
                </a:lnTo>
                <a:lnTo>
                  <a:pt x="11910" y="7072"/>
                </a:lnTo>
                <a:lnTo>
                  <a:pt x="11912" y="7072"/>
                </a:lnTo>
                <a:lnTo>
                  <a:pt x="11916" y="7068"/>
                </a:lnTo>
                <a:lnTo>
                  <a:pt x="11916" y="7064"/>
                </a:lnTo>
                <a:lnTo>
                  <a:pt x="11916" y="7054"/>
                </a:lnTo>
                <a:lnTo>
                  <a:pt x="11912" y="7046"/>
                </a:lnTo>
                <a:lnTo>
                  <a:pt x="11910" y="7044"/>
                </a:lnTo>
                <a:lnTo>
                  <a:pt x="11908" y="7044"/>
                </a:lnTo>
                <a:close/>
                <a:moveTo>
                  <a:pt x="12082" y="7064"/>
                </a:moveTo>
                <a:lnTo>
                  <a:pt x="12082" y="7064"/>
                </a:lnTo>
                <a:lnTo>
                  <a:pt x="12080" y="7062"/>
                </a:lnTo>
                <a:lnTo>
                  <a:pt x="12076" y="7060"/>
                </a:lnTo>
                <a:lnTo>
                  <a:pt x="12074" y="7054"/>
                </a:lnTo>
                <a:lnTo>
                  <a:pt x="12072" y="7054"/>
                </a:lnTo>
                <a:lnTo>
                  <a:pt x="12070" y="7052"/>
                </a:lnTo>
                <a:lnTo>
                  <a:pt x="12066" y="7056"/>
                </a:lnTo>
                <a:lnTo>
                  <a:pt x="12062" y="7062"/>
                </a:lnTo>
                <a:lnTo>
                  <a:pt x="12064" y="7064"/>
                </a:lnTo>
                <a:lnTo>
                  <a:pt x="12068" y="7066"/>
                </a:lnTo>
                <a:lnTo>
                  <a:pt x="12068" y="7068"/>
                </a:lnTo>
                <a:lnTo>
                  <a:pt x="12072" y="7076"/>
                </a:lnTo>
                <a:lnTo>
                  <a:pt x="12072" y="7080"/>
                </a:lnTo>
                <a:lnTo>
                  <a:pt x="12076" y="7082"/>
                </a:lnTo>
                <a:lnTo>
                  <a:pt x="12080" y="7082"/>
                </a:lnTo>
                <a:lnTo>
                  <a:pt x="12084" y="7080"/>
                </a:lnTo>
                <a:lnTo>
                  <a:pt x="12086" y="7078"/>
                </a:lnTo>
                <a:lnTo>
                  <a:pt x="12084" y="7076"/>
                </a:lnTo>
                <a:lnTo>
                  <a:pt x="12082" y="7074"/>
                </a:lnTo>
                <a:lnTo>
                  <a:pt x="12082" y="7072"/>
                </a:lnTo>
                <a:lnTo>
                  <a:pt x="12084" y="7068"/>
                </a:lnTo>
                <a:lnTo>
                  <a:pt x="12086" y="7066"/>
                </a:lnTo>
                <a:lnTo>
                  <a:pt x="12082" y="7064"/>
                </a:lnTo>
                <a:close/>
                <a:moveTo>
                  <a:pt x="11654" y="6830"/>
                </a:moveTo>
                <a:lnTo>
                  <a:pt x="11654" y="6830"/>
                </a:lnTo>
                <a:lnTo>
                  <a:pt x="11650" y="6828"/>
                </a:lnTo>
                <a:lnTo>
                  <a:pt x="11644" y="6828"/>
                </a:lnTo>
                <a:lnTo>
                  <a:pt x="11636" y="6828"/>
                </a:lnTo>
                <a:lnTo>
                  <a:pt x="11628" y="6830"/>
                </a:lnTo>
                <a:lnTo>
                  <a:pt x="11622" y="6834"/>
                </a:lnTo>
                <a:lnTo>
                  <a:pt x="11616" y="6838"/>
                </a:lnTo>
                <a:lnTo>
                  <a:pt x="11612" y="6842"/>
                </a:lnTo>
                <a:lnTo>
                  <a:pt x="11610" y="6848"/>
                </a:lnTo>
                <a:lnTo>
                  <a:pt x="11614" y="6850"/>
                </a:lnTo>
                <a:lnTo>
                  <a:pt x="11618" y="6852"/>
                </a:lnTo>
                <a:lnTo>
                  <a:pt x="11630" y="6852"/>
                </a:lnTo>
                <a:lnTo>
                  <a:pt x="11644" y="6852"/>
                </a:lnTo>
                <a:lnTo>
                  <a:pt x="11652" y="6850"/>
                </a:lnTo>
                <a:lnTo>
                  <a:pt x="11660" y="6848"/>
                </a:lnTo>
                <a:lnTo>
                  <a:pt x="11668" y="6846"/>
                </a:lnTo>
                <a:lnTo>
                  <a:pt x="11674" y="6846"/>
                </a:lnTo>
                <a:lnTo>
                  <a:pt x="11674" y="6844"/>
                </a:lnTo>
                <a:lnTo>
                  <a:pt x="11674" y="6840"/>
                </a:lnTo>
                <a:lnTo>
                  <a:pt x="11670" y="6838"/>
                </a:lnTo>
                <a:lnTo>
                  <a:pt x="11666" y="6838"/>
                </a:lnTo>
                <a:lnTo>
                  <a:pt x="11660" y="6836"/>
                </a:lnTo>
                <a:lnTo>
                  <a:pt x="11654" y="6830"/>
                </a:lnTo>
                <a:close/>
                <a:moveTo>
                  <a:pt x="12084" y="7156"/>
                </a:moveTo>
                <a:lnTo>
                  <a:pt x="12084" y="7156"/>
                </a:lnTo>
                <a:lnTo>
                  <a:pt x="12086" y="7146"/>
                </a:lnTo>
                <a:lnTo>
                  <a:pt x="12086" y="7136"/>
                </a:lnTo>
                <a:lnTo>
                  <a:pt x="12084" y="7128"/>
                </a:lnTo>
                <a:lnTo>
                  <a:pt x="12082" y="7120"/>
                </a:lnTo>
                <a:lnTo>
                  <a:pt x="12078" y="7114"/>
                </a:lnTo>
                <a:lnTo>
                  <a:pt x="12076" y="7112"/>
                </a:lnTo>
                <a:lnTo>
                  <a:pt x="12074" y="7112"/>
                </a:lnTo>
                <a:lnTo>
                  <a:pt x="12072" y="7114"/>
                </a:lnTo>
                <a:lnTo>
                  <a:pt x="12070" y="7116"/>
                </a:lnTo>
                <a:lnTo>
                  <a:pt x="12068" y="7118"/>
                </a:lnTo>
                <a:lnTo>
                  <a:pt x="12064" y="7116"/>
                </a:lnTo>
                <a:lnTo>
                  <a:pt x="12058" y="7116"/>
                </a:lnTo>
                <a:lnTo>
                  <a:pt x="12056" y="7116"/>
                </a:lnTo>
                <a:lnTo>
                  <a:pt x="12054" y="7120"/>
                </a:lnTo>
                <a:lnTo>
                  <a:pt x="12050" y="7122"/>
                </a:lnTo>
                <a:lnTo>
                  <a:pt x="12048" y="7122"/>
                </a:lnTo>
                <a:lnTo>
                  <a:pt x="12040" y="7122"/>
                </a:lnTo>
                <a:lnTo>
                  <a:pt x="12022" y="7128"/>
                </a:lnTo>
                <a:lnTo>
                  <a:pt x="12010" y="7132"/>
                </a:lnTo>
                <a:lnTo>
                  <a:pt x="12002" y="7132"/>
                </a:lnTo>
                <a:lnTo>
                  <a:pt x="11996" y="7130"/>
                </a:lnTo>
                <a:lnTo>
                  <a:pt x="11990" y="7128"/>
                </a:lnTo>
                <a:lnTo>
                  <a:pt x="11980" y="7120"/>
                </a:lnTo>
                <a:lnTo>
                  <a:pt x="11974" y="7116"/>
                </a:lnTo>
                <a:lnTo>
                  <a:pt x="11966" y="7114"/>
                </a:lnTo>
                <a:lnTo>
                  <a:pt x="11958" y="7114"/>
                </a:lnTo>
                <a:lnTo>
                  <a:pt x="11952" y="7110"/>
                </a:lnTo>
                <a:lnTo>
                  <a:pt x="11944" y="7104"/>
                </a:lnTo>
                <a:lnTo>
                  <a:pt x="11942" y="7104"/>
                </a:lnTo>
                <a:lnTo>
                  <a:pt x="11940" y="7104"/>
                </a:lnTo>
                <a:lnTo>
                  <a:pt x="11936" y="7118"/>
                </a:lnTo>
                <a:lnTo>
                  <a:pt x="11936" y="7126"/>
                </a:lnTo>
                <a:lnTo>
                  <a:pt x="11938" y="7134"/>
                </a:lnTo>
                <a:lnTo>
                  <a:pt x="11946" y="7158"/>
                </a:lnTo>
                <a:lnTo>
                  <a:pt x="11950" y="7168"/>
                </a:lnTo>
                <a:lnTo>
                  <a:pt x="11954" y="7172"/>
                </a:lnTo>
                <a:lnTo>
                  <a:pt x="11958" y="7176"/>
                </a:lnTo>
                <a:lnTo>
                  <a:pt x="11958" y="7184"/>
                </a:lnTo>
                <a:lnTo>
                  <a:pt x="11960" y="7198"/>
                </a:lnTo>
                <a:lnTo>
                  <a:pt x="11962" y="7212"/>
                </a:lnTo>
                <a:lnTo>
                  <a:pt x="11966" y="7226"/>
                </a:lnTo>
                <a:lnTo>
                  <a:pt x="11970" y="7232"/>
                </a:lnTo>
                <a:lnTo>
                  <a:pt x="11976" y="7236"/>
                </a:lnTo>
                <a:lnTo>
                  <a:pt x="11980" y="7240"/>
                </a:lnTo>
                <a:lnTo>
                  <a:pt x="11984" y="7246"/>
                </a:lnTo>
                <a:lnTo>
                  <a:pt x="11988" y="7256"/>
                </a:lnTo>
                <a:lnTo>
                  <a:pt x="11992" y="7264"/>
                </a:lnTo>
                <a:lnTo>
                  <a:pt x="11996" y="7266"/>
                </a:lnTo>
                <a:lnTo>
                  <a:pt x="11998" y="7266"/>
                </a:lnTo>
                <a:lnTo>
                  <a:pt x="12004" y="7264"/>
                </a:lnTo>
                <a:lnTo>
                  <a:pt x="12008" y="7266"/>
                </a:lnTo>
                <a:lnTo>
                  <a:pt x="12022" y="7270"/>
                </a:lnTo>
                <a:lnTo>
                  <a:pt x="12026" y="7270"/>
                </a:lnTo>
                <a:lnTo>
                  <a:pt x="12028" y="7270"/>
                </a:lnTo>
                <a:lnTo>
                  <a:pt x="12030" y="7264"/>
                </a:lnTo>
                <a:lnTo>
                  <a:pt x="12032" y="7258"/>
                </a:lnTo>
                <a:lnTo>
                  <a:pt x="12038" y="7254"/>
                </a:lnTo>
                <a:lnTo>
                  <a:pt x="12040" y="7250"/>
                </a:lnTo>
                <a:lnTo>
                  <a:pt x="12042" y="7246"/>
                </a:lnTo>
                <a:lnTo>
                  <a:pt x="12046" y="7238"/>
                </a:lnTo>
                <a:lnTo>
                  <a:pt x="12046" y="7234"/>
                </a:lnTo>
                <a:lnTo>
                  <a:pt x="12048" y="7232"/>
                </a:lnTo>
                <a:lnTo>
                  <a:pt x="12050" y="7234"/>
                </a:lnTo>
                <a:lnTo>
                  <a:pt x="12050" y="7236"/>
                </a:lnTo>
                <a:lnTo>
                  <a:pt x="12052" y="7238"/>
                </a:lnTo>
                <a:lnTo>
                  <a:pt x="12054" y="7234"/>
                </a:lnTo>
                <a:lnTo>
                  <a:pt x="12056" y="7228"/>
                </a:lnTo>
                <a:lnTo>
                  <a:pt x="12060" y="7228"/>
                </a:lnTo>
                <a:lnTo>
                  <a:pt x="12062" y="7230"/>
                </a:lnTo>
                <a:lnTo>
                  <a:pt x="12064" y="7234"/>
                </a:lnTo>
                <a:lnTo>
                  <a:pt x="12064" y="7236"/>
                </a:lnTo>
                <a:lnTo>
                  <a:pt x="12062" y="7236"/>
                </a:lnTo>
                <a:lnTo>
                  <a:pt x="12058" y="7238"/>
                </a:lnTo>
                <a:lnTo>
                  <a:pt x="12058" y="7240"/>
                </a:lnTo>
                <a:lnTo>
                  <a:pt x="12060" y="7246"/>
                </a:lnTo>
                <a:lnTo>
                  <a:pt x="12068" y="7248"/>
                </a:lnTo>
                <a:lnTo>
                  <a:pt x="12072" y="7248"/>
                </a:lnTo>
                <a:lnTo>
                  <a:pt x="12074" y="7244"/>
                </a:lnTo>
                <a:lnTo>
                  <a:pt x="12072" y="7232"/>
                </a:lnTo>
                <a:lnTo>
                  <a:pt x="12070" y="7218"/>
                </a:lnTo>
                <a:lnTo>
                  <a:pt x="12070" y="7214"/>
                </a:lnTo>
                <a:lnTo>
                  <a:pt x="12072" y="7210"/>
                </a:lnTo>
                <a:lnTo>
                  <a:pt x="12074" y="7208"/>
                </a:lnTo>
                <a:lnTo>
                  <a:pt x="12074" y="7204"/>
                </a:lnTo>
                <a:lnTo>
                  <a:pt x="12074" y="7198"/>
                </a:lnTo>
                <a:lnTo>
                  <a:pt x="12072" y="7192"/>
                </a:lnTo>
                <a:lnTo>
                  <a:pt x="12072" y="7188"/>
                </a:lnTo>
                <a:lnTo>
                  <a:pt x="12076" y="7186"/>
                </a:lnTo>
                <a:lnTo>
                  <a:pt x="12078" y="7184"/>
                </a:lnTo>
                <a:lnTo>
                  <a:pt x="12080" y="7184"/>
                </a:lnTo>
                <a:lnTo>
                  <a:pt x="12082" y="7190"/>
                </a:lnTo>
                <a:lnTo>
                  <a:pt x="12082" y="7194"/>
                </a:lnTo>
                <a:lnTo>
                  <a:pt x="12084" y="7194"/>
                </a:lnTo>
                <a:lnTo>
                  <a:pt x="12086" y="7192"/>
                </a:lnTo>
                <a:lnTo>
                  <a:pt x="12086" y="7188"/>
                </a:lnTo>
                <a:lnTo>
                  <a:pt x="12086" y="7186"/>
                </a:lnTo>
                <a:lnTo>
                  <a:pt x="12084" y="7180"/>
                </a:lnTo>
                <a:lnTo>
                  <a:pt x="12082" y="7170"/>
                </a:lnTo>
                <a:lnTo>
                  <a:pt x="12082" y="7164"/>
                </a:lnTo>
                <a:lnTo>
                  <a:pt x="12084" y="7156"/>
                </a:lnTo>
                <a:close/>
                <a:moveTo>
                  <a:pt x="12280" y="6382"/>
                </a:moveTo>
                <a:lnTo>
                  <a:pt x="12280" y="6382"/>
                </a:lnTo>
                <a:lnTo>
                  <a:pt x="12284" y="6378"/>
                </a:lnTo>
                <a:lnTo>
                  <a:pt x="12284" y="6372"/>
                </a:lnTo>
                <a:lnTo>
                  <a:pt x="12282" y="6364"/>
                </a:lnTo>
                <a:lnTo>
                  <a:pt x="12280" y="6352"/>
                </a:lnTo>
                <a:lnTo>
                  <a:pt x="12280" y="6344"/>
                </a:lnTo>
                <a:lnTo>
                  <a:pt x="12280" y="6334"/>
                </a:lnTo>
                <a:lnTo>
                  <a:pt x="12280" y="6318"/>
                </a:lnTo>
                <a:lnTo>
                  <a:pt x="12278" y="6316"/>
                </a:lnTo>
                <a:lnTo>
                  <a:pt x="12276" y="6314"/>
                </a:lnTo>
                <a:lnTo>
                  <a:pt x="12274" y="6312"/>
                </a:lnTo>
                <a:lnTo>
                  <a:pt x="12272" y="6310"/>
                </a:lnTo>
                <a:lnTo>
                  <a:pt x="12268" y="6304"/>
                </a:lnTo>
                <a:lnTo>
                  <a:pt x="12266" y="6296"/>
                </a:lnTo>
                <a:lnTo>
                  <a:pt x="12264" y="6284"/>
                </a:lnTo>
                <a:lnTo>
                  <a:pt x="12260" y="6276"/>
                </a:lnTo>
                <a:lnTo>
                  <a:pt x="12252" y="6264"/>
                </a:lnTo>
                <a:lnTo>
                  <a:pt x="12242" y="6252"/>
                </a:lnTo>
                <a:lnTo>
                  <a:pt x="12230" y="6236"/>
                </a:lnTo>
                <a:lnTo>
                  <a:pt x="12222" y="6224"/>
                </a:lnTo>
                <a:lnTo>
                  <a:pt x="12218" y="6222"/>
                </a:lnTo>
                <a:lnTo>
                  <a:pt x="12216" y="6222"/>
                </a:lnTo>
                <a:lnTo>
                  <a:pt x="12214" y="6220"/>
                </a:lnTo>
                <a:lnTo>
                  <a:pt x="12210" y="6218"/>
                </a:lnTo>
                <a:lnTo>
                  <a:pt x="12204" y="6214"/>
                </a:lnTo>
                <a:lnTo>
                  <a:pt x="12196" y="6206"/>
                </a:lnTo>
                <a:lnTo>
                  <a:pt x="12190" y="6194"/>
                </a:lnTo>
                <a:lnTo>
                  <a:pt x="12186" y="6184"/>
                </a:lnTo>
                <a:lnTo>
                  <a:pt x="12184" y="6174"/>
                </a:lnTo>
                <a:lnTo>
                  <a:pt x="12184" y="6166"/>
                </a:lnTo>
                <a:lnTo>
                  <a:pt x="12184" y="6150"/>
                </a:lnTo>
                <a:lnTo>
                  <a:pt x="12184" y="6144"/>
                </a:lnTo>
                <a:lnTo>
                  <a:pt x="12182" y="6138"/>
                </a:lnTo>
                <a:lnTo>
                  <a:pt x="12178" y="6136"/>
                </a:lnTo>
                <a:lnTo>
                  <a:pt x="12176" y="6136"/>
                </a:lnTo>
                <a:lnTo>
                  <a:pt x="12172" y="6140"/>
                </a:lnTo>
                <a:lnTo>
                  <a:pt x="12172" y="6142"/>
                </a:lnTo>
                <a:lnTo>
                  <a:pt x="12170" y="6144"/>
                </a:lnTo>
                <a:lnTo>
                  <a:pt x="12166" y="6140"/>
                </a:lnTo>
                <a:lnTo>
                  <a:pt x="12160" y="6134"/>
                </a:lnTo>
                <a:lnTo>
                  <a:pt x="12154" y="6130"/>
                </a:lnTo>
                <a:lnTo>
                  <a:pt x="12152" y="6128"/>
                </a:lnTo>
                <a:lnTo>
                  <a:pt x="12150" y="6132"/>
                </a:lnTo>
                <a:lnTo>
                  <a:pt x="12150" y="6136"/>
                </a:lnTo>
                <a:lnTo>
                  <a:pt x="12150" y="6142"/>
                </a:lnTo>
                <a:lnTo>
                  <a:pt x="12148" y="6144"/>
                </a:lnTo>
                <a:lnTo>
                  <a:pt x="12146" y="6144"/>
                </a:lnTo>
                <a:lnTo>
                  <a:pt x="12140" y="6140"/>
                </a:lnTo>
                <a:lnTo>
                  <a:pt x="12134" y="6132"/>
                </a:lnTo>
                <a:lnTo>
                  <a:pt x="12132" y="6126"/>
                </a:lnTo>
                <a:lnTo>
                  <a:pt x="12132" y="6120"/>
                </a:lnTo>
                <a:lnTo>
                  <a:pt x="12132" y="6114"/>
                </a:lnTo>
                <a:lnTo>
                  <a:pt x="12134" y="6104"/>
                </a:lnTo>
                <a:lnTo>
                  <a:pt x="12134" y="6100"/>
                </a:lnTo>
                <a:lnTo>
                  <a:pt x="12132" y="6092"/>
                </a:lnTo>
                <a:lnTo>
                  <a:pt x="12128" y="6086"/>
                </a:lnTo>
                <a:lnTo>
                  <a:pt x="12122" y="6078"/>
                </a:lnTo>
                <a:lnTo>
                  <a:pt x="12110" y="6062"/>
                </a:lnTo>
                <a:lnTo>
                  <a:pt x="12100" y="6050"/>
                </a:lnTo>
                <a:lnTo>
                  <a:pt x="12100" y="6048"/>
                </a:lnTo>
                <a:lnTo>
                  <a:pt x="12102" y="6046"/>
                </a:lnTo>
                <a:lnTo>
                  <a:pt x="12106" y="6046"/>
                </a:lnTo>
                <a:lnTo>
                  <a:pt x="12110" y="6044"/>
                </a:lnTo>
                <a:lnTo>
                  <a:pt x="12110" y="6042"/>
                </a:lnTo>
                <a:lnTo>
                  <a:pt x="12110" y="6038"/>
                </a:lnTo>
                <a:lnTo>
                  <a:pt x="12106" y="6034"/>
                </a:lnTo>
                <a:lnTo>
                  <a:pt x="12100" y="6028"/>
                </a:lnTo>
                <a:lnTo>
                  <a:pt x="12092" y="6022"/>
                </a:lnTo>
                <a:lnTo>
                  <a:pt x="12080" y="6018"/>
                </a:lnTo>
                <a:lnTo>
                  <a:pt x="12070" y="6012"/>
                </a:lnTo>
                <a:lnTo>
                  <a:pt x="12062" y="6008"/>
                </a:lnTo>
                <a:lnTo>
                  <a:pt x="12058" y="6004"/>
                </a:lnTo>
                <a:lnTo>
                  <a:pt x="12056" y="6000"/>
                </a:lnTo>
                <a:lnTo>
                  <a:pt x="12054" y="5996"/>
                </a:lnTo>
                <a:lnTo>
                  <a:pt x="12050" y="5992"/>
                </a:lnTo>
                <a:lnTo>
                  <a:pt x="12044" y="5988"/>
                </a:lnTo>
                <a:lnTo>
                  <a:pt x="12034" y="5986"/>
                </a:lnTo>
                <a:lnTo>
                  <a:pt x="12024" y="5982"/>
                </a:lnTo>
                <a:lnTo>
                  <a:pt x="12016" y="5978"/>
                </a:lnTo>
                <a:lnTo>
                  <a:pt x="12012" y="5972"/>
                </a:lnTo>
                <a:lnTo>
                  <a:pt x="12008" y="5968"/>
                </a:lnTo>
                <a:lnTo>
                  <a:pt x="12004" y="5954"/>
                </a:lnTo>
                <a:lnTo>
                  <a:pt x="12002" y="5948"/>
                </a:lnTo>
                <a:lnTo>
                  <a:pt x="11998" y="5942"/>
                </a:lnTo>
                <a:lnTo>
                  <a:pt x="11996" y="5934"/>
                </a:lnTo>
                <a:lnTo>
                  <a:pt x="11994" y="5926"/>
                </a:lnTo>
                <a:lnTo>
                  <a:pt x="11994" y="5904"/>
                </a:lnTo>
                <a:lnTo>
                  <a:pt x="11992" y="5892"/>
                </a:lnTo>
                <a:lnTo>
                  <a:pt x="11990" y="5880"/>
                </a:lnTo>
                <a:lnTo>
                  <a:pt x="11986" y="5868"/>
                </a:lnTo>
                <a:lnTo>
                  <a:pt x="11978" y="5856"/>
                </a:lnTo>
                <a:lnTo>
                  <a:pt x="11974" y="5852"/>
                </a:lnTo>
                <a:lnTo>
                  <a:pt x="11972" y="5846"/>
                </a:lnTo>
                <a:lnTo>
                  <a:pt x="11968" y="5832"/>
                </a:lnTo>
                <a:lnTo>
                  <a:pt x="11968" y="5818"/>
                </a:lnTo>
                <a:lnTo>
                  <a:pt x="11968" y="5804"/>
                </a:lnTo>
                <a:lnTo>
                  <a:pt x="11966" y="5790"/>
                </a:lnTo>
                <a:lnTo>
                  <a:pt x="11964" y="5776"/>
                </a:lnTo>
                <a:lnTo>
                  <a:pt x="11960" y="5766"/>
                </a:lnTo>
                <a:lnTo>
                  <a:pt x="11958" y="5760"/>
                </a:lnTo>
                <a:lnTo>
                  <a:pt x="11952" y="5758"/>
                </a:lnTo>
                <a:lnTo>
                  <a:pt x="11944" y="5750"/>
                </a:lnTo>
                <a:lnTo>
                  <a:pt x="11938" y="5744"/>
                </a:lnTo>
                <a:lnTo>
                  <a:pt x="11932" y="5732"/>
                </a:lnTo>
                <a:lnTo>
                  <a:pt x="11930" y="5728"/>
                </a:lnTo>
                <a:lnTo>
                  <a:pt x="11928" y="5728"/>
                </a:lnTo>
                <a:lnTo>
                  <a:pt x="11924" y="5730"/>
                </a:lnTo>
                <a:lnTo>
                  <a:pt x="11920" y="5736"/>
                </a:lnTo>
                <a:lnTo>
                  <a:pt x="11914" y="5742"/>
                </a:lnTo>
                <a:lnTo>
                  <a:pt x="11910" y="5744"/>
                </a:lnTo>
                <a:lnTo>
                  <a:pt x="11906" y="5740"/>
                </a:lnTo>
                <a:lnTo>
                  <a:pt x="11902" y="5736"/>
                </a:lnTo>
                <a:lnTo>
                  <a:pt x="11898" y="5728"/>
                </a:lnTo>
                <a:lnTo>
                  <a:pt x="11896" y="5720"/>
                </a:lnTo>
                <a:lnTo>
                  <a:pt x="11894" y="5704"/>
                </a:lnTo>
                <a:lnTo>
                  <a:pt x="11894" y="5690"/>
                </a:lnTo>
                <a:lnTo>
                  <a:pt x="11894" y="5674"/>
                </a:lnTo>
                <a:lnTo>
                  <a:pt x="11890" y="5660"/>
                </a:lnTo>
                <a:lnTo>
                  <a:pt x="11886" y="5652"/>
                </a:lnTo>
                <a:lnTo>
                  <a:pt x="11882" y="5646"/>
                </a:lnTo>
                <a:lnTo>
                  <a:pt x="11878" y="5640"/>
                </a:lnTo>
                <a:lnTo>
                  <a:pt x="11876" y="5636"/>
                </a:lnTo>
                <a:lnTo>
                  <a:pt x="11878" y="5628"/>
                </a:lnTo>
                <a:lnTo>
                  <a:pt x="11878" y="5622"/>
                </a:lnTo>
                <a:lnTo>
                  <a:pt x="11878" y="5620"/>
                </a:lnTo>
                <a:lnTo>
                  <a:pt x="11874" y="5618"/>
                </a:lnTo>
                <a:lnTo>
                  <a:pt x="11870" y="5616"/>
                </a:lnTo>
                <a:lnTo>
                  <a:pt x="11868" y="5612"/>
                </a:lnTo>
                <a:lnTo>
                  <a:pt x="11864" y="5602"/>
                </a:lnTo>
                <a:lnTo>
                  <a:pt x="11862" y="5588"/>
                </a:lnTo>
                <a:lnTo>
                  <a:pt x="11860" y="5572"/>
                </a:lnTo>
                <a:lnTo>
                  <a:pt x="11858" y="5566"/>
                </a:lnTo>
                <a:lnTo>
                  <a:pt x="11854" y="5562"/>
                </a:lnTo>
                <a:lnTo>
                  <a:pt x="11850" y="5560"/>
                </a:lnTo>
                <a:lnTo>
                  <a:pt x="11846" y="5560"/>
                </a:lnTo>
                <a:lnTo>
                  <a:pt x="11842" y="5562"/>
                </a:lnTo>
                <a:lnTo>
                  <a:pt x="11840" y="5566"/>
                </a:lnTo>
                <a:lnTo>
                  <a:pt x="11838" y="5570"/>
                </a:lnTo>
                <a:lnTo>
                  <a:pt x="11836" y="5578"/>
                </a:lnTo>
                <a:lnTo>
                  <a:pt x="11834" y="5592"/>
                </a:lnTo>
                <a:lnTo>
                  <a:pt x="11832" y="5602"/>
                </a:lnTo>
                <a:lnTo>
                  <a:pt x="11820" y="5632"/>
                </a:lnTo>
                <a:lnTo>
                  <a:pt x="11816" y="5642"/>
                </a:lnTo>
                <a:lnTo>
                  <a:pt x="11816" y="5648"/>
                </a:lnTo>
                <a:lnTo>
                  <a:pt x="11818" y="5650"/>
                </a:lnTo>
                <a:lnTo>
                  <a:pt x="11820" y="5652"/>
                </a:lnTo>
                <a:lnTo>
                  <a:pt x="11824" y="5654"/>
                </a:lnTo>
                <a:lnTo>
                  <a:pt x="11822" y="5656"/>
                </a:lnTo>
                <a:lnTo>
                  <a:pt x="11820" y="5660"/>
                </a:lnTo>
                <a:lnTo>
                  <a:pt x="11814" y="5668"/>
                </a:lnTo>
                <a:lnTo>
                  <a:pt x="11814" y="5676"/>
                </a:lnTo>
                <a:lnTo>
                  <a:pt x="11814" y="5684"/>
                </a:lnTo>
                <a:lnTo>
                  <a:pt x="11810" y="5698"/>
                </a:lnTo>
                <a:lnTo>
                  <a:pt x="11808" y="5706"/>
                </a:lnTo>
                <a:lnTo>
                  <a:pt x="11808" y="5716"/>
                </a:lnTo>
                <a:lnTo>
                  <a:pt x="11810" y="5738"/>
                </a:lnTo>
                <a:lnTo>
                  <a:pt x="11814" y="5762"/>
                </a:lnTo>
                <a:lnTo>
                  <a:pt x="11814" y="5776"/>
                </a:lnTo>
                <a:lnTo>
                  <a:pt x="11812" y="5788"/>
                </a:lnTo>
                <a:lnTo>
                  <a:pt x="11808" y="5808"/>
                </a:lnTo>
                <a:lnTo>
                  <a:pt x="11806" y="5820"/>
                </a:lnTo>
                <a:lnTo>
                  <a:pt x="11806" y="5830"/>
                </a:lnTo>
                <a:lnTo>
                  <a:pt x="11800" y="5844"/>
                </a:lnTo>
                <a:lnTo>
                  <a:pt x="11794" y="5856"/>
                </a:lnTo>
                <a:lnTo>
                  <a:pt x="11790" y="5864"/>
                </a:lnTo>
                <a:lnTo>
                  <a:pt x="11788" y="5878"/>
                </a:lnTo>
                <a:lnTo>
                  <a:pt x="11784" y="5890"/>
                </a:lnTo>
                <a:lnTo>
                  <a:pt x="11780" y="5896"/>
                </a:lnTo>
                <a:lnTo>
                  <a:pt x="11774" y="5902"/>
                </a:lnTo>
                <a:lnTo>
                  <a:pt x="11766" y="5906"/>
                </a:lnTo>
                <a:lnTo>
                  <a:pt x="11758" y="5906"/>
                </a:lnTo>
                <a:lnTo>
                  <a:pt x="11748" y="5904"/>
                </a:lnTo>
                <a:lnTo>
                  <a:pt x="11738" y="5900"/>
                </a:lnTo>
                <a:lnTo>
                  <a:pt x="11730" y="5894"/>
                </a:lnTo>
                <a:lnTo>
                  <a:pt x="11722" y="5888"/>
                </a:lnTo>
                <a:lnTo>
                  <a:pt x="11716" y="5880"/>
                </a:lnTo>
                <a:lnTo>
                  <a:pt x="11714" y="5876"/>
                </a:lnTo>
                <a:lnTo>
                  <a:pt x="11710" y="5870"/>
                </a:lnTo>
                <a:lnTo>
                  <a:pt x="11708" y="5866"/>
                </a:lnTo>
                <a:lnTo>
                  <a:pt x="11698" y="5862"/>
                </a:lnTo>
                <a:lnTo>
                  <a:pt x="11692" y="5862"/>
                </a:lnTo>
                <a:lnTo>
                  <a:pt x="11684" y="5858"/>
                </a:lnTo>
                <a:lnTo>
                  <a:pt x="11674" y="5850"/>
                </a:lnTo>
                <a:lnTo>
                  <a:pt x="11662" y="5840"/>
                </a:lnTo>
                <a:lnTo>
                  <a:pt x="11648" y="5828"/>
                </a:lnTo>
                <a:lnTo>
                  <a:pt x="11640" y="5822"/>
                </a:lnTo>
                <a:lnTo>
                  <a:pt x="11632" y="5818"/>
                </a:lnTo>
                <a:lnTo>
                  <a:pt x="11626" y="5816"/>
                </a:lnTo>
                <a:lnTo>
                  <a:pt x="11618" y="5814"/>
                </a:lnTo>
                <a:lnTo>
                  <a:pt x="11612" y="5812"/>
                </a:lnTo>
                <a:lnTo>
                  <a:pt x="11604" y="5804"/>
                </a:lnTo>
                <a:lnTo>
                  <a:pt x="11592" y="5792"/>
                </a:lnTo>
                <a:lnTo>
                  <a:pt x="11582" y="5784"/>
                </a:lnTo>
                <a:lnTo>
                  <a:pt x="11570" y="5772"/>
                </a:lnTo>
                <a:lnTo>
                  <a:pt x="11566" y="5766"/>
                </a:lnTo>
                <a:lnTo>
                  <a:pt x="11568" y="5760"/>
                </a:lnTo>
                <a:lnTo>
                  <a:pt x="11572" y="5752"/>
                </a:lnTo>
                <a:lnTo>
                  <a:pt x="11578" y="5738"/>
                </a:lnTo>
                <a:lnTo>
                  <a:pt x="11586" y="5724"/>
                </a:lnTo>
                <a:lnTo>
                  <a:pt x="11590" y="5714"/>
                </a:lnTo>
                <a:lnTo>
                  <a:pt x="11590" y="5710"/>
                </a:lnTo>
                <a:lnTo>
                  <a:pt x="11588" y="5708"/>
                </a:lnTo>
                <a:lnTo>
                  <a:pt x="11586" y="5708"/>
                </a:lnTo>
                <a:lnTo>
                  <a:pt x="11584" y="5706"/>
                </a:lnTo>
                <a:lnTo>
                  <a:pt x="11584" y="5702"/>
                </a:lnTo>
                <a:lnTo>
                  <a:pt x="11588" y="5692"/>
                </a:lnTo>
                <a:lnTo>
                  <a:pt x="11594" y="5682"/>
                </a:lnTo>
                <a:lnTo>
                  <a:pt x="11598" y="5680"/>
                </a:lnTo>
                <a:lnTo>
                  <a:pt x="11602" y="5682"/>
                </a:lnTo>
                <a:lnTo>
                  <a:pt x="11604" y="5684"/>
                </a:lnTo>
                <a:lnTo>
                  <a:pt x="11606" y="5688"/>
                </a:lnTo>
                <a:lnTo>
                  <a:pt x="11608" y="5690"/>
                </a:lnTo>
                <a:lnTo>
                  <a:pt x="11608" y="5686"/>
                </a:lnTo>
                <a:lnTo>
                  <a:pt x="11610" y="5676"/>
                </a:lnTo>
                <a:lnTo>
                  <a:pt x="11612" y="5664"/>
                </a:lnTo>
                <a:lnTo>
                  <a:pt x="11616" y="5656"/>
                </a:lnTo>
                <a:lnTo>
                  <a:pt x="11620" y="5650"/>
                </a:lnTo>
                <a:lnTo>
                  <a:pt x="11626" y="5646"/>
                </a:lnTo>
                <a:lnTo>
                  <a:pt x="11630" y="5644"/>
                </a:lnTo>
                <a:lnTo>
                  <a:pt x="11630" y="5640"/>
                </a:lnTo>
                <a:lnTo>
                  <a:pt x="11630" y="5638"/>
                </a:lnTo>
                <a:lnTo>
                  <a:pt x="11626" y="5634"/>
                </a:lnTo>
                <a:lnTo>
                  <a:pt x="11620" y="5630"/>
                </a:lnTo>
                <a:lnTo>
                  <a:pt x="11616" y="5626"/>
                </a:lnTo>
                <a:lnTo>
                  <a:pt x="11614" y="5620"/>
                </a:lnTo>
                <a:lnTo>
                  <a:pt x="11612" y="5618"/>
                </a:lnTo>
                <a:lnTo>
                  <a:pt x="11610" y="5616"/>
                </a:lnTo>
                <a:lnTo>
                  <a:pt x="11604" y="5620"/>
                </a:lnTo>
                <a:lnTo>
                  <a:pt x="11600" y="5624"/>
                </a:lnTo>
                <a:lnTo>
                  <a:pt x="11598" y="5628"/>
                </a:lnTo>
                <a:lnTo>
                  <a:pt x="11598" y="5632"/>
                </a:lnTo>
                <a:lnTo>
                  <a:pt x="11600" y="5636"/>
                </a:lnTo>
                <a:lnTo>
                  <a:pt x="11598" y="5640"/>
                </a:lnTo>
                <a:lnTo>
                  <a:pt x="11596" y="5642"/>
                </a:lnTo>
                <a:lnTo>
                  <a:pt x="11592" y="5644"/>
                </a:lnTo>
                <a:lnTo>
                  <a:pt x="11590" y="5642"/>
                </a:lnTo>
                <a:lnTo>
                  <a:pt x="11588" y="5638"/>
                </a:lnTo>
                <a:lnTo>
                  <a:pt x="11588" y="5632"/>
                </a:lnTo>
                <a:lnTo>
                  <a:pt x="11588" y="5630"/>
                </a:lnTo>
                <a:lnTo>
                  <a:pt x="11586" y="5628"/>
                </a:lnTo>
                <a:lnTo>
                  <a:pt x="11584" y="5628"/>
                </a:lnTo>
                <a:lnTo>
                  <a:pt x="11584" y="5624"/>
                </a:lnTo>
                <a:lnTo>
                  <a:pt x="11584" y="5616"/>
                </a:lnTo>
                <a:lnTo>
                  <a:pt x="11584" y="5614"/>
                </a:lnTo>
                <a:lnTo>
                  <a:pt x="11582" y="5614"/>
                </a:lnTo>
                <a:lnTo>
                  <a:pt x="11576" y="5616"/>
                </a:lnTo>
                <a:lnTo>
                  <a:pt x="11568" y="5622"/>
                </a:lnTo>
                <a:lnTo>
                  <a:pt x="11558" y="5630"/>
                </a:lnTo>
                <a:lnTo>
                  <a:pt x="11552" y="5632"/>
                </a:lnTo>
                <a:lnTo>
                  <a:pt x="11548" y="5632"/>
                </a:lnTo>
                <a:lnTo>
                  <a:pt x="11544" y="5630"/>
                </a:lnTo>
                <a:lnTo>
                  <a:pt x="11540" y="5624"/>
                </a:lnTo>
                <a:lnTo>
                  <a:pt x="11536" y="5622"/>
                </a:lnTo>
                <a:lnTo>
                  <a:pt x="11530" y="5624"/>
                </a:lnTo>
                <a:lnTo>
                  <a:pt x="11524" y="5626"/>
                </a:lnTo>
                <a:lnTo>
                  <a:pt x="11518" y="5624"/>
                </a:lnTo>
                <a:lnTo>
                  <a:pt x="11514" y="5622"/>
                </a:lnTo>
                <a:lnTo>
                  <a:pt x="11512" y="5618"/>
                </a:lnTo>
                <a:lnTo>
                  <a:pt x="11506" y="5612"/>
                </a:lnTo>
                <a:lnTo>
                  <a:pt x="11500" y="5610"/>
                </a:lnTo>
                <a:lnTo>
                  <a:pt x="11494" y="5608"/>
                </a:lnTo>
                <a:lnTo>
                  <a:pt x="11484" y="5608"/>
                </a:lnTo>
                <a:lnTo>
                  <a:pt x="11478" y="5606"/>
                </a:lnTo>
                <a:lnTo>
                  <a:pt x="11474" y="5604"/>
                </a:lnTo>
                <a:lnTo>
                  <a:pt x="11472" y="5600"/>
                </a:lnTo>
                <a:lnTo>
                  <a:pt x="11468" y="5594"/>
                </a:lnTo>
                <a:lnTo>
                  <a:pt x="11466" y="5592"/>
                </a:lnTo>
                <a:lnTo>
                  <a:pt x="11462" y="5592"/>
                </a:lnTo>
                <a:lnTo>
                  <a:pt x="11458" y="5594"/>
                </a:lnTo>
                <a:lnTo>
                  <a:pt x="11456" y="5594"/>
                </a:lnTo>
                <a:lnTo>
                  <a:pt x="11452" y="5590"/>
                </a:lnTo>
                <a:lnTo>
                  <a:pt x="11448" y="5586"/>
                </a:lnTo>
                <a:lnTo>
                  <a:pt x="11444" y="5584"/>
                </a:lnTo>
                <a:lnTo>
                  <a:pt x="11438" y="5582"/>
                </a:lnTo>
                <a:lnTo>
                  <a:pt x="11428" y="5582"/>
                </a:lnTo>
                <a:lnTo>
                  <a:pt x="11422" y="5584"/>
                </a:lnTo>
                <a:lnTo>
                  <a:pt x="11420" y="5586"/>
                </a:lnTo>
                <a:lnTo>
                  <a:pt x="11420" y="5588"/>
                </a:lnTo>
                <a:lnTo>
                  <a:pt x="11424" y="5596"/>
                </a:lnTo>
                <a:lnTo>
                  <a:pt x="11428" y="5598"/>
                </a:lnTo>
                <a:lnTo>
                  <a:pt x="11432" y="5600"/>
                </a:lnTo>
                <a:lnTo>
                  <a:pt x="11444" y="5600"/>
                </a:lnTo>
                <a:lnTo>
                  <a:pt x="11448" y="5600"/>
                </a:lnTo>
                <a:lnTo>
                  <a:pt x="11452" y="5604"/>
                </a:lnTo>
                <a:lnTo>
                  <a:pt x="11454" y="5608"/>
                </a:lnTo>
                <a:lnTo>
                  <a:pt x="11452" y="5618"/>
                </a:lnTo>
                <a:lnTo>
                  <a:pt x="11448" y="5634"/>
                </a:lnTo>
                <a:lnTo>
                  <a:pt x="11448" y="5636"/>
                </a:lnTo>
                <a:lnTo>
                  <a:pt x="11446" y="5636"/>
                </a:lnTo>
                <a:lnTo>
                  <a:pt x="11438" y="5634"/>
                </a:lnTo>
                <a:lnTo>
                  <a:pt x="11432" y="5634"/>
                </a:lnTo>
                <a:lnTo>
                  <a:pt x="11422" y="5634"/>
                </a:lnTo>
                <a:lnTo>
                  <a:pt x="11412" y="5636"/>
                </a:lnTo>
                <a:lnTo>
                  <a:pt x="11406" y="5636"/>
                </a:lnTo>
                <a:lnTo>
                  <a:pt x="11400" y="5632"/>
                </a:lnTo>
                <a:lnTo>
                  <a:pt x="11396" y="5632"/>
                </a:lnTo>
                <a:lnTo>
                  <a:pt x="11390" y="5634"/>
                </a:lnTo>
                <a:lnTo>
                  <a:pt x="11370" y="5648"/>
                </a:lnTo>
                <a:lnTo>
                  <a:pt x="11358" y="5658"/>
                </a:lnTo>
                <a:lnTo>
                  <a:pt x="11350" y="5666"/>
                </a:lnTo>
                <a:lnTo>
                  <a:pt x="11348" y="5672"/>
                </a:lnTo>
                <a:lnTo>
                  <a:pt x="11346" y="5678"/>
                </a:lnTo>
                <a:lnTo>
                  <a:pt x="11346" y="5684"/>
                </a:lnTo>
                <a:lnTo>
                  <a:pt x="11344" y="5690"/>
                </a:lnTo>
                <a:lnTo>
                  <a:pt x="11340" y="5700"/>
                </a:lnTo>
                <a:lnTo>
                  <a:pt x="11332" y="5714"/>
                </a:lnTo>
                <a:lnTo>
                  <a:pt x="11324" y="5728"/>
                </a:lnTo>
                <a:lnTo>
                  <a:pt x="11320" y="5738"/>
                </a:lnTo>
                <a:lnTo>
                  <a:pt x="11322" y="5744"/>
                </a:lnTo>
                <a:lnTo>
                  <a:pt x="11324" y="5750"/>
                </a:lnTo>
                <a:lnTo>
                  <a:pt x="11332" y="5756"/>
                </a:lnTo>
                <a:lnTo>
                  <a:pt x="11332" y="5760"/>
                </a:lnTo>
                <a:lnTo>
                  <a:pt x="11328" y="5764"/>
                </a:lnTo>
                <a:lnTo>
                  <a:pt x="11322" y="5768"/>
                </a:lnTo>
                <a:lnTo>
                  <a:pt x="11318" y="5770"/>
                </a:lnTo>
                <a:lnTo>
                  <a:pt x="11314" y="5768"/>
                </a:lnTo>
                <a:lnTo>
                  <a:pt x="11310" y="5766"/>
                </a:lnTo>
                <a:lnTo>
                  <a:pt x="11302" y="5762"/>
                </a:lnTo>
                <a:lnTo>
                  <a:pt x="11296" y="5760"/>
                </a:lnTo>
                <a:lnTo>
                  <a:pt x="11288" y="5760"/>
                </a:lnTo>
                <a:lnTo>
                  <a:pt x="11284" y="5760"/>
                </a:lnTo>
                <a:lnTo>
                  <a:pt x="11278" y="5758"/>
                </a:lnTo>
                <a:lnTo>
                  <a:pt x="11268" y="5750"/>
                </a:lnTo>
                <a:lnTo>
                  <a:pt x="11244" y="5726"/>
                </a:lnTo>
                <a:lnTo>
                  <a:pt x="11232" y="5716"/>
                </a:lnTo>
                <a:lnTo>
                  <a:pt x="11224" y="5708"/>
                </a:lnTo>
                <a:lnTo>
                  <a:pt x="11220" y="5706"/>
                </a:lnTo>
                <a:lnTo>
                  <a:pt x="11218" y="5706"/>
                </a:lnTo>
                <a:lnTo>
                  <a:pt x="11216" y="5710"/>
                </a:lnTo>
                <a:lnTo>
                  <a:pt x="11214" y="5714"/>
                </a:lnTo>
                <a:lnTo>
                  <a:pt x="11214" y="5722"/>
                </a:lnTo>
                <a:lnTo>
                  <a:pt x="11210" y="5724"/>
                </a:lnTo>
                <a:lnTo>
                  <a:pt x="11206" y="5724"/>
                </a:lnTo>
                <a:lnTo>
                  <a:pt x="11202" y="5720"/>
                </a:lnTo>
                <a:lnTo>
                  <a:pt x="11196" y="5718"/>
                </a:lnTo>
                <a:lnTo>
                  <a:pt x="11192" y="5718"/>
                </a:lnTo>
                <a:lnTo>
                  <a:pt x="11188" y="5720"/>
                </a:lnTo>
                <a:lnTo>
                  <a:pt x="11186" y="5730"/>
                </a:lnTo>
                <a:lnTo>
                  <a:pt x="11186" y="5738"/>
                </a:lnTo>
                <a:lnTo>
                  <a:pt x="11184" y="5740"/>
                </a:lnTo>
                <a:lnTo>
                  <a:pt x="11180" y="5740"/>
                </a:lnTo>
                <a:lnTo>
                  <a:pt x="11178" y="5738"/>
                </a:lnTo>
                <a:lnTo>
                  <a:pt x="11174" y="5736"/>
                </a:lnTo>
                <a:lnTo>
                  <a:pt x="11168" y="5738"/>
                </a:lnTo>
                <a:lnTo>
                  <a:pt x="11162" y="5744"/>
                </a:lnTo>
                <a:lnTo>
                  <a:pt x="11154" y="5756"/>
                </a:lnTo>
                <a:lnTo>
                  <a:pt x="11146" y="5772"/>
                </a:lnTo>
                <a:lnTo>
                  <a:pt x="11138" y="5780"/>
                </a:lnTo>
                <a:lnTo>
                  <a:pt x="11128" y="5792"/>
                </a:lnTo>
                <a:lnTo>
                  <a:pt x="11124" y="5796"/>
                </a:lnTo>
                <a:lnTo>
                  <a:pt x="11122" y="5800"/>
                </a:lnTo>
                <a:lnTo>
                  <a:pt x="11120" y="5808"/>
                </a:lnTo>
                <a:lnTo>
                  <a:pt x="11120" y="5820"/>
                </a:lnTo>
                <a:lnTo>
                  <a:pt x="11118" y="5834"/>
                </a:lnTo>
                <a:lnTo>
                  <a:pt x="11116" y="5838"/>
                </a:lnTo>
                <a:lnTo>
                  <a:pt x="11114" y="5838"/>
                </a:lnTo>
                <a:lnTo>
                  <a:pt x="11110" y="5838"/>
                </a:lnTo>
                <a:lnTo>
                  <a:pt x="11104" y="5834"/>
                </a:lnTo>
                <a:lnTo>
                  <a:pt x="11098" y="5832"/>
                </a:lnTo>
                <a:lnTo>
                  <a:pt x="11096" y="5832"/>
                </a:lnTo>
                <a:lnTo>
                  <a:pt x="11094" y="5834"/>
                </a:lnTo>
                <a:lnTo>
                  <a:pt x="11090" y="5838"/>
                </a:lnTo>
                <a:lnTo>
                  <a:pt x="11088" y="5842"/>
                </a:lnTo>
                <a:lnTo>
                  <a:pt x="11086" y="5864"/>
                </a:lnTo>
                <a:lnTo>
                  <a:pt x="11084" y="5878"/>
                </a:lnTo>
                <a:lnTo>
                  <a:pt x="11084" y="5882"/>
                </a:lnTo>
                <a:lnTo>
                  <a:pt x="11078" y="5866"/>
                </a:lnTo>
                <a:lnTo>
                  <a:pt x="11074" y="5856"/>
                </a:lnTo>
                <a:lnTo>
                  <a:pt x="11070" y="5852"/>
                </a:lnTo>
                <a:lnTo>
                  <a:pt x="11066" y="5850"/>
                </a:lnTo>
                <a:lnTo>
                  <a:pt x="11062" y="5848"/>
                </a:lnTo>
                <a:lnTo>
                  <a:pt x="11058" y="5850"/>
                </a:lnTo>
                <a:lnTo>
                  <a:pt x="11052" y="5854"/>
                </a:lnTo>
                <a:lnTo>
                  <a:pt x="11046" y="5862"/>
                </a:lnTo>
                <a:lnTo>
                  <a:pt x="11036" y="5878"/>
                </a:lnTo>
                <a:lnTo>
                  <a:pt x="11032" y="5892"/>
                </a:lnTo>
                <a:lnTo>
                  <a:pt x="11030" y="5902"/>
                </a:lnTo>
                <a:lnTo>
                  <a:pt x="11032" y="5912"/>
                </a:lnTo>
                <a:lnTo>
                  <a:pt x="11034" y="5918"/>
                </a:lnTo>
                <a:lnTo>
                  <a:pt x="11032" y="5926"/>
                </a:lnTo>
                <a:lnTo>
                  <a:pt x="11030" y="5932"/>
                </a:lnTo>
                <a:lnTo>
                  <a:pt x="11020" y="5942"/>
                </a:lnTo>
                <a:lnTo>
                  <a:pt x="11014" y="5948"/>
                </a:lnTo>
                <a:lnTo>
                  <a:pt x="11010" y="5954"/>
                </a:lnTo>
                <a:lnTo>
                  <a:pt x="11004" y="5970"/>
                </a:lnTo>
                <a:lnTo>
                  <a:pt x="11000" y="5978"/>
                </a:lnTo>
                <a:lnTo>
                  <a:pt x="10994" y="5988"/>
                </a:lnTo>
                <a:lnTo>
                  <a:pt x="10986" y="5998"/>
                </a:lnTo>
                <a:lnTo>
                  <a:pt x="10974" y="6006"/>
                </a:lnTo>
                <a:lnTo>
                  <a:pt x="10960" y="6014"/>
                </a:lnTo>
                <a:lnTo>
                  <a:pt x="10948" y="6020"/>
                </a:lnTo>
                <a:lnTo>
                  <a:pt x="10936" y="6020"/>
                </a:lnTo>
                <a:lnTo>
                  <a:pt x="10926" y="6020"/>
                </a:lnTo>
                <a:lnTo>
                  <a:pt x="10910" y="6020"/>
                </a:lnTo>
                <a:lnTo>
                  <a:pt x="10906" y="6020"/>
                </a:lnTo>
                <a:lnTo>
                  <a:pt x="10902" y="6024"/>
                </a:lnTo>
                <a:lnTo>
                  <a:pt x="10898" y="6030"/>
                </a:lnTo>
                <a:lnTo>
                  <a:pt x="10894" y="6032"/>
                </a:lnTo>
                <a:lnTo>
                  <a:pt x="10884" y="6038"/>
                </a:lnTo>
                <a:lnTo>
                  <a:pt x="10868" y="6042"/>
                </a:lnTo>
                <a:lnTo>
                  <a:pt x="10850" y="6052"/>
                </a:lnTo>
                <a:lnTo>
                  <a:pt x="10840" y="6056"/>
                </a:lnTo>
                <a:lnTo>
                  <a:pt x="10832" y="6056"/>
                </a:lnTo>
                <a:lnTo>
                  <a:pt x="10820" y="6052"/>
                </a:lnTo>
                <a:lnTo>
                  <a:pt x="10812" y="6050"/>
                </a:lnTo>
                <a:lnTo>
                  <a:pt x="10804" y="6052"/>
                </a:lnTo>
                <a:lnTo>
                  <a:pt x="10794" y="6060"/>
                </a:lnTo>
                <a:lnTo>
                  <a:pt x="10782" y="6074"/>
                </a:lnTo>
                <a:lnTo>
                  <a:pt x="10768" y="6088"/>
                </a:lnTo>
                <a:lnTo>
                  <a:pt x="10758" y="6096"/>
                </a:lnTo>
                <a:lnTo>
                  <a:pt x="10748" y="6102"/>
                </a:lnTo>
                <a:lnTo>
                  <a:pt x="10742" y="6106"/>
                </a:lnTo>
                <a:lnTo>
                  <a:pt x="10736" y="6108"/>
                </a:lnTo>
                <a:lnTo>
                  <a:pt x="10730" y="6112"/>
                </a:lnTo>
                <a:lnTo>
                  <a:pt x="10726" y="6120"/>
                </a:lnTo>
                <a:lnTo>
                  <a:pt x="10720" y="6134"/>
                </a:lnTo>
                <a:lnTo>
                  <a:pt x="10714" y="6144"/>
                </a:lnTo>
                <a:lnTo>
                  <a:pt x="10712" y="6144"/>
                </a:lnTo>
                <a:lnTo>
                  <a:pt x="10710" y="6140"/>
                </a:lnTo>
                <a:lnTo>
                  <a:pt x="10710" y="6132"/>
                </a:lnTo>
                <a:lnTo>
                  <a:pt x="10708" y="6124"/>
                </a:lnTo>
                <a:lnTo>
                  <a:pt x="10706" y="6118"/>
                </a:lnTo>
                <a:lnTo>
                  <a:pt x="10704" y="6116"/>
                </a:lnTo>
                <a:lnTo>
                  <a:pt x="10702" y="6118"/>
                </a:lnTo>
                <a:lnTo>
                  <a:pt x="10694" y="6128"/>
                </a:lnTo>
                <a:lnTo>
                  <a:pt x="10688" y="6140"/>
                </a:lnTo>
                <a:lnTo>
                  <a:pt x="10686" y="6150"/>
                </a:lnTo>
                <a:lnTo>
                  <a:pt x="10688" y="6158"/>
                </a:lnTo>
                <a:lnTo>
                  <a:pt x="10690" y="6166"/>
                </a:lnTo>
                <a:lnTo>
                  <a:pt x="10692" y="6174"/>
                </a:lnTo>
                <a:lnTo>
                  <a:pt x="10692" y="6182"/>
                </a:lnTo>
                <a:lnTo>
                  <a:pt x="10690" y="6194"/>
                </a:lnTo>
                <a:lnTo>
                  <a:pt x="10682" y="6210"/>
                </a:lnTo>
                <a:lnTo>
                  <a:pt x="10678" y="6218"/>
                </a:lnTo>
                <a:lnTo>
                  <a:pt x="10676" y="6226"/>
                </a:lnTo>
                <a:lnTo>
                  <a:pt x="10674" y="6236"/>
                </a:lnTo>
                <a:lnTo>
                  <a:pt x="10674" y="6244"/>
                </a:lnTo>
                <a:lnTo>
                  <a:pt x="10680" y="6260"/>
                </a:lnTo>
                <a:lnTo>
                  <a:pt x="10686" y="6276"/>
                </a:lnTo>
                <a:lnTo>
                  <a:pt x="10704" y="6306"/>
                </a:lnTo>
                <a:lnTo>
                  <a:pt x="10710" y="6320"/>
                </a:lnTo>
                <a:lnTo>
                  <a:pt x="10712" y="6326"/>
                </a:lnTo>
                <a:lnTo>
                  <a:pt x="10712" y="6334"/>
                </a:lnTo>
                <a:lnTo>
                  <a:pt x="10710" y="6342"/>
                </a:lnTo>
                <a:lnTo>
                  <a:pt x="10708" y="6344"/>
                </a:lnTo>
                <a:lnTo>
                  <a:pt x="10706" y="6342"/>
                </a:lnTo>
                <a:lnTo>
                  <a:pt x="10702" y="6338"/>
                </a:lnTo>
                <a:lnTo>
                  <a:pt x="10696" y="6328"/>
                </a:lnTo>
                <a:lnTo>
                  <a:pt x="10686" y="6308"/>
                </a:lnTo>
                <a:lnTo>
                  <a:pt x="10680" y="6302"/>
                </a:lnTo>
                <a:lnTo>
                  <a:pt x="10678" y="6304"/>
                </a:lnTo>
                <a:lnTo>
                  <a:pt x="10676" y="6310"/>
                </a:lnTo>
                <a:lnTo>
                  <a:pt x="10678" y="6316"/>
                </a:lnTo>
                <a:lnTo>
                  <a:pt x="10684" y="6330"/>
                </a:lnTo>
                <a:lnTo>
                  <a:pt x="10692" y="6344"/>
                </a:lnTo>
                <a:lnTo>
                  <a:pt x="10692" y="6350"/>
                </a:lnTo>
                <a:lnTo>
                  <a:pt x="10692" y="6354"/>
                </a:lnTo>
                <a:lnTo>
                  <a:pt x="10692" y="6356"/>
                </a:lnTo>
                <a:lnTo>
                  <a:pt x="10690" y="6356"/>
                </a:lnTo>
                <a:lnTo>
                  <a:pt x="10686" y="6352"/>
                </a:lnTo>
                <a:lnTo>
                  <a:pt x="10680" y="6338"/>
                </a:lnTo>
                <a:lnTo>
                  <a:pt x="10676" y="6332"/>
                </a:lnTo>
                <a:lnTo>
                  <a:pt x="10674" y="6328"/>
                </a:lnTo>
                <a:lnTo>
                  <a:pt x="10672" y="6328"/>
                </a:lnTo>
                <a:lnTo>
                  <a:pt x="10670" y="6336"/>
                </a:lnTo>
                <a:lnTo>
                  <a:pt x="10672" y="6346"/>
                </a:lnTo>
                <a:lnTo>
                  <a:pt x="10676" y="6354"/>
                </a:lnTo>
                <a:lnTo>
                  <a:pt x="10688" y="6374"/>
                </a:lnTo>
                <a:lnTo>
                  <a:pt x="10700" y="6394"/>
                </a:lnTo>
                <a:lnTo>
                  <a:pt x="10704" y="6404"/>
                </a:lnTo>
                <a:lnTo>
                  <a:pt x="10706" y="6414"/>
                </a:lnTo>
                <a:lnTo>
                  <a:pt x="10706" y="6430"/>
                </a:lnTo>
                <a:lnTo>
                  <a:pt x="10710" y="6440"/>
                </a:lnTo>
                <a:lnTo>
                  <a:pt x="10718" y="6454"/>
                </a:lnTo>
                <a:lnTo>
                  <a:pt x="10732" y="6478"/>
                </a:lnTo>
                <a:lnTo>
                  <a:pt x="10736" y="6490"/>
                </a:lnTo>
                <a:lnTo>
                  <a:pt x="10738" y="6502"/>
                </a:lnTo>
                <a:lnTo>
                  <a:pt x="10740" y="6522"/>
                </a:lnTo>
                <a:lnTo>
                  <a:pt x="10740" y="6534"/>
                </a:lnTo>
                <a:lnTo>
                  <a:pt x="10742" y="6550"/>
                </a:lnTo>
                <a:lnTo>
                  <a:pt x="10746" y="6570"/>
                </a:lnTo>
                <a:lnTo>
                  <a:pt x="10756" y="6594"/>
                </a:lnTo>
                <a:lnTo>
                  <a:pt x="10766" y="6620"/>
                </a:lnTo>
                <a:lnTo>
                  <a:pt x="10770" y="6638"/>
                </a:lnTo>
                <a:lnTo>
                  <a:pt x="10772" y="6650"/>
                </a:lnTo>
                <a:lnTo>
                  <a:pt x="10772" y="6658"/>
                </a:lnTo>
                <a:lnTo>
                  <a:pt x="10766" y="6670"/>
                </a:lnTo>
                <a:lnTo>
                  <a:pt x="10764" y="6676"/>
                </a:lnTo>
                <a:lnTo>
                  <a:pt x="10766" y="6686"/>
                </a:lnTo>
                <a:lnTo>
                  <a:pt x="10766" y="6696"/>
                </a:lnTo>
                <a:lnTo>
                  <a:pt x="10766" y="6704"/>
                </a:lnTo>
                <a:lnTo>
                  <a:pt x="10764" y="6712"/>
                </a:lnTo>
                <a:lnTo>
                  <a:pt x="10762" y="6716"/>
                </a:lnTo>
                <a:lnTo>
                  <a:pt x="10758" y="6720"/>
                </a:lnTo>
                <a:lnTo>
                  <a:pt x="10754" y="6724"/>
                </a:lnTo>
                <a:lnTo>
                  <a:pt x="10750" y="6724"/>
                </a:lnTo>
                <a:lnTo>
                  <a:pt x="10744" y="6722"/>
                </a:lnTo>
                <a:lnTo>
                  <a:pt x="10740" y="6722"/>
                </a:lnTo>
                <a:lnTo>
                  <a:pt x="10738" y="6726"/>
                </a:lnTo>
                <a:lnTo>
                  <a:pt x="10736" y="6734"/>
                </a:lnTo>
                <a:lnTo>
                  <a:pt x="10736" y="6742"/>
                </a:lnTo>
                <a:lnTo>
                  <a:pt x="10738" y="6750"/>
                </a:lnTo>
                <a:lnTo>
                  <a:pt x="10742" y="6756"/>
                </a:lnTo>
                <a:lnTo>
                  <a:pt x="10746" y="6760"/>
                </a:lnTo>
                <a:lnTo>
                  <a:pt x="10752" y="6762"/>
                </a:lnTo>
                <a:lnTo>
                  <a:pt x="10758" y="6762"/>
                </a:lnTo>
                <a:lnTo>
                  <a:pt x="10764" y="6766"/>
                </a:lnTo>
                <a:lnTo>
                  <a:pt x="10776" y="6778"/>
                </a:lnTo>
                <a:lnTo>
                  <a:pt x="10784" y="6786"/>
                </a:lnTo>
                <a:lnTo>
                  <a:pt x="10794" y="6792"/>
                </a:lnTo>
                <a:lnTo>
                  <a:pt x="10808" y="6798"/>
                </a:lnTo>
                <a:lnTo>
                  <a:pt x="10826" y="6802"/>
                </a:lnTo>
                <a:lnTo>
                  <a:pt x="10844" y="6802"/>
                </a:lnTo>
                <a:lnTo>
                  <a:pt x="10858" y="6800"/>
                </a:lnTo>
                <a:lnTo>
                  <a:pt x="10870" y="6794"/>
                </a:lnTo>
                <a:lnTo>
                  <a:pt x="10878" y="6788"/>
                </a:lnTo>
                <a:lnTo>
                  <a:pt x="10894" y="6776"/>
                </a:lnTo>
                <a:lnTo>
                  <a:pt x="10900" y="6772"/>
                </a:lnTo>
                <a:lnTo>
                  <a:pt x="10908" y="6770"/>
                </a:lnTo>
                <a:lnTo>
                  <a:pt x="10916" y="6768"/>
                </a:lnTo>
                <a:lnTo>
                  <a:pt x="10922" y="6764"/>
                </a:lnTo>
                <a:lnTo>
                  <a:pt x="10926" y="6760"/>
                </a:lnTo>
                <a:lnTo>
                  <a:pt x="10928" y="6754"/>
                </a:lnTo>
                <a:lnTo>
                  <a:pt x="10930" y="6748"/>
                </a:lnTo>
                <a:lnTo>
                  <a:pt x="10934" y="6744"/>
                </a:lnTo>
                <a:lnTo>
                  <a:pt x="10940" y="6740"/>
                </a:lnTo>
                <a:lnTo>
                  <a:pt x="10948" y="6740"/>
                </a:lnTo>
                <a:lnTo>
                  <a:pt x="10960" y="6740"/>
                </a:lnTo>
                <a:lnTo>
                  <a:pt x="10972" y="6738"/>
                </a:lnTo>
                <a:lnTo>
                  <a:pt x="10986" y="6734"/>
                </a:lnTo>
                <a:lnTo>
                  <a:pt x="10994" y="6734"/>
                </a:lnTo>
                <a:lnTo>
                  <a:pt x="11000" y="6732"/>
                </a:lnTo>
                <a:lnTo>
                  <a:pt x="11006" y="6734"/>
                </a:lnTo>
                <a:lnTo>
                  <a:pt x="11014" y="6738"/>
                </a:lnTo>
                <a:lnTo>
                  <a:pt x="11024" y="6742"/>
                </a:lnTo>
                <a:lnTo>
                  <a:pt x="11030" y="6744"/>
                </a:lnTo>
                <a:lnTo>
                  <a:pt x="11036" y="6742"/>
                </a:lnTo>
                <a:lnTo>
                  <a:pt x="11038" y="6740"/>
                </a:lnTo>
                <a:lnTo>
                  <a:pt x="11042" y="6738"/>
                </a:lnTo>
                <a:lnTo>
                  <a:pt x="11048" y="6736"/>
                </a:lnTo>
                <a:lnTo>
                  <a:pt x="11056" y="6738"/>
                </a:lnTo>
                <a:lnTo>
                  <a:pt x="11068" y="6740"/>
                </a:lnTo>
                <a:lnTo>
                  <a:pt x="11076" y="6742"/>
                </a:lnTo>
                <a:lnTo>
                  <a:pt x="11082" y="6742"/>
                </a:lnTo>
                <a:lnTo>
                  <a:pt x="11086" y="6740"/>
                </a:lnTo>
                <a:lnTo>
                  <a:pt x="11090" y="6738"/>
                </a:lnTo>
                <a:lnTo>
                  <a:pt x="11096" y="6730"/>
                </a:lnTo>
                <a:lnTo>
                  <a:pt x="11100" y="6718"/>
                </a:lnTo>
                <a:lnTo>
                  <a:pt x="11104" y="6706"/>
                </a:lnTo>
                <a:lnTo>
                  <a:pt x="11110" y="6696"/>
                </a:lnTo>
                <a:lnTo>
                  <a:pt x="11116" y="6688"/>
                </a:lnTo>
                <a:lnTo>
                  <a:pt x="11120" y="6686"/>
                </a:lnTo>
                <a:lnTo>
                  <a:pt x="11126" y="6686"/>
                </a:lnTo>
                <a:lnTo>
                  <a:pt x="11136" y="6684"/>
                </a:lnTo>
                <a:lnTo>
                  <a:pt x="11142" y="6680"/>
                </a:lnTo>
                <a:lnTo>
                  <a:pt x="11156" y="6666"/>
                </a:lnTo>
                <a:lnTo>
                  <a:pt x="11162" y="6660"/>
                </a:lnTo>
                <a:lnTo>
                  <a:pt x="11172" y="6656"/>
                </a:lnTo>
                <a:lnTo>
                  <a:pt x="11184" y="6652"/>
                </a:lnTo>
                <a:lnTo>
                  <a:pt x="11200" y="6654"/>
                </a:lnTo>
                <a:lnTo>
                  <a:pt x="11214" y="6654"/>
                </a:lnTo>
                <a:lnTo>
                  <a:pt x="11226" y="6654"/>
                </a:lnTo>
                <a:lnTo>
                  <a:pt x="11248" y="6650"/>
                </a:lnTo>
                <a:lnTo>
                  <a:pt x="11268" y="6642"/>
                </a:lnTo>
                <a:lnTo>
                  <a:pt x="11284" y="6634"/>
                </a:lnTo>
                <a:lnTo>
                  <a:pt x="11300" y="6626"/>
                </a:lnTo>
                <a:lnTo>
                  <a:pt x="11316" y="6618"/>
                </a:lnTo>
                <a:lnTo>
                  <a:pt x="11330" y="6614"/>
                </a:lnTo>
                <a:lnTo>
                  <a:pt x="11338" y="6614"/>
                </a:lnTo>
                <a:lnTo>
                  <a:pt x="11346" y="6614"/>
                </a:lnTo>
                <a:lnTo>
                  <a:pt x="11366" y="6616"/>
                </a:lnTo>
                <a:lnTo>
                  <a:pt x="11378" y="6616"/>
                </a:lnTo>
                <a:lnTo>
                  <a:pt x="11384" y="6614"/>
                </a:lnTo>
                <a:lnTo>
                  <a:pt x="11386" y="6612"/>
                </a:lnTo>
                <a:lnTo>
                  <a:pt x="11390" y="6610"/>
                </a:lnTo>
                <a:lnTo>
                  <a:pt x="11394" y="6612"/>
                </a:lnTo>
                <a:lnTo>
                  <a:pt x="11422" y="6626"/>
                </a:lnTo>
                <a:lnTo>
                  <a:pt x="11442" y="6636"/>
                </a:lnTo>
                <a:lnTo>
                  <a:pt x="11456" y="6642"/>
                </a:lnTo>
                <a:lnTo>
                  <a:pt x="11468" y="6644"/>
                </a:lnTo>
                <a:lnTo>
                  <a:pt x="11478" y="6646"/>
                </a:lnTo>
                <a:lnTo>
                  <a:pt x="11492" y="6648"/>
                </a:lnTo>
                <a:lnTo>
                  <a:pt x="11500" y="6652"/>
                </a:lnTo>
                <a:lnTo>
                  <a:pt x="11508" y="6658"/>
                </a:lnTo>
                <a:lnTo>
                  <a:pt x="11516" y="6664"/>
                </a:lnTo>
                <a:lnTo>
                  <a:pt x="11518" y="6670"/>
                </a:lnTo>
                <a:lnTo>
                  <a:pt x="11518" y="6676"/>
                </a:lnTo>
                <a:lnTo>
                  <a:pt x="11516" y="6680"/>
                </a:lnTo>
                <a:lnTo>
                  <a:pt x="11514" y="6684"/>
                </a:lnTo>
                <a:lnTo>
                  <a:pt x="11514" y="6690"/>
                </a:lnTo>
                <a:lnTo>
                  <a:pt x="11520" y="6696"/>
                </a:lnTo>
                <a:lnTo>
                  <a:pt x="11530" y="6702"/>
                </a:lnTo>
                <a:lnTo>
                  <a:pt x="11536" y="6706"/>
                </a:lnTo>
                <a:lnTo>
                  <a:pt x="11540" y="6710"/>
                </a:lnTo>
                <a:lnTo>
                  <a:pt x="11546" y="6722"/>
                </a:lnTo>
                <a:lnTo>
                  <a:pt x="11550" y="6734"/>
                </a:lnTo>
                <a:lnTo>
                  <a:pt x="11552" y="6748"/>
                </a:lnTo>
                <a:lnTo>
                  <a:pt x="11554" y="6760"/>
                </a:lnTo>
                <a:lnTo>
                  <a:pt x="11558" y="6772"/>
                </a:lnTo>
                <a:lnTo>
                  <a:pt x="11562" y="6782"/>
                </a:lnTo>
                <a:lnTo>
                  <a:pt x="11566" y="6786"/>
                </a:lnTo>
                <a:lnTo>
                  <a:pt x="11570" y="6788"/>
                </a:lnTo>
                <a:lnTo>
                  <a:pt x="11584" y="6796"/>
                </a:lnTo>
                <a:lnTo>
                  <a:pt x="11586" y="6796"/>
                </a:lnTo>
                <a:lnTo>
                  <a:pt x="11584" y="6794"/>
                </a:lnTo>
                <a:lnTo>
                  <a:pt x="11584" y="6790"/>
                </a:lnTo>
                <a:lnTo>
                  <a:pt x="11586" y="6782"/>
                </a:lnTo>
                <a:lnTo>
                  <a:pt x="11592" y="6770"/>
                </a:lnTo>
                <a:lnTo>
                  <a:pt x="11602" y="6754"/>
                </a:lnTo>
                <a:lnTo>
                  <a:pt x="11614" y="6740"/>
                </a:lnTo>
                <a:lnTo>
                  <a:pt x="11622" y="6732"/>
                </a:lnTo>
                <a:lnTo>
                  <a:pt x="11628" y="6730"/>
                </a:lnTo>
                <a:lnTo>
                  <a:pt x="11632" y="6730"/>
                </a:lnTo>
                <a:lnTo>
                  <a:pt x="11634" y="6730"/>
                </a:lnTo>
                <a:lnTo>
                  <a:pt x="11636" y="6720"/>
                </a:lnTo>
                <a:lnTo>
                  <a:pt x="11640" y="6712"/>
                </a:lnTo>
                <a:lnTo>
                  <a:pt x="11642" y="6706"/>
                </a:lnTo>
                <a:lnTo>
                  <a:pt x="11650" y="6698"/>
                </a:lnTo>
                <a:lnTo>
                  <a:pt x="11656" y="6690"/>
                </a:lnTo>
                <a:lnTo>
                  <a:pt x="11658" y="6686"/>
                </a:lnTo>
                <a:lnTo>
                  <a:pt x="11660" y="6680"/>
                </a:lnTo>
                <a:lnTo>
                  <a:pt x="11660" y="6670"/>
                </a:lnTo>
                <a:lnTo>
                  <a:pt x="11668" y="6686"/>
                </a:lnTo>
                <a:lnTo>
                  <a:pt x="11668" y="6694"/>
                </a:lnTo>
                <a:lnTo>
                  <a:pt x="11666" y="6702"/>
                </a:lnTo>
                <a:lnTo>
                  <a:pt x="11658" y="6726"/>
                </a:lnTo>
                <a:lnTo>
                  <a:pt x="11650" y="6748"/>
                </a:lnTo>
                <a:lnTo>
                  <a:pt x="11648" y="6758"/>
                </a:lnTo>
                <a:lnTo>
                  <a:pt x="11648" y="6766"/>
                </a:lnTo>
                <a:lnTo>
                  <a:pt x="11652" y="6776"/>
                </a:lnTo>
                <a:lnTo>
                  <a:pt x="11650" y="6784"/>
                </a:lnTo>
                <a:lnTo>
                  <a:pt x="11646" y="6790"/>
                </a:lnTo>
                <a:lnTo>
                  <a:pt x="11642" y="6792"/>
                </a:lnTo>
                <a:lnTo>
                  <a:pt x="11638" y="6792"/>
                </a:lnTo>
                <a:lnTo>
                  <a:pt x="11634" y="6792"/>
                </a:lnTo>
                <a:lnTo>
                  <a:pt x="11630" y="6794"/>
                </a:lnTo>
                <a:lnTo>
                  <a:pt x="11626" y="6798"/>
                </a:lnTo>
                <a:lnTo>
                  <a:pt x="11624" y="6802"/>
                </a:lnTo>
                <a:lnTo>
                  <a:pt x="11624" y="6806"/>
                </a:lnTo>
                <a:lnTo>
                  <a:pt x="11628" y="6808"/>
                </a:lnTo>
                <a:lnTo>
                  <a:pt x="11634" y="6810"/>
                </a:lnTo>
                <a:lnTo>
                  <a:pt x="11642" y="6810"/>
                </a:lnTo>
                <a:lnTo>
                  <a:pt x="11648" y="6808"/>
                </a:lnTo>
                <a:lnTo>
                  <a:pt x="11652" y="6806"/>
                </a:lnTo>
                <a:lnTo>
                  <a:pt x="11660" y="6798"/>
                </a:lnTo>
                <a:lnTo>
                  <a:pt x="11664" y="6788"/>
                </a:lnTo>
                <a:lnTo>
                  <a:pt x="11668" y="6778"/>
                </a:lnTo>
                <a:lnTo>
                  <a:pt x="11670" y="6770"/>
                </a:lnTo>
                <a:lnTo>
                  <a:pt x="11672" y="6764"/>
                </a:lnTo>
                <a:lnTo>
                  <a:pt x="11674" y="6764"/>
                </a:lnTo>
                <a:lnTo>
                  <a:pt x="11676" y="6766"/>
                </a:lnTo>
                <a:lnTo>
                  <a:pt x="11682" y="6772"/>
                </a:lnTo>
                <a:lnTo>
                  <a:pt x="11688" y="6784"/>
                </a:lnTo>
                <a:lnTo>
                  <a:pt x="11688" y="6794"/>
                </a:lnTo>
                <a:lnTo>
                  <a:pt x="11688" y="6802"/>
                </a:lnTo>
                <a:lnTo>
                  <a:pt x="11684" y="6810"/>
                </a:lnTo>
                <a:lnTo>
                  <a:pt x="11676" y="6822"/>
                </a:lnTo>
                <a:lnTo>
                  <a:pt x="11676" y="6828"/>
                </a:lnTo>
                <a:lnTo>
                  <a:pt x="11676" y="6832"/>
                </a:lnTo>
                <a:lnTo>
                  <a:pt x="11678" y="6834"/>
                </a:lnTo>
                <a:lnTo>
                  <a:pt x="11682" y="6834"/>
                </a:lnTo>
                <a:lnTo>
                  <a:pt x="11690" y="6832"/>
                </a:lnTo>
                <a:lnTo>
                  <a:pt x="11700" y="6830"/>
                </a:lnTo>
                <a:lnTo>
                  <a:pt x="11706" y="6832"/>
                </a:lnTo>
                <a:lnTo>
                  <a:pt x="11712" y="6834"/>
                </a:lnTo>
                <a:lnTo>
                  <a:pt x="11718" y="6838"/>
                </a:lnTo>
                <a:lnTo>
                  <a:pt x="11726" y="6846"/>
                </a:lnTo>
                <a:lnTo>
                  <a:pt x="11732" y="6854"/>
                </a:lnTo>
                <a:lnTo>
                  <a:pt x="11736" y="6862"/>
                </a:lnTo>
                <a:lnTo>
                  <a:pt x="11740" y="6872"/>
                </a:lnTo>
                <a:lnTo>
                  <a:pt x="11742" y="6882"/>
                </a:lnTo>
                <a:lnTo>
                  <a:pt x="11742" y="6890"/>
                </a:lnTo>
                <a:lnTo>
                  <a:pt x="11740" y="6898"/>
                </a:lnTo>
                <a:lnTo>
                  <a:pt x="11738" y="6904"/>
                </a:lnTo>
                <a:lnTo>
                  <a:pt x="11740" y="6914"/>
                </a:lnTo>
                <a:lnTo>
                  <a:pt x="11744" y="6924"/>
                </a:lnTo>
                <a:lnTo>
                  <a:pt x="11750" y="6934"/>
                </a:lnTo>
                <a:lnTo>
                  <a:pt x="11758" y="6944"/>
                </a:lnTo>
                <a:lnTo>
                  <a:pt x="11768" y="6952"/>
                </a:lnTo>
                <a:lnTo>
                  <a:pt x="11776" y="6958"/>
                </a:lnTo>
                <a:lnTo>
                  <a:pt x="11784" y="6962"/>
                </a:lnTo>
                <a:lnTo>
                  <a:pt x="11792" y="6966"/>
                </a:lnTo>
                <a:lnTo>
                  <a:pt x="11796" y="6968"/>
                </a:lnTo>
                <a:lnTo>
                  <a:pt x="11804" y="6978"/>
                </a:lnTo>
                <a:lnTo>
                  <a:pt x="11810" y="6982"/>
                </a:lnTo>
                <a:lnTo>
                  <a:pt x="11812" y="6982"/>
                </a:lnTo>
                <a:lnTo>
                  <a:pt x="11816" y="6980"/>
                </a:lnTo>
                <a:lnTo>
                  <a:pt x="11822" y="6976"/>
                </a:lnTo>
                <a:lnTo>
                  <a:pt x="11826" y="6976"/>
                </a:lnTo>
                <a:lnTo>
                  <a:pt x="11832" y="6976"/>
                </a:lnTo>
                <a:lnTo>
                  <a:pt x="11846" y="6982"/>
                </a:lnTo>
                <a:lnTo>
                  <a:pt x="11868" y="6994"/>
                </a:lnTo>
                <a:lnTo>
                  <a:pt x="11880" y="7000"/>
                </a:lnTo>
                <a:lnTo>
                  <a:pt x="11890" y="7004"/>
                </a:lnTo>
                <a:lnTo>
                  <a:pt x="11896" y="7002"/>
                </a:lnTo>
                <a:lnTo>
                  <a:pt x="11900" y="7000"/>
                </a:lnTo>
                <a:lnTo>
                  <a:pt x="11908" y="6990"/>
                </a:lnTo>
                <a:lnTo>
                  <a:pt x="11914" y="6986"/>
                </a:lnTo>
                <a:lnTo>
                  <a:pt x="11922" y="6980"/>
                </a:lnTo>
                <a:lnTo>
                  <a:pt x="11930" y="6976"/>
                </a:lnTo>
                <a:lnTo>
                  <a:pt x="11936" y="6970"/>
                </a:lnTo>
                <a:lnTo>
                  <a:pt x="11940" y="6960"/>
                </a:lnTo>
                <a:lnTo>
                  <a:pt x="11942" y="6956"/>
                </a:lnTo>
                <a:lnTo>
                  <a:pt x="11944" y="6954"/>
                </a:lnTo>
                <a:lnTo>
                  <a:pt x="11946" y="6956"/>
                </a:lnTo>
                <a:lnTo>
                  <a:pt x="11952" y="6958"/>
                </a:lnTo>
                <a:lnTo>
                  <a:pt x="11958" y="6962"/>
                </a:lnTo>
                <a:lnTo>
                  <a:pt x="11958" y="6966"/>
                </a:lnTo>
                <a:lnTo>
                  <a:pt x="11956" y="6970"/>
                </a:lnTo>
                <a:lnTo>
                  <a:pt x="11952" y="6974"/>
                </a:lnTo>
                <a:lnTo>
                  <a:pt x="11944" y="6980"/>
                </a:lnTo>
                <a:lnTo>
                  <a:pt x="11944" y="6982"/>
                </a:lnTo>
                <a:lnTo>
                  <a:pt x="11948" y="6986"/>
                </a:lnTo>
                <a:lnTo>
                  <a:pt x="11954" y="6988"/>
                </a:lnTo>
                <a:lnTo>
                  <a:pt x="11958" y="6986"/>
                </a:lnTo>
                <a:lnTo>
                  <a:pt x="11960" y="6984"/>
                </a:lnTo>
                <a:lnTo>
                  <a:pt x="11964" y="6980"/>
                </a:lnTo>
                <a:lnTo>
                  <a:pt x="11966" y="6976"/>
                </a:lnTo>
                <a:lnTo>
                  <a:pt x="11966" y="6982"/>
                </a:lnTo>
                <a:lnTo>
                  <a:pt x="11968" y="6986"/>
                </a:lnTo>
                <a:lnTo>
                  <a:pt x="11970" y="6990"/>
                </a:lnTo>
                <a:lnTo>
                  <a:pt x="11976" y="6996"/>
                </a:lnTo>
                <a:lnTo>
                  <a:pt x="11988" y="7004"/>
                </a:lnTo>
                <a:lnTo>
                  <a:pt x="11994" y="7010"/>
                </a:lnTo>
                <a:lnTo>
                  <a:pt x="12004" y="7020"/>
                </a:lnTo>
                <a:lnTo>
                  <a:pt x="12008" y="7026"/>
                </a:lnTo>
                <a:lnTo>
                  <a:pt x="12010" y="7028"/>
                </a:lnTo>
                <a:lnTo>
                  <a:pt x="12010" y="7020"/>
                </a:lnTo>
                <a:lnTo>
                  <a:pt x="12010" y="7014"/>
                </a:lnTo>
                <a:lnTo>
                  <a:pt x="12010" y="7008"/>
                </a:lnTo>
                <a:lnTo>
                  <a:pt x="12012" y="7002"/>
                </a:lnTo>
                <a:lnTo>
                  <a:pt x="12016" y="6998"/>
                </a:lnTo>
                <a:lnTo>
                  <a:pt x="12024" y="6996"/>
                </a:lnTo>
                <a:lnTo>
                  <a:pt x="12034" y="6988"/>
                </a:lnTo>
                <a:lnTo>
                  <a:pt x="12056" y="6970"/>
                </a:lnTo>
                <a:lnTo>
                  <a:pt x="12070" y="6960"/>
                </a:lnTo>
                <a:lnTo>
                  <a:pt x="12084" y="6952"/>
                </a:lnTo>
                <a:lnTo>
                  <a:pt x="12098" y="6948"/>
                </a:lnTo>
                <a:lnTo>
                  <a:pt x="12104" y="6948"/>
                </a:lnTo>
                <a:lnTo>
                  <a:pt x="12112" y="6948"/>
                </a:lnTo>
                <a:lnTo>
                  <a:pt x="12126" y="6948"/>
                </a:lnTo>
                <a:lnTo>
                  <a:pt x="12136" y="6946"/>
                </a:lnTo>
                <a:lnTo>
                  <a:pt x="12144" y="6942"/>
                </a:lnTo>
                <a:lnTo>
                  <a:pt x="12150" y="6936"/>
                </a:lnTo>
                <a:lnTo>
                  <a:pt x="12152" y="6930"/>
                </a:lnTo>
                <a:lnTo>
                  <a:pt x="12154" y="6922"/>
                </a:lnTo>
                <a:lnTo>
                  <a:pt x="12152" y="6918"/>
                </a:lnTo>
                <a:lnTo>
                  <a:pt x="12150" y="6914"/>
                </a:lnTo>
                <a:lnTo>
                  <a:pt x="12146" y="6910"/>
                </a:lnTo>
                <a:lnTo>
                  <a:pt x="12146" y="6906"/>
                </a:lnTo>
                <a:lnTo>
                  <a:pt x="12150" y="6894"/>
                </a:lnTo>
                <a:lnTo>
                  <a:pt x="12156" y="6882"/>
                </a:lnTo>
                <a:lnTo>
                  <a:pt x="12158" y="6876"/>
                </a:lnTo>
                <a:lnTo>
                  <a:pt x="12158" y="6868"/>
                </a:lnTo>
                <a:lnTo>
                  <a:pt x="12160" y="6852"/>
                </a:lnTo>
                <a:lnTo>
                  <a:pt x="12164" y="6832"/>
                </a:lnTo>
                <a:lnTo>
                  <a:pt x="12172" y="6816"/>
                </a:lnTo>
                <a:lnTo>
                  <a:pt x="12176" y="6810"/>
                </a:lnTo>
                <a:lnTo>
                  <a:pt x="12180" y="6806"/>
                </a:lnTo>
                <a:lnTo>
                  <a:pt x="12186" y="6800"/>
                </a:lnTo>
                <a:lnTo>
                  <a:pt x="12188" y="6790"/>
                </a:lnTo>
                <a:lnTo>
                  <a:pt x="12196" y="6758"/>
                </a:lnTo>
                <a:lnTo>
                  <a:pt x="12200" y="6738"/>
                </a:lnTo>
                <a:lnTo>
                  <a:pt x="12208" y="6720"/>
                </a:lnTo>
                <a:lnTo>
                  <a:pt x="12218" y="6702"/>
                </a:lnTo>
                <a:lnTo>
                  <a:pt x="12224" y="6694"/>
                </a:lnTo>
                <a:lnTo>
                  <a:pt x="12232" y="6686"/>
                </a:lnTo>
                <a:lnTo>
                  <a:pt x="12244" y="6674"/>
                </a:lnTo>
                <a:lnTo>
                  <a:pt x="12252" y="6664"/>
                </a:lnTo>
                <a:lnTo>
                  <a:pt x="12256" y="6658"/>
                </a:lnTo>
                <a:lnTo>
                  <a:pt x="12258" y="6652"/>
                </a:lnTo>
                <a:lnTo>
                  <a:pt x="12260" y="6642"/>
                </a:lnTo>
                <a:lnTo>
                  <a:pt x="12260" y="6636"/>
                </a:lnTo>
                <a:lnTo>
                  <a:pt x="12264" y="6628"/>
                </a:lnTo>
                <a:lnTo>
                  <a:pt x="12270" y="6616"/>
                </a:lnTo>
                <a:lnTo>
                  <a:pt x="12272" y="6604"/>
                </a:lnTo>
                <a:lnTo>
                  <a:pt x="12274" y="6596"/>
                </a:lnTo>
                <a:lnTo>
                  <a:pt x="12272" y="6586"/>
                </a:lnTo>
                <a:lnTo>
                  <a:pt x="12272" y="6570"/>
                </a:lnTo>
                <a:lnTo>
                  <a:pt x="12274" y="6562"/>
                </a:lnTo>
                <a:lnTo>
                  <a:pt x="12276" y="6554"/>
                </a:lnTo>
                <a:lnTo>
                  <a:pt x="12282" y="6544"/>
                </a:lnTo>
                <a:lnTo>
                  <a:pt x="12284" y="6532"/>
                </a:lnTo>
                <a:lnTo>
                  <a:pt x="12286" y="6514"/>
                </a:lnTo>
                <a:lnTo>
                  <a:pt x="12288" y="6496"/>
                </a:lnTo>
                <a:lnTo>
                  <a:pt x="12292" y="6488"/>
                </a:lnTo>
                <a:lnTo>
                  <a:pt x="12296" y="6476"/>
                </a:lnTo>
                <a:lnTo>
                  <a:pt x="12298" y="6472"/>
                </a:lnTo>
                <a:lnTo>
                  <a:pt x="12300" y="6464"/>
                </a:lnTo>
                <a:lnTo>
                  <a:pt x="12300" y="6452"/>
                </a:lnTo>
                <a:lnTo>
                  <a:pt x="12296" y="6438"/>
                </a:lnTo>
                <a:lnTo>
                  <a:pt x="12292" y="6422"/>
                </a:lnTo>
                <a:lnTo>
                  <a:pt x="12282" y="6398"/>
                </a:lnTo>
                <a:lnTo>
                  <a:pt x="12280" y="6388"/>
                </a:lnTo>
                <a:lnTo>
                  <a:pt x="12280" y="6382"/>
                </a:lnTo>
                <a:close/>
                <a:moveTo>
                  <a:pt x="11380" y="5618"/>
                </a:moveTo>
                <a:lnTo>
                  <a:pt x="11380" y="5618"/>
                </a:lnTo>
                <a:lnTo>
                  <a:pt x="11384" y="5618"/>
                </a:lnTo>
                <a:lnTo>
                  <a:pt x="11388" y="5618"/>
                </a:lnTo>
                <a:lnTo>
                  <a:pt x="11394" y="5616"/>
                </a:lnTo>
                <a:lnTo>
                  <a:pt x="11400" y="5612"/>
                </a:lnTo>
                <a:lnTo>
                  <a:pt x="11404" y="5608"/>
                </a:lnTo>
                <a:lnTo>
                  <a:pt x="11406" y="5602"/>
                </a:lnTo>
                <a:lnTo>
                  <a:pt x="11408" y="5596"/>
                </a:lnTo>
                <a:lnTo>
                  <a:pt x="11406" y="5592"/>
                </a:lnTo>
                <a:lnTo>
                  <a:pt x="11402" y="5586"/>
                </a:lnTo>
                <a:lnTo>
                  <a:pt x="11398" y="5584"/>
                </a:lnTo>
                <a:lnTo>
                  <a:pt x="11396" y="5586"/>
                </a:lnTo>
                <a:lnTo>
                  <a:pt x="11392" y="5588"/>
                </a:lnTo>
                <a:lnTo>
                  <a:pt x="11388" y="5592"/>
                </a:lnTo>
                <a:lnTo>
                  <a:pt x="11382" y="5594"/>
                </a:lnTo>
                <a:lnTo>
                  <a:pt x="11376" y="5592"/>
                </a:lnTo>
                <a:lnTo>
                  <a:pt x="11366" y="5588"/>
                </a:lnTo>
                <a:lnTo>
                  <a:pt x="11362" y="5588"/>
                </a:lnTo>
                <a:lnTo>
                  <a:pt x="11360" y="5588"/>
                </a:lnTo>
                <a:lnTo>
                  <a:pt x="11360" y="5590"/>
                </a:lnTo>
                <a:lnTo>
                  <a:pt x="11362" y="5596"/>
                </a:lnTo>
                <a:lnTo>
                  <a:pt x="11370" y="5606"/>
                </a:lnTo>
                <a:lnTo>
                  <a:pt x="11380" y="5618"/>
                </a:lnTo>
                <a:close/>
                <a:moveTo>
                  <a:pt x="11350" y="5602"/>
                </a:moveTo>
                <a:lnTo>
                  <a:pt x="11350" y="5602"/>
                </a:lnTo>
                <a:lnTo>
                  <a:pt x="11350" y="5608"/>
                </a:lnTo>
                <a:lnTo>
                  <a:pt x="11350" y="5612"/>
                </a:lnTo>
                <a:lnTo>
                  <a:pt x="11354" y="5614"/>
                </a:lnTo>
                <a:lnTo>
                  <a:pt x="11360" y="5616"/>
                </a:lnTo>
                <a:lnTo>
                  <a:pt x="11364" y="5618"/>
                </a:lnTo>
                <a:lnTo>
                  <a:pt x="11366" y="5616"/>
                </a:lnTo>
                <a:lnTo>
                  <a:pt x="11366" y="5610"/>
                </a:lnTo>
                <a:lnTo>
                  <a:pt x="11362" y="5604"/>
                </a:lnTo>
                <a:lnTo>
                  <a:pt x="11356" y="5596"/>
                </a:lnTo>
                <a:lnTo>
                  <a:pt x="11352" y="5594"/>
                </a:lnTo>
                <a:lnTo>
                  <a:pt x="11350" y="5596"/>
                </a:lnTo>
                <a:lnTo>
                  <a:pt x="11350" y="5602"/>
                </a:lnTo>
                <a:close/>
                <a:moveTo>
                  <a:pt x="11606" y="5728"/>
                </a:moveTo>
                <a:lnTo>
                  <a:pt x="11606" y="5728"/>
                </a:lnTo>
                <a:lnTo>
                  <a:pt x="11608" y="5734"/>
                </a:lnTo>
                <a:lnTo>
                  <a:pt x="11610" y="5736"/>
                </a:lnTo>
                <a:lnTo>
                  <a:pt x="11612" y="5736"/>
                </a:lnTo>
                <a:lnTo>
                  <a:pt x="11616" y="5732"/>
                </a:lnTo>
                <a:lnTo>
                  <a:pt x="11620" y="5724"/>
                </a:lnTo>
                <a:lnTo>
                  <a:pt x="11622" y="5720"/>
                </a:lnTo>
                <a:lnTo>
                  <a:pt x="11620" y="5716"/>
                </a:lnTo>
                <a:lnTo>
                  <a:pt x="11616" y="5716"/>
                </a:lnTo>
                <a:lnTo>
                  <a:pt x="11614" y="5714"/>
                </a:lnTo>
                <a:lnTo>
                  <a:pt x="11610" y="5716"/>
                </a:lnTo>
                <a:lnTo>
                  <a:pt x="11606" y="5718"/>
                </a:lnTo>
                <a:lnTo>
                  <a:pt x="11606" y="5722"/>
                </a:lnTo>
                <a:lnTo>
                  <a:pt x="11606" y="5728"/>
                </a:lnTo>
                <a:close/>
                <a:moveTo>
                  <a:pt x="12276" y="6286"/>
                </a:moveTo>
                <a:lnTo>
                  <a:pt x="12276" y="6286"/>
                </a:lnTo>
                <a:lnTo>
                  <a:pt x="12276" y="6292"/>
                </a:lnTo>
                <a:lnTo>
                  <a:pt x="12274" y="6300"/>
                </a:lnTo>
                <a:lnTo>
                  <a:pt x="12274" y="6308"/>
                </a:lnTo>
                <a:lnTo>
                  <a:pt x="12274" y="6310"/>
                </a:lnTo>
                <a:lnTo>
                  <a:pt x="12276" y="6312"/>
                </a:lnTo>
                <a:lnTo>
                  <a:pt x="12280" y="6314"/>
                </a:lnTo>
                <a:lnTo>
                  <a:pt x="12280" y="6310"/>
                </a:lnTo>
                <a:lnTo>
                  <a:pt x="12282" y="6300"/>
                </a:lnTo>
                <a:lnTo>
                  <a:pt x="12284" y="6290"/>
                </a:lnTo>
                <a:lnTo>
                  <a:pt x="12290" y="6280"/>
                </a:lnTo>
                <a:lnTo>
                  <a:pt x="12290" y="6276"/>
                </a:lnTo>
                <a:lnTo>
                  <a:pt x="12290" y="6272"/>
                </a:lnTo>
                <a:lnTo>
                  <a:pt x="12288" y="6268"/>
                </a:lnTo>
                <a:lnTo>
                  <a:pt x="12288" y="6262"/>
                </a:lnTo>
                <a:lnTo>
                  <a:pt x="12286" y="6258"/>
                </a:lnTo>
                <a:lnTo>
                  <a:pt x="12284" y="6260"/>
                </a:lnTo>
                <a:lnTo>
                  <a:pt x="12282" y="6264"/>
                </a:lnTo>
                <a:lnTo>
                  <a:pt x="12282" y="6270"/>
                </a:lnTo>
                <a:lnTo>
                  <a:pt x="12284" y="6272"/>
                </a:lnTo>
                <a:lnTo>
                  <a:pt x="12282" y="6276"/>
                </a:lnTo>
                <a:lnTo>
                  <a:pt x="12280" y="6280"/>
                </a:lnTo>
                <a:lnTo>
                  <a:pt x="12276" y="6284"/>
                </a:lnTo>
                <a:lnTo>
                  <a:pt x="12276" y="6286"/>
                </a:lnTo>
                <a:close/>
                <a:moveTo>
                  <a:pt x="11714" y="5858"/>
                </a:moveTo>
                <a:lnTo>
                  <a:pt x="11714" y="5858"/>
                </a:lnTo>
                <a:lnTo>
                  <a:pt x="11716" y="5860"/>
                </a:lnTo>
                <a:lnTo>
                  <a:pt x="11720" y="5858"/>
                </a:lnTo>
                <a:lnTo>
                  <a:pt x="11724" y="5856"/>
                </a:lnTo>
                <a:lnTo>
                  <a:pt x="11728" y="5852"/>
                </a:lnTo>
                <a:lnTo>
                  <a:pt x="11730" y="5850"/>
                </a:lnTo>
                <a:lnTo>
                  <a:pt x="11736" y="5850"/>
                </a:lnTo>
                <a:lnTo>
                  <a:pt x="11738" y="5848"/>
                </a:lnTo>
                <a:lnTo>
                  <a:pt x="11738" y="5846"/>
                </a:lnTo>
                <a:lnTo>
                  <a:pt x="11738" y="5844"/>
                </a:lnTo>
                <a:lnTo>
                  <a:pt x="11734" y="5842"/>
                </a:lnTo>
                <a:lnTo>
                  <a:pt x="11730" y="5842"/>
                </a:lnTo>
                <a:lnTo>
                  <a:pt x="11722" y="5846"/>
                </a:lnTo>
                <a:lnTo>
                  <a:pt x="11716" y="5854"/>
                </a:lnTo>
                <a:lnTo>
                  <a:pt x="11714" y="5856"/>
                </a:lnTo>
                <a:lnTo>
                  <a:pt x="11714" y="5858"/>
                </a:lnTo>
                <a:close/>
                <a:moveTo>
                  <a:pt x="7856" y="5622"/>
                </a:moveTo>
                <a:lnTo>
                  <a:pt x="7856" y="5622"/>
                </a:lnTo>
                <a:lnTo>
                  <a:pt x="7858" y="5620"/>
                </a:lnTo>
                <a:lnTo>
                  <a:pt x="7860" y="5616"/>
                </a:lnTo>
                <a:lnTo>
                  <a:pt x="7860" y="5606"/>
                </a:lnTo>
                <a:lnTo>
                  <a:pt x="7856" y="5596"/>
                </a:lnTo>
                <a:lnTo>
                  <a:pt x="7854" y="5594"/>
                </a:lnTo>
                <a:lnTo>
                  <a:pt x="7852" y="5594"/>
                </a:lnTo>
                <a:lnTo>
                  <a:pt x="7848" y="5600"/>
                </a:lnTo>
                <a:lnTo>
                  <a:pt x="7848" y="5608"/>
                </a:lnTo>
                <a:lnTo>
                  <a:pt x="7850" y="5618"/>
                </a:lnTo>
                <a:lnTo>
                  <a:pt x="7854" y="5620"/>
                </a:lnTo>
                <a:lnTo>
                  <a:pt x="7856" y="5622"/>
                </a:lnTo>
                <a:close/>
                <a:moveTo>
                  <a:pt x="7924" y="5658"/>
                </a:moveTo>
                <a:lnTo>
                  <a:pt x="7924" y="5658"/>
                </a:lnTo>
                <a:lnTo>
                  <a:pt x="7920" y="5658"/>
                </a:lnTo>
                <a:lnTo>
                  <a:pt x="7920" y="5660"/>
                </a:lnTo>
                <a:lnTo>
                  <a:pt x="7920" y="5664"/>
                </a:lnTo>
                <a:lnTo>
                  <a:pt x="7924" y="5670"/>
                </a:lnTo>
                <a:lnTo>
                  <a:pt x="7926" y="5672"/>
                </a:lnTo>
                <a:lnTo>
                  <a:pt x="7928" y="5670"/>
                </a:lnTo>
                <a:lnTo>
                  <a:pt x="7928" y="5666"/>
                </a:lnTo>
                <a:lnTo>
                  <a:pt x="7928" y="5662"/>
                </a:lnTo>
                <a:lnTo>
                  <a:pt x="7924" y="5658"/>
                </a:lnTo>
                <a:close/>
                <a:moveTo>
                  <a:pt x="7902" y="5642"/>
                </a:moveTo>
                <a:lnTo>
                  <a:pt x="7902" y="5642"/>
                </a:lnTo>
                <a:lnTo>
                  <a:pt x="7902" y="5638"/>
                </a:lnTo>
                <a:lnTo>
                  <a:pt x="7902" y="5634"/>
                </a:lnTo>
                <a:lnTo>
                  <a:pt x="7900" y="5630"/>
                </a:lnTo>
                <a:lnTo>
                  <a:pt x="7898" y="5630"/>
                </a:lnTo>
                <a:lnTo>
                  <a:pt x="7896" y="5630"/>
                </a:lnTo>
                <a:lnTo>
                  <a:pt x="7894" y="5632"/>
                </a:lnTo>
                <a:lnTo>
                  <a:pt x="7894" y="5634"/>
                </a:lnTo>
                <a:lnTo>
                  <a:pt x="7896" y="5640"/>
                </a:lnTo>
                <a:lnTo>
                  <a:pt x="7898" y="5642"/>
                </a:lnTo>
                <a:lnTo>
                  <a:pt x="7902" y="5642"/>
                </a:lnTo>
                <a:close/>
                <a:moveTo>
                  <a:pt x="7690" y="5324"/>
                </a:moveTo>
                <a:lnTo>
                  <a:pt x="7690" y="5324"/>
                </a:lnTo>
                <a:lnTo>
                  <a:pt x="7688" y="5328"/>
                </a:lnTo>
                <a:lnTo>
                  <a:pt x="7688" y="5334"/>
                </a:lnTo>
                <a:lnTo>
                  <a:pt x="7692" y="5342"/>
                </a:lnTo>
                <a:lnTo>
                  <a:pt x="7696" y="5348"/>
                </a:lnTo>
                <a:lnTo>
                  <a:pt x="7702" y="5352"/>
                </a:lnTo>
                <a:lnTo>
                  <a:pt x="7704" y="5352"/>
                </a:lnTo>
                <a:lnTo>
                  <a:pt x="7704" y="5348"/>
                </a:lnTo>
                <a:lnTo>
                  <a:pt x="7704" y="5342"/>
                </a:lnTo>
                <a:lnTo>
                  <a:pt x="7702" y="5338"/>
                </a:lnTo>
                <a:lnTo>
                  <a:pt x="7700" y="5336"/>
                </a:lnTo>
                <a:lnTo>
                  <a:pt x="7698" y="5332"/>
                </a:lnTo>
                <a:lnTo>
                  <a:pt x="7696" y="5326"/>
                </a:lnTo>
                <a:lnTo>
                  <a:pt x="7694" y="5318"/>
                </a:lnTo>
                <a:lnTo>
                  <a:pt x="7694" y="5316"/>
                </a:lnTo>
                <a:lnTo>
                  <a:pt x="7690" y="5324"/>
                </a:lnTo>
                <a:close/>
                <a:moveTo>
                  <a:pt x="7710" y="5302"/>
                </a:moveTo>
                <a:lnTo>
                  <a:pt x="7710" y="5302"/>
                </a:lnTo>
                <a:lnTo>
                  <a:pt x="7712" y="5304"/>
                </a:lnTo>
                <a:lnTo>
                  <a:pt x="7712" y="5302"/>
                </a:lnTo>
                <a:lnTo>
                  <a:pt x="7716" y="5292"/>
                </a:lnTo>
                <a:lnTo>
                  <a:pt x="7716" y="5282"/>
                </a:lnTo>
                <a:lnTo>
                  <a:pt x="7716" y="5280"/>
                </a:lnTo>
                <a:lnTo>
                  <a:pt x="7712" y="5276"/>
                </a:lnTo>
                <a:lnTo>
                  <a:pt x="7710" y="5276"/>
                </a:lnTo>
                <a:lnTo>
                  <a:pt x="7708" y="5278"/>
                </a:lnTo>
                <a:lnTo>
                  <a:pt x="7710" y="5288"/>
                </a:lnTo>
                <a:lnTo>
                  <a:pt x="7710" y="5292"/>
                </a:lnTo>
                <a:lnTo>
                  <a:pt x="7708" y="5296"/>
                </a:lnTo>
                <a:lnTo>
                  <a:pt x="7708" y="5300"/>
                </a:lnTo>
                <a:lnTo>
                  <a:pt x="7710" y="5302"/>
                </a:lnTo>
                <a:close/>
                <a:moveTo>
                  <a:pt x="7710" y="5426"/>
                </a:moveTo>
                <a:lnTo>
                  <a:pt x="7710" y="5426"/>
                </a:lnTo>
                <a:lnTo>
                  <a:pt x="7714" y="5424"/>
                </a:lnTo>
                <a:lnTo>
                  <a:pt x="7716" y="5422"/>
                </a:lnTo>
                <a:lnTo>
                  <a:pt x="7718" y="5412"/>
                </a:lnTo>
                <a:lnTo>
                  <a:pt x="7718" y="5410"/>
                </a:lnTo>
                <a:lnTo>
                  <a:pt x="7716" y="5410"/>
                </a:lnTo>
                <a:lnTo>
                  <a:pt x="7710" y="5416"/>
                </a:lnTo>
                <a:lnTo>
                  <a:pt x="7706" y="5424"/>
                </a:lnTo>
                <a:lnTo>
                  <a:pt x="7708" y="5426"/>
                </a:lnTo>
                <a:lnTo>
                  <a:pt x="7710" y="5426"/>
                </a:lnTo>
                <a:close/>
                <a:moveTo>
                  <a:pt x="8334" y="6072"/>
                </a:moveTo>
                <a:lnTo>
                  <a:pt x="8334" y="6072"/>
                </a:lnTo>
                <a:lnTo>
                  <a:pt x="8332" y="6076"/>
                </a:lnTo>
                <a:lnTo>
                  <a:pt x="8334" y="6080"/>
                </a:lnTo>
                <a:lnTo>
                  <a:pt x="8340" y="6088"/>
                </a:lnTo>
                <a:lnTo>
                  <a:pt x="8344" y="6090"/>
                </a:lnTo>
                <a:lnTo>
                  <a:pt x="8348" y="6090"/>
                </a:lnTo>
                <a:lnTo>
                  <a:pt x="8354" y="6090"/>
                </a:lnTo>
                <a:lnTo>
                  <a:pt x="8358" y="6088"/>
                </a:lnTo>
                <a:lnTo>
                  <a:pt x="8358" y="6084"/>
                </a:lnTo>
                <a:lnTo>
                  <a:pt x="8358" y="6080"/>
                </a:lnTo>
                <a:lnTo>
                  <a:pt x="8356" y="6074"/>
                </a:lnTo>
                <a:lnTo>
                  <a:pt x="8350" y="6072"/>
                </a:lnTo>
                <a:lnTo>
                  <a:pt x="8346" y="6068"/>
                </a:lnTo>
                <a:lnTo>
                  <a:pt x="8340" y="6068"/>
                </a:lnTo>
                <a:lnTo>
                  <a:pt x="8336" y="6068"/>
                </a:lnTo>
                <a:lnTo>
                  <a:pt x="8334" y="6072"/>
                </a:lnTo>
                <a:close/>
                <a:moveTo>
                  <a:pt x="8428" y="6048"/>
                </a:moveTo>
                <a:lnTo>
                  <a:pt x="8428" y="6048"/>
                </a:lnTo>
                <a:lnTo>
                  <a:pt x="8432" y="6046"/>
                </a:lnTo>
                <a:lnTo>
                  <a:pt x="8436" y="6044"/>
                </a:lnTo>
                <a:lnTo>
                  <a:pt x="8436" y="6042"/>
                </a:lnTo>
                <a:lnTo>
                  <a:pt x="8436" y="6038"/>
                </a:lnTo>
                <a:lnTo>
                  <a:pt x="8434" y="6032"/>
                </a:lnTo>
                <a:lnTo>
                  <a:pt x="8432" y="6022"/>
                </a:lnTo>
                <a:lnTo>
                  <a:pt x="8430" y="6018"/>
                </a:lnTo>
                <a:lnTo>
                  <a:pt x="8428" y="6020"/>
                </a:lnTo>
                <a:lnTo>
                  <a:pt x="8420" y="6030"/>
                </a:lnTo>
                <a:lnTo>
                  <a:pt x="8418" y="6038"/>
                </a:lnTo>
                <a:lnTo>
                  <a:pt x="8418" y="6042"/>
                </a:lnTo>
                <a:lnTo>
                  <a:pt x="8422" y="6046"/>
                </a:lnTo>
                <a:lnTo>
                  <a:pt x="8428" y="6048"/>
                </a:lnTo>
                <a:close/>
                <a:moveTo>
                  <a:pt x="6776" y="2836"/>
                </a:moveTo>
                <a:lnTo>
                  <a:pt x="6776" y="2836"/>
                </a:lnTo>
                <a:lnTo>
                  <a:pt x="6792" y="2836"/>
                </a:lnTo>
                <a:lnTo>
                  <a:pt x="6794" y="2836"/>
                </a:lnTo>
                <a:lnTo>
                  <a:pt x="6794" y="2834"/>
                </a:lnTo>
                <a:lnTo>
                  <a:pt x="6784" y="2832"/>
                </a:lnTo>
                <a:lnTo>
                  <a:pt x="6772" y="2830"/>
                </a:lnTo>
                <a:lnTo>
                  <a:pt x="6768" y="2832"/>
                </a:lnTo>
                <a:lnTo>
                  <a:pt x="6776" y="2836"/>
                </a:lnTo>
                <a:close/>
                <a:moveTo>
                  <a:pt x="6786" y="2826"/>
                </a:moveTo>
                <a:lnTo>
                  <a:pt x="6786" y="2826"/>
                </a:lnTo>
                <a:lnTo>
                  <a:pt x="6786" y="2824"/>
                </a:lnTo>
                <a:lnTo>
                  <a:pt x="6784" y="2824"/>
                </a:lnTo>
                <a:lnTo>
                  <a:pt x="6778" y="2822"/>
                </a:lnTo>
                <a:lnTo>
                  <a:pt x="6770" y="2822"/>
                </a:lnTo>
                <a:lnTo>
                  <a:pt x="6768" y="2822"/>
                </a:lnTo>
                <a:lnTo>
                  <a:pt x="6768" y="2824"/>
                </a:lnTo>
                <a:lnTo>
                  <a:pt x="6772" y="2826"/>
                </a:lnTo>
                <a:lnTo>
                  <a:pt x="6776" y="2826"/>
                </a:lnTo>
                <a:lnTo>
                  <a:pt x="6780" y="2826"/>
                </a:lnTo>
                <a:lnTo>
                  <a:pt x="6786" y="2826"/>
                </a:lnTo>
                <a:close/>
                <a:moveTo>
                  <a:pt x="6786" y="2850"/>
                </a:moveTo>
                <a:lnTo>
                  <a:pt x="6786" y="2850"/>
                </a:lnTo>
                <a:lnTo>
                  <a:pt x="6794" y="2848"/>
                </a:lnTo>
                <a:lnTo>
                  <a:pt x="6796" y="2848"/>
                </a:lnTo>
                <a:lnTo>
                  <a:pt x="6796" y="2846"/>
                </a:lnTo>
                <a:lnTo>
                  <a:pt x="6782" y="2844"/>
                </a:lnTo>
                <a:lnTo>
                  <a:pt x="6778" y="2844"/>
                </a:lnTo>
                <a:lnTo>
                  <a:pt x="6776" y="2846"/>
                </a:lnTo>
                <a:lnTo>
                  <a:pt x="6778" y="2848"/>
                </a:lnTo>
                <a:lnTo>
                  <a:pt x="6780" y="2850"/>
                </a:lnTo>
                <a:lnTo>
                  <a:pt x="6786" y="2850"/>
                </a:lnTo>
                <a:close/>
                <a:moveTo>
                  <a:pt x="6698" y="2726"/>
                </a:moveTo>
                <a:lnTo>
                  <a:pt x="6698" y="2726"/>
                </a:lnTo>
                <a:lnTo>
                  <a:pt x="6696" y="2720"/>
                </a:lnTo>
                <a:lnTo>
                  <a:pt x="6694" y="2718"/>
                </a:lnTo>
                <a:lnTo>
                  <a:pt x="6692" y="2718"/>
                </a:lnTo>
                <a:lnTo>
                  <a:pt x="6690" y="2718"/>
                </a:lnTo>
                <a:lnTo>
                  <a:pt x="6690" y="2720"/>
                </a:lnTo>
                <a:lnTo>
                  <a:pt x="6690" y="2724"/>
                </a:lnTo>
                <a:lnTo>
                  <a:pt x="6690" y="2726"/>
                </a:lnTo>
                <a:lnTo>
                  <a:pt x="6692" y="2728"/>
                </a:lnTo>
                <a:lnTo>
                  <a:pt x="6698" y="2730"/>
                </a:lnTo>
                <a:lnTo>
                  <a:pt x="6702" y="2730"/>
                </a:lnTo>
                <a:lnTo>
                  <a:pt x="6698" y="2726"/>
                </a:lnTo>
                <a:close/>
                <a:moveTo>
                  <a:pt x="6682" y="2734"/>
                </a:moveTo>
                <a:lnTo>
                  <a:pt x="6682" y="2734"/>
                </a:lnTo>
                <a:lnTo>
                  <a:pt x="6682" y="2738"/>
                </a:lnTo>
                <a:lnTo>
                  <a:pt x="6684" y="2740"/>
                </a:lnTo>
                <a:lnTo>
                  <a:pt x="6692" y="2750"/>
                </a:lnTo>
                <a:lnTo>
                  <a:pt x="6692" y="2748"/>
                </a:lnTo>
                <a:lnTo>
                  <a:pt x="6690" y="2738"/>
                </a:lnTo>
                <a:lnTo>
                  <a:pt x="6686" y="2720"/>
                </a:lnTo>
                <a:lnTo>
                  <a:pt x="6684" y="2718"/>
                </a:lnTo>
                <a:lnTo>
                  <a:pt x="6682" y="2720"/>
                </a:lnTo>
                <a:lnTo>
                  <a:pt x="6682" y="2724"/>
                </a:lnTo>
                <a:lnTo>
                  <a:pt x="6684" y="2730"/>
                </a:lnTo>
                <a:lnTo>
                  <a:pt x="6686" y="2734"/>
                </a:lnTo>
                <a:lnTo>
                  <a:pt x="6684" y="2734"/>
                </a:lnTo>
                <a:lnTo>
                  <a:pt x="6682" y="2734"/>
                </a:lnTo>
                <a:close/>
                <a:moveTo>
                  <a:pt x="6714" y="2766"/>
                </a:moveTo>
                <a:lnTo>
                  <a:pt x="6714" y="2766"/>
                </a:lnTo>
                <a:lnTo>
                  <a:pt x="6716" y="2768"/>
                </a:lnTo>
                <a:lnTo>
                  <a:pt x="6714" y="2764"/>
                </a:lnTo>
                <a:lnTo>
                  <a:pt x="6706" y="2754"/>
                </a:lnTo>
                <a:lnTo>
                  <a:pt x="6698" y="2748"/>
                </a:lnTo>
                <a:lnTo>
                  <a:pt x="6698" y="2746"/>
                </a:lnTo>
                <a:lnTo>
                  <a:pt x="6698" y="2750"/>
                </a:lnTo>
                <a:lnTo>
                  <a:pt x="6704" y="2758"/>
                </a:lnTo>
                <a:lnTo>
                  <a:pt x="6714" y="2766"/>
                </a:lnTo>
                <a:close/>
                <a:moveTo>
                  <a:pt x="5870" y="2188"/>
                </a:moveTo>
                <a:lnTo>
                  <a:pt x="5870" y="2188"/>
                </a:lnTo>
                <a:lnTo>
                  <a:pt x="5874" y="2184"/>
                </a:lnTo>
                <a:lnTo>
                  <a:pt x="5878" y="2182"/>
                </a:lnTo>
                <a:lnTo>
                  <a:pt x="5880" y="2182"/>
                </a:lnTo>
                <a:lnTo>
                  <a:pt x="5882" y="2180"/>
                </a:lnTo>
                <a:lnTo>
                  <a:pt x="5880" y="2176"/>
                </a:lnTo>
                <a:lnTo>
                  <a:pt x="5878" y="2176"/>
                </a:lnTo>
                <a:lnTo>
                  <a:pt x="5876" y="2176"/>
                </a:lnTo>
                <a:lnTo>
                  <a:pt x="5876" y="2174"/>
                </a:lnTo>
                <a:lnTo>
                  <a:pt x="5878" y="2172"/>
                </a:lnTo>
                <a:lnTo>
                  <a:pt x="5880" y="2168"/>
                </a:lnTo>
                <a:lnTo>
                  <a:pt x="5880" y="2166"/>
                </a:lnTo>
                <a:lnTo>
                  <a:pt x="5882" y="2168"/>
                </a:lnTo>
                <a:lnTo>
                  <a:pt x="5884" y="2174"/>
                </a:lnTo>
                <a:lnTo>
                  <a:pt x="5886" y="2176"/>
                </a:lnTo>
                <a:lnTo>
                  <a:pt x="5888" y="2172"/>
                </a:lnTo>
                <a:lnTo>
                  <a:pt x="5888" y="2168"/>
                </a:lnTo>
                <a:lnTo>
                  <a:pt x="5886" y="2162"/>
                </a:lnTo>
                <a:lnTo>
                  <a:pt x="5884" y="2156"/>
                </a:lnTo>
                <a:lnTo>
                  <a:pt x="5882" y="2156"/>
                </a:lnTo>
                <a:lnTo>
                  <a:pt x="5880" y="2156"/>
                </a:lnTo>
                <a:lnTo>
                  <a:pt x="5870" y="2158"/>
                </a:lnTo>
                <a:lnTo>
                  <a:pt x="5868" y="2158"/>
                </a:lnTo>
                <a:lnTo>
                  <a:pt x="5870" y="2154"/>
                </a:lnTo>
                <a:lnTo>
                  <a:pt x="5876" y="2152"/>
                </a:lnTo>
                <a:lnTo>
                  <a:pt x="5878" y="2148"/>
                </a:lnTo>
                <a:lnTo>
                  <a:pt x="5878" y="2146"/>
                </a:lnTo>
                <a:lnTo>
                  <a:pt x="5874" y="2146"/>
                </a:lnTo>
                <a:lnTo>
                  <a:pt x="5870" y="2144"/>
                </a:lnTo>
                <a:lnTo>
                  <a:pt x="5868" y="2138"/>
                </a:lnTo>
                <a:lnTo>
                  <a:pt x="5860" y="2124"/>
                </a:lnTo>
                <a:lnTo>
                  <a:pt x="5858" y="2122"/>
                </a:lnTo>
                <a:lnTo>
                  <a:pt x="5856" y="2122"/>
                </a:lnTo>
                <a:lnTo>
                  <a:pt x="5848" y="2122"/>
                </a:lnTo>
                <a:lnTo>
                  <a:pt x="5840" y="2124"/>
                </a:lnTo>
                <a:lnTo>
                  <a:pt x="5832" y="2126"/>
                </a:lnTo>
                <a:lnTo>
                  <a:pt x="5826" y="2126"/>
                </a:lnTo>
                <a:lnTo>
                  <a:pt x="5826" y="2130"/>
                </a:lnTo>
                <a:lnTo>
                  <a:pt x="5822" y="2132"/>
                </a:lnTo>
                <a:lnTo>
                  <a:pt x="5816" y="2134"/>
                </a:lnTo>
                <a:lnTo>
                  <a:pt x="5810" y="2136"/>
                </a:lnTo>
                <a:lnTo>
                  <a:pt x="5808" y="2138"/>
                </a:lnTo>
                <a:lnTo>
                  <a:pt x="5806" y="2146"/>
                </a:lnTo>
                <a:lnTo>
                  <a:pt x="5804" y="2150"/>
                </a:lnTo>
                <a:lnTo>
                  <a:pt x="5802" y="2152"/>
                </a:lnTo>
                <a:lnTo>
                  <a:pt x="5796" y="2154"/>
                </a:lnTo>
                <a:lnTo>
                  <a:pt x="5802" y="2152"/>
                </a:lnTo>
                <a:lnTo>
                  <a:pt x="5804" y="2150"/>
                </a:lnTo>
                <a:lnTo>
                  <a:pt x="5806" y="2144"/>
                </a:lnTo>
                <a:lnTo>
                  <a:pt x="5808" y="2136"/>
                </a:lnTo>
                <a:lnTo>
                  <a:pt x="5812" y="2134"/>
                </a:lnTo>
                <a:lnTo>
                  <a:pt x="5816" y="2130"/>
                </a:lnTo>
                <a:lnTo>
                  <a:pt x="5816" y="2128"/>
                </a:lnTo>
                <a:lnTo>
                  <a:pt x="5818" y="2126"/>
                </a:lnTo>
                <a:lnTo>
                  <a:pt x="5822" y="2124"/>
                </a:lnTo>
                <a:lnTo>
                  <a:pt x="5824" y="2122"/>
                </a:lnTo>
                <a:lnTo>
                  <a:pt x="5824" y="2120"/>
                </a:lnTo>
                <a:lnTo>
                  <a:pt x="5818" y="2116"/>
                </a:lnTo>
                <a:lnTo>
                  <a:pt x="5814" y="2114"/>
                </a:lnTo>
                <a:lnTo>
                  <a:pt x="5810" y="2114"/>
                </a:lnTo>
                <a:lnTo>
                  <a:pt x="5808" y="2114"/>
                </a:lnTo>
                <a:lnTo>
                  <a:pt x="5806" y="2116"/>
                </a:lnTo>
                <a:lnTo>
                  <a:pt x="5804" y="2120"/>
                </a:lnTo>
                <a:lnTo>
                  <a:pt x="5800" y="2122"/>
                </a:lnTo>
                <a:lnTo>
                  <a:pt x="5796" y="2122"/>
                </a:lnTo>
                <a:lnTo>
                  <a:pt x="5788" y="2122"/>
                </a:lnTo>
                <a:lnTo>
                  <a:pt x="5778" y="2128"/>
                </a:lnTo>
                <a:lnTo>
                  <a:pt x="5770" y="2134"/>
                </a:lnTo>
                <a:lnTo>
                  <a:pt x="5768" y="2138"/>
                </a:lnTo>
                <a:lnTo>
                  <a:pt x="5768" y="2142"/>
                </a:lnTo>
                <a:lnTo>
                  <a:pt x="5768" y="2144"/>
                </a:lnTo>
                <a:lnTo>
                  <a:pt x="5766" y="2146"/>
                </a:lnTo>
                <a:lnTo>
                  <a:pt x="5760" y="2150"/>
                </a:lnTo>
                <a:lnTo>
                  <a:pt x="5754" y="2154"/>
                </a:lnTo>
                <a:lnTo>
                  <a:pt x="5752" y="2156"/>
                </a:lnTo>
                <a:lnTo>
                  <a:pt x="5752" y="2158"/>
                </a:lnTo>
                <a:lnTo>
                  <a:pt x="5754" y="2160"/>
                </a:lnTo>
                <a:lnTo>
                  <a:pt x="5760" y="2160"/>
                </a:lnTo>
                <a:lnTo>
                  <a:pt x="5770" y="2160"/>
                </a:lnTo>
                <a:lnTo>
                  <a:pt x="5778" y="2160"/>
                </a:lnTo>
                <a:lnTo>
                  <a:pt x="5778" y="2162"/>
                </a:lnTo>
                <a:lnTo>
                  <a:pt x="5774" y="2166"/>
                </a:lnTo>
                <a:lnTo>
                  <a:pt x="5766" y="2174"/>
                </a:lnTo>
                <a:lnTo>
                  <a:pt x="5762" y="2180"/>
                </a:lnTo>
                <a:lnTo>
                  <a:pt x="5758" y="2182"/>
                </a:lnTo>
                <a:lnTo>
                  <a:pt x="5754" y="2182"/>
                </a:lnTo>
                <a:lnTo>
                  <a:pt x="5748" y="2182"/>
                </a:lnTo>
                <a:lnTo>
                  <a:pt x="5742" y="2184"/>
                </a:lnTo>
                <a:lnTo>
                  <a:pt x="5738" y="2184"/>
                </a:lnTo>
                <a:lnTo>
                  <a:pt x="5732" y="2180"/>
                </a:lnTo>
                <a:lnTo>
                  <a:pt x="5724" y="2178"/>
                </a:lnTo>
                <a:lnTo>
                  <a:pt x="5714" y="2178"/>
                </a:lnTo>
                <a:lnTo>
                  <a:pt x="5706" y="2180"/>
                </a:lnTo>
                <a:lnTo>
                  <a:pt x="5700" y="2186"/>
                </a:lnTo>
                <a:lnTo>
                  <a:pt x="5698" y="2188"/>
                </a:lnTo>
                <a:lnTo>
                  <a:pt x="5702" y="2188"/>
                </a:lnTo>
                <a:lnTo>
                  <a:pt x="5704" y="2188"/>
                </a:lnTo>
                <a:lnTo>
                  <a:pt x="5706" y="2188"/>
                </a:lnTo>
                <a:lnTo>
                  <a:pt x="5704" y="2192"/>
                </a:lnTo>
                <a:lnTo>
                  <a:pt x="5702" y="2196"/>
                </a:lnTo>
                <a:lnTo>
                  <a:pt x="5700" y="2200"/>
                </a:lnTo>
                <a:lnTo>
                  <a:pt x="5702" y="2204"/>
                </a:lnTo>
                <a:lnTo>
                  <a:pt x="5708" y="2204"/>
                </a:lnTo>
                <a:lnTo>
                  <a:pt x="5714" y="2206"/>
                </a:lnTo>
                <a:lnTo>
                  <a:pt x="5722" y="2206"/>
                </a:lnTo>
                <a:lnTo>
                  <a:pt x="5722" y="2208"/>
                </a:lnTo>
                <a:lnTo>
                  <a:pt x="5718" y="2210"/>
                </a:lnTo>
                <a:lnTo>
                  <a:pt x="5710" y="2214"/>
                </a:lnTo>
                <a:lnTo>
                  <a:pt x="5706" y="2218"/>
                </a:lnTo>
                <a:lnTo>
                  <a:pt x="5704" y="2222"/>
                </a:lnTo>
                <a:lnTo>
                  <a:pt x="5700" y="2226"/>
                </a:lnTo>
                <a:lnTo>
                  <a:pt x="5698" y="2228"/>
                </a:lnTo>
                <a:lnTo>
                  <a:pt x="5700" y="2232"/>
                </a:lnTo>
                <a:lnTo>
                  <a:pt x="5708" y="2240"/>
                </a:lnTo>
                <a:lnTo>
                  <a:pt x="5720" y="2244"/>
                </a:lnTo>
                <a:lnTo>
                  <a:pt x="5726" y="2246"/>
                </a:lnTo>
                <a:lnTo>
                  <a:pt x="5730" y="2246"/>
                </a:lnTo>
                <a:lnTo>
                  <a:pt x="5736" y="2244"/>
                </a:lnTo>
                <a:lnTo>
                  <a:pt x="5742" y="2244"/>
                </a:lnTo>
                <a:lnTo>
                  <a:pt x="5744" y="2246"/>
                </a:lnTo>
                <a:lnTo>
                  <a:pt x="5744" y="2248"/>
                </a:lnTo>
                <a:lnTo>
                  <a:pt x="5734" y="2250"/>
                </a:lnTo>
                <a:lnTo>
                  <a:pt x="5730" y="2252"/>
                </a:lnTo>
                <a:lnTo>
                  <a:pt x="5726" y="2256"/>
                </a:lnTo>
                <a:lnTo>
                  <a:pt x="5726" y="2258"/>
                </a:lnTo>
                <a:lnTo>
                  <a:pt x="5726" y="2262"/>
                </a:lnTo>
                <a:lnTo>
                  <a:pt x="5726" y="2264"/>
                </a:lnTo>
                <a:lnTo>
                  <a:pt x="5724" y="2268"/>
                </a:lnTo>
                <a:lnTo>
                  <a:pt x="5720" y="2274"/>
                </a:lnTo>
                <a:lnTo>
                  <a:pt x="5714" y="2278"/>
                </a:lnTo>
                <a:lnTo>
                  <a:pt x="5708" y="2284"/>
                </a:lnTo>
                <a:lnTo>
                  <a:pt x="5706" y="2286"/>
                </a:lnTo>
                <a:lnTo>
                  <a:pt x="5710" y="2286"/>
                </a:lnTo>
                <a:lnTo>
                  <a:pt x="5716" y="2286"/>
                </a:lnTo>
                <a:lnTo>
                  <a:pt x="5742" y="2278"/>
                </a:lnTo>
                <a:lnTo>
                  <a:pt x="5748" y="2276"/>
                </a:lnTo>
                <a:lnTo>
                  <a:pt x="5750" y="2278"/>
                </a:lnTo>
                <a:lnTo>
                  <a:pt x="5750" y="2280"/>
                </a:lnTo>
                <a:lnTo>
                  <a:pt x="5750" y="2282"/>
                </a:lnTo>
                <a:lnTo>
                  <a:pt x="5748" y="2284"/>
                </a:lnTo>
                <a:lnTo>
                  <a:pt x="5736" y="2286"/>
                </a:lnTo>
                <a:lnTo>
                  <a:pt x="5720" y="2288"/>
                </a:lnTo>
                <a:lnTo>
                  <a:pt x="5712" y="2292"/>
                </a:lnTo>
                <a:lnTo>
                  <a:pt x="5708" y="2296"/>
                </a:lnTo>
                <a:lnTo>
                  <a:pt x="5710" y="2300"/>
                </a:lnTo>
                <a:lnTo>
                  <a:pt x="5712" y="2302"/>
                </a:lnTo>
                <a:lnTo>
                  <a:pt x="5706" y="2302"/>
                </a:lnTo>
                <a:lnTo>
                  <a:pt x="5698" y="2302"/>
                </a:lnTo>
                <a:lnTo>
                  <a:pt x="5694" y="2302"/>
                </a:lnTo>
                <a:lnTo>
                  <a:pt x="5690" y="2306"/>
                </a:lnTo>
                <a:lnTo>
                  <a:pt x="5684" y="2310"/>
                </a:lnTo>
                <a:lnTo>
                  <a:pt x="5684" y="2314"/>
                </a:lnTo>
                <a:lnTo>
                  <a:pt x="5686" y="2314"/>
                </a:lnTo>
                <a:lnTo>
                  <a:pt x="5690" y="2314"/>
                </a:lnTo>
                <a:lnTo>
                  <a:pt x="5694" y="2314"/>
                </a:lnTo>
                <a:lnTo>
                  <a:pt x="5698" y="2314"/>
                </a:lnTo>
                <a:lnTo>
                  <a:pt x="5698" y="2316"/>
                </a:lnTo>
                <a:lnTo>
                  <a:pt x="5694" y="2322"/>
                </a:lnTo>
                <a:lnTo>
                  <a:pt x="5690" y="2326"/>
                </a:lnTo>
                <a:lnTo>
                  <a:pt x="5690" y="2330"/>
                </a:lnTo>
                <a:lnTo>
                  <a:pt x="5692" y="2332"/>
                </a:lnTo>
                <a:lnTo>
                  <a:pt x="5696" y="2332"/>
                </a:lnTo>
                <a:lnTo>
                  <a:pt x="5702" y="2334"/>
                </a:lnTo>
                <a:lnTo>
                  <a:pt x="5704" y="2336"/>
                </a:lnTo>
                <a:lnTo>
                  <a:pt x="5702" y="2340"/>
                </a:lnTo>
                <a:lnTo>
                  <a:pt x="5700" y="2344"/>
                </a:lnTo>
                <a:lnTo>
                  <a:pt x="5702" y="2344"/>
                </a:lnTo>
                <a:lnTo>
                  <a:pt x="5712" y="2340"/>
                </a:lnTo>
                <a:lnTo>
                  <a:pt x="5720" y="2338"/>
                </a:lnTo>
                <a:lnTo>
                  <a:pt x="5714" y="2344"/>
                </a:lnTo>
                <a:lnTo>
                  <a:pt x="5712" y="2346"/>
                </a:lnTo>
                <a:lnTo>
                  <a:pt x="5712" y="2348"/>
                </a:lnTo>
                <a:lnTo>
                  <a:pt x="5716" y="2350"/>
                </a:lnTo>
                <a:lnTo>
                  <a:pt x="5724" y="2352"/>
                </a:lnTo>
                <a:lnTo>
                  <a:pt x="5734" y="2350"/>
                </a:lnTo>
                <a:lnTo>
                  <a:pt x="5756" y="2344"/>
                </a:lnTo>
                <a:lnTo>
                  <a:pt x="5764" y="2342"/>
                </a:lnTo>
                <a:lnTo>
                  <a:pt x="5768" y="2338"/>
                </a:lnTo>
                <a:lnTo>
                  <a:pt x="5772" y="2326"/>
                </a:lnTo>
                <a:lnTo>
                  <a:pt x="5774" y="2324"/>
                </a:lnTo>
                <a:lnTo>
                  <a:pt x="5776" y="2328"/>
                </a:lnTo>
                <a:lnTo>
                  <a:pt x="5778" y="2330"/>
                </a:lnTo>
                <a:lnTo>
                  <a:pt x="5780" y="2330"/>
                </a:lnTo>
                <a:lnTo>
                  <a:pt x="5792" y="2324"/>
                </a:lnTo>
                <a:lnTo>
                  <a:pt x="5804" y="2316"/>
                </a:lnTo>
                <a:lnTo>
                  <a:pt x="5810" y="2314"/>
                </a:lnTo>
                <a:lnTo>
                  <a:pt x="5818" y="2312"/>
                </a:lnTo>
                <a:lnTo>
                  <a:pt x="5828" y="2310"/>
                </a:lnTo>
                <a:lnTo>
                  <a:pt x="5832" y="2308"/>
                </a:lnTo>
                <a:lnTo>
                  <a:pt x="5838" y="2306"/>
                </a:lnTo>
                <a:lnTo>
                  <a:pt x="5846" y="2308"/>
                </a:lnTo>
                <a:lnTo>
                  <a:pt x="5852" y="2310"/>
                </a:lnTo>
                <a:lnTo>
                  <a:pt x="5852" y="2306"/>
                </a:lnTo>
                <a:lnTo>
                  <a:pt x="5852" y="2298"/>
                </a:lnTo>
                <a:lnTo>
                  <a:pt x="5854" y="2292"/>
                </a:lnTo>
                <a:lnTo>
                  <a:pt x="5856" y="2284"/>
                </a:lnTo>
                <a:lnTo>
                  <a:pt x="5860" y="2276"/>
                </a:lnTo>
                <a:lnTo>
                  <a:pt x="5864" y="2268"/>
                </a:lnTo>
                <a:lnTo>
                  <a:pt x="5866" y="2252"/>
                </a:lnTo>
                <a:lnTo>
                  <a:pt x="5864" y="2236"/>
                </a:lnTo>
                <a:lnTo>
                  <a:pt x="5860" y="2222"/>
                </a:lnTo>
                <a:lnTo>
                  <a:pt x="5852" y="2206"/>
                </a:lnTo>
                <a:lnTo>
                  <a:pt x="5852" y="2202"/>
                </a:lnTo>
                <a:lnTo>
                  <a:pt x="5854" y="2200"/>
                </a:lnTo>
                <a:lnTo>
                  <a:pt x="5858" y="2200"/>
                </a:lnTo>
                <a:lnTo>
                  <a:pt x="5858" y="2196"/>
                </a:lnTo>
                <a:lnTo>
                  <a:pt x="5854" y="2192"/>
                </a:lnTo>
                <a:lnTo>
                  <a:pt x="5856" y="2192"/>
                </a:lnTo>
                <a:lnTo>
                  <a:pt x="5860" y="2192"/>
                </a:lnTo>
                <a:lnTo>
                  <a:pt x="5862" y="2196"/>
                </a:lnTo>
                <a:lnTo>
                  <a:pt x="5864" y="2196"/>
                </a:lnTo>
                <a:lnTo>
                  <a:pt x="5870" y="2188"/>
                </a:lnTo>
                <a:close/>
                <a:moveTo>
                  <a:pt x="6178" y="2288"/>
                </a:moveTo>
                <a:lnTo>
                  <a:pt x="6178" y="2288"/>
                </a:lnTo>
                <a:lnTo>
                  <a:pt x="6176" y="2278"/>
                </a:lnTo>
                <a:lnTo>
                  <a:pt x="6170" y="2270"/>
                </a:lnTo>
                <a:lnTo>
                  <a:pt x="6162" y="2266"/>
                </a:lnTo>
                <a:lnTo>
                  <a:pt x="6154" y="2262"/>
                </a:lnTo>
                <a:lnTo>
                  <a:pt x="6146" y="2260"/>
                </a:lnTo>
                <a:lnTo>
                  <a:pt x="6136" y="2260"/>
                </a:lnTo>
                <a:lnTo>
                  <a:pt x="6130" y="2262"/>
                </a:lnTo>
                <a:lnTo>
                  <a:pt x="6126" y="2266"/>
                </a:lnTo>
                <a:lnTo>
                  <a:pt x="6122" y="2272"/>
                </a:lnTo>
                <a:lnTo>
                  <a:pt x="6118" y="2272"/>
                </a:lnTo>
                <a:lnTo>
                  <a:pt x="6116" y="2268"/>
                </a:lnTo>
                <a:lnTo>
                  <a:pt x="6112" y="2268"/>
                </a:lnTo>
                <a:lnTo>
                  <a:pt x="6108" y="2266"/>
                </a:lnTo>
                <a:lnTo>
                  <a:pt x="6110" y="2262"/>
                </a:lnTo>
                <a:lnTo>
                  <a:pt x="6114" y="2258"/>
                </a:lnTo>
                <a:lnTo>
                  <a:pt x="6120" y="2256"/>
                </a:lnTo>
                <a:lnTo>
                  <a:pt x="6122" y="2254"/>
                </a:lnTo>
                <a:lnTo>
                  <a:pt x="6122" y="2250"/>
                </a:lnTo>
                <a:lnTo>
                  <a:pt x="6120" y="2242"/>
                </a:lnTo>
                <a:lnTo>
                  <a:pt x="6112" y="2232"/>
                </a:lnTo>
                <a:lnTo>
                  <a:pt x="6102" y="2224"/>
                </a:lnTo>
                <a:lnTo>
                  <a:pt x="6094" y="2218"/>
                </a:lnTo>
                <a:lnTo>
                  <a:pt x="6092" y="2216"/>
                </a:lnTo>
                <a:lnTo>
                  <a:pt x="6096" y="2216"/>
                </a:lnTo>
                <a:lnTo>
                  <a:pt x="6102" y="2218"/>
                </a:lnTo>
                <a:lnTo>
                  <a:pt x="6108" y="2222"/>
                </a:lnTo>
                <a:lnTo>
                  <a:pt x="6114" y="2224"/>
                </a:lnTo>
                <a:lnTo>
                  <a:pt x="6114" y="2222"/>
                </a:lnTo>
                <a:lnTo>
                  <a:pt x="6112" y="2220"/>
                </a:lnTo>
                <a:lnTo>
                  <a:pt x="6106" y="2210"/>
                </a:lnTo>
                <a:lnTo>
                  <a:pt x="6102" y="2206"/>
                </a:lnTo>
                <a:lnTo>
                  <a:pt x="6102" y="2200"/>
                </a:lnTo>
                <a:lnTo>
                  <a:pt x="6102" y="2194"/>
                </a:lnTo>
                <a:lnTo>
                  <a:pt x="6102" y="2190"/>
                </a:lnTo>
                <a:lnTo>
                  <a:pt x="6100" y="2188"/>
                </a:lnTo>
                <a:lnTo>
                  <a:pt x="6096" y="2186"/>
                </a:lnTo>
                <a:lnTo>
                  <a:pt x="6092" y="2184"/>
                </a:lnTo>
                <a:lnTo>
                  <a:pt x="6090" y="2182"/>
                </a:lnTo>
                <a:lnTo>
                  <a:pt x="6088" y="2176"/>
                </a:lnTo>
                <a:lnTo>
                  <a:pt x="6084" y="2170"/>
                </a:lnTo>
                <a:lnTo>
                  <a:pt x="6080" y="2166"/>
                </a:lnTo>
                <a:lnTo>
                  <a:pt x="6074" y="2164"/>
                </a:lnTo>
                <a:lnTo>
                  <a:pt x="6066" y="2162"/>
                </a:lnTo>
                <a:lnTo>
                  <a:pt x="6060" y="2160"/>
                </a:lnTo>
                <a:lnTo>
                  <a:pt x="6058" y="2154"/>
                </a:lnTo>
                <a:lnTo>
                  <a:pt x="6050" y="2140"/>
                </a:lnTo>
                <a:lnTo>
                  <a:pt x="6044" y="2124"/>
                </a:lnTo>
                <a:lnTo>
                  <a:pt x="6042" y="2112"/>
                </a:lnTo>
                <a:lnTo>
                  <a:pt x="6042" y="2104"/>
                </a:lnTo>
                <a:lnTo>
                  <a:pt x="6040" y="2100"/>
                </a:lnTo>
                <a:lnTo>
                  <a:pt x="6036" y="2098"/>
                </a:lnTo>
                <a:lnTo>
                  <a:pt x="6030" y="2092"/>
                </a:lnTo>
                <a:lnTo>
                  <a:pt x="6026" y="2086"/>
                </a:lnTo>
                <a:lnTo>
                  <a:pt x="6020" y="2080"/>
                </a:lnTo>
                <a:lnTo>
                  <a:pt x="6006" y="2074"/>
                </a:lnTo>
                <a:lnTo>
                  <a:pt x="6000" y="2072"/>
                </a:lnTo>
                <a:lnTo>
                  <a:pt x="5994" y="2070"/>
                </a:lnTo>
                <a:lnTo>
                  <a:pt x="5992" y="2072"/>
                </a:lnTo>
                <a:lnTo>
                  <a:pt x="5990" y="2074"/>
                </a:lnTo>
                <a:lnTo>
                  <a:pt x="5986" y="2076"/>
                </a:lnTo>
                <a:lnTo>
                  <a:pt x="5982" y="2076"/>
                </a:lnTo>
                <a:lnTo>
                  <a:pt x="5976" y="2076"/>
                </a:lnTo>
                <a:lnTo>
                  <a:pt x="5970" y="2074"/>
                </a:lnTo>
                <a:lnTo>
                  <a:pt x="5974" y="2072"/>
                </a:lnTo>
                <a:lnTo>
                  <a:pt x="5980" y="2070"/>
                </a:lnTo>
                <a:lnTo>
                  <a:pt x="5984" y="2066"/>
                </a:lnTo>
                <a:lnTo>
                  <a:pt x="5986" y="2062"/>
                </a:lnTo>
                <a:lnTo>
                  <a:pt x="5988" y="2062"/>
                </a:lnTo>
                <a:lnTo>
                  <a:pt x="5992" y="2062"/>
                </a:lnTo>
                <a:lnTo>
                  <a:pt x="6000" y="2060"/>
                </a:lnTo>
                <a:lnTo>
                  <a:pt x="6002" y="2058"/>
                </a:lnTo>
                <a:lnTo>
                  <a:pt x="6004" y="2058"/>
                </a:lnTo>
                <a:lnTo>
                  <a:pt x="6000" y="2056"/>
                </a:lnTo>
                <a:lnTo>
                  <a:pt x="5996" y="2054"/>
                </a:lnTo>
                <a:lnTo>
                  <a:pt x="5994" y="2052"/>
                </a:lnTo>
                <a:lnTo>
                  <a:pt x="5992" y="2050"/>
                </a:lnTo>
                <a:lnTo>
                  <a:pt x="5992" y="2048"/>
                </a:lnTo>
                <a:lnTo>
                  <a:pt x="5990" y="2046"/>
                </a:lnTo>
                <a:lnTo>
                  <a:pt x="5988" y="2044"/>
                </a:lnTo>
                <a:lnTo>
                  <a:pt x="5990" y="2044"/>
                </a:lnTo>
                <a:lnTo>
                  <a:pt x="5996" y="2046"/>
                </a:lnTo>
                <a:lnTo>
                  <a:pt x="6000" y="2044"/>
                </a:lnTo>
                <a:lnTo>
                  <a:pt x="6002" y="2042"/>
                </a:lnTo>
                <a:lnTo>
                  <a:pt x="6010" y="2034"/>
                </a:lnTo>
                <a:lnTo>
                  <a:pt x="6018" y="2014"/>
                </a:lnTo>
                <a:lnTo>
                  <a:pt x="6026" y="1996"/>
                </a:lnTo>
                <a:lnTo>
                  <a:pt x="6032" y="1986"/>
                </a:lnTo>
                <a:lnTo>
                  <a:pt x="6034" y="1980"/>
                </a:lnTo>
                <a:lnTo>
                  <a:pt x="6032" y="1974"/>
                </a:lnTo>
                <a:lnTo>
                  <a:pt x="6030" y="1970"/>
                </a:lnTo>
                <a:lnTo>
                  <a:pt x="6026" y="1968"/>
                </a:lnTo>
                <a:lnTo>
                  <a:pt x="6016" y="1966"/>
                </a:lnTo>
                <a:lnTo>
                  <a:pt x="6004" y="1968"/>
                </a:lnTo>
                <a:lnTo>
                  <a:pt x="5986" y="1968"/>
                </a:lnTo>
                <a:lnTo>
                  <a:pt x="5970" y="1966"/>
                </a:lnTo>
                <a:lnTo>
                  <a:pt x="5960" y="1968"/>
                </a:lnTo>
                <a:lnTo>
                  <a:pt x="5952" y="1972"/>
                </a:lnTo>
                <a:lnTo>
                  <a:pt x="5946" y="1976"/>
                </a:lnTo>
                <a:lnTo>
                  <a:pt x="5942" y="1974"/>
                </a:lnTo>
                <a:lnTo>
                  <a:pt x="5944" y="1972"/>
                </a:lnTo>
                <a:lnTo>
                  <a:pt x="5952" y="1962"/>
                </a:lnTo>
                <a:lnTo>
                  <a:pt x="5954" y="1960"/>
                </a:lnTo>
                <a:lnTo>
                  <a:pt x="5954" y="1958"/>
                </a:lnTo>
                <a:lnTo>
                  <a:pt x="5948" y="1958"/>
                </a:lnTo>
                <a:lnTo>
                  <a:pt x="5942" y="1960"/>
                </a:lnTo>
                <a:lnTo>
                  <a:pt x="5942" y="1958"/>
                </a:lnTo>
                <a:lnTo>
                  <a:pt x="5944" y="1958"/>
                </a:lnTo>
                <a:lnTo>
                  <a:pt x="5954" y="1950"/>
                </a:lnTo>
                <a:lnTo>
                  <a:pt x="5968" y="1938"/>
                </a:lnTo>
                <a:lnTo>
                  <a:pt x="5980" y="1926"/>
                </a:lnTo>
                <a:lnTo>
                  <a:pt x="5984" y="1920"/>
                </a:lnTo>
                <a:lnTo>
                  <a:pt x="5984" y="1918"/>
                </a:lnTo>
                <a:lnTo>
                  <a:pt x="5984" y="1916"/>
                </a:lnTo>
                <a:lnTo>
                  <a:pt x="5984" y="1914"/>
                </a:lnTo>
                <a:lnTo>
                  <a:pt x="5984" y="1910"/>
                </a:lnTo>
                <a:lnTo>
                  <a:pt x="5986" y="1908"/>
                </a:lnTo>
                <a:lnTo>
                  <a:pt x="5984" y="1906"/>
                </a:lnTo>
                <a:lnTo>
                  <a:pt x="5978" y="1904"/>
                </a:lnTo>
                <a:lnTo>
                  <a:pt x="5970" y="1906"/>
                </a:lnTo>
                <a:lnTo>
                  <a:pt x="5968" y="1908"/>
                </a:lnTo>
                <a:lnTo>
                  <a:pt x="5964" y="1908"/>
                </a:lnTo>
                <a:lnTo>
                  <a:pt x="5956" y="1908"/>
                </a:lnTo>
                <a:lnTo>
                  <a:pt x="5948" y="1912"/>
                </a:lnTo>
                <a:lnTo>
                  <a:pt x="5938" y="1914"/>
                </a:lnTo>
                <a:lnTo>
                  <a:pt x="5932" y="1912"/>
                </a:lnTo>
                <a:lnTo>
                  <a:pt x="5926" y="1912"/>
                </a:lnTo>
                <a:lnTo>
                  <a:pt x="5924" y="1912"/>
                </a:lnTo>
                <a:lnTo>
                  <a:pt x="5920" y="1914"/>
                </a:lnTo>
                <a:lnTo>
                  <a:pt x="5916" y="1912"/>
                </a:lnTo>
                <a:lnTo>
                  <a:pt x="5910" y="1910"/>
                </a:lnTo>
                <a:lnTo>
                  <a:pt x="5906" y="1908"/>
                </a:lnTo>
                <a:lnTo>
                  <a:pt x="5902" y="1910"/>
                </a:lnTo>
                <a:lnTo>
                  <a:pt x="5904" y="1916"/>
                </a:lnTo>
                <a:lnTo>
                  <a:pt x="5904" y="1920"/>
                </a:lnTo>
                <a:lnTo>
                  <a:pt x="5902" y="1922"/>
                </a:lnTo>
                <a:lnTo>
                  <a:pt x="5900" y="1924"/>
                </a:lnTo>
                <a:lnTo>
                  <a:pt x="5898" y="1924"/>
                </a:lnTo>
                <a:lnTo>
                  <a:pt x="5900" y="1930"/>
                </a:lnTo>
                <a:lnTo>
                  <a:pt x="5904" y="1932"/>
                </a:lnTo>
                <a:lnTo>
                  <a:pt x="5902" y="1934"/>
                </a:lnTo>
                <a:lnTo>
                  <a:pt x="5896" y="1932"/>
                </a:lnTo>
                <a:lnTo>
                  <a:pt x="5890" y="1932"/>
                </a:lnTo>
                <a:lnTo>
                  <a:pt x="5892" y="1934"/>
                </a:lnTo>
                <a:lnTo>
                  <a:pt x="5894" y="1938"/>
                </a:lnTo>
                <a:lnTo>
                  <a:pt x="5894" y="1942"/>
                </a:lnTo>
                <a:lnTo>
                  <a:pt x="5892" y="1942"/>
                </a:lnTo>
                <a:lnTo>
                  <a:pt x="5888" y="1942"/>
                </a:lnTo>
                <a:lnTo>
                  <a:pt x="5888" y="1944"/>
                </a:lnTo>
                <a:lnTo>
                  <a:pt x="5890" y="1948"/>
                </a:lnTo>
                <a:lnTo>
                  <a:pt x="5892" y="1952"/>
                </a:lnTo>
                <a:lnTo>
                  <a:pt x="5890" y="1956"/>
                </a:lnTo>
                <a:lnTo>
                  <a:pt x="5886" y="1956"/>
                </a:lnTo>
                <a:lnTo>
                  <a:pt x="5876" y="1956"/>
                </a:lnTo>
                <a:lnTo>
                  <a:pt x="5872" y="1958"/>
                </a:lnTo>
                <a:lnTo>
                  <a:pt x="5874" y="1962"/>
                </a:lnTo>
                <a:lnTo>
                  <a:pt x="5876" y="1968"/>
                </a:lnTo>
                <a:lnTo>
                  <a:pt x="5874" y="1972"/>
                </a:lnTo>
                <a:lnTo>
                  <a:pt x="5872" y="1976"/>
                </a:lnTo>
                <a:lnTo>
                  <a:pt x="5872" y="1986"/>
                </a:lnTo>
                <a:lnTo>
                  <a:pt x="5872" y="1988"/>
                </a:lnTo>
                <a:lnTo>
                  <a:pt x="5874" y="1990"/>
                </a:lnTo>
                <a:lnTo>
                  <a:pt x="5878" y="1992"/>
                </a:lnTo>
                <a:lnTo>
                  <a:pt x="5880" y="1994"/>
                </a:lnTo>
                <a:lnTo>
                  <a:pt x="5880" y="1998"/>
                </a:lnTo>
                <a:lnTo>
                  <a:pt x="5876" y="2004"/>
                </a:lnTo>
                <a:lnTo>
                  <a:pt x="5874" y="2006"/>
                </a:lnTo>
                <a:lnTo>
                  <a:pt x="5872" y="2008"/>
                </a:lnTo>
                <a:lnTo>
                  <a:pt x="5874" y="2010"/>
                </a:lnTo>
                <a:lnTo>
                  <a:pt x="5876" y="2012"/>
                </a:lnTo>
                <a:lnTo>
                  <a:pt x="5874" y="2014"/>
                </a:lnTo>
                <a:lnTo>
                  <a:pt x="5870" y="2016"/>
                </a:lnTo>
                <a:lnTo>
                  <a:pt x="5868" y="2018"/>
                </a:lnTo>
                <a:lnTo>
                  <a:pt x="5872" y="2020"/>
                </a:lnTo>
                <a:lnTo>
                  <a:pt x="5872" y="2024"/>
                </a:lnTo>
                <a:lnTo>
                  <a:pt x="5868" y="2026"/>
                </a:lnTo>
                <a:lnTo>
                  <a:pt x="5862" y="2026"/>
                </a:lnTo>
                <a:lnTo>
                  <a:pt x="5858" y="2026"/>
                </a:lnTo>
                <a:lnTo>
                  <a:pt x="5856" y="2028"/>
                </a:lnTo>
                <a:lnTo>
                  <a:pt x="5856" y="2030"/>
                </a:lnTo>
                <a:lnTo>
                  <a:pt x="5858" y="2030"/>
                </a:lnTo>
                <a:lnTo>
                  <a:pt x="5866" y="2030"/>
                </a:lnTo>
                <a:lnTo>
                  <a:pt x="5874" y="2030"/>
                </a:lnTo>
                <a:lnTo>
                  <a:pt x="5876" y="2032"/>
                </a:lnTo>
                <a:lnTo>
                  <a:pt x="5868" y="2034"/>
                </a:lnTo>
                <a:lnTo>
                  <a:pt x="5864" y="2036"/>
                </a:lnTo>
                <a:lnTo>
                  <a:pt x="5864" y="2038"/>
                </a:lnTo>
                <a:lnTo>
                  <a:pt x="5868" y="2038"/>
                </a:lnTo>
                <a:lnTo>
                  <a:pt x="5872" y="2040"/>
                </a:lnTo>
                <a:lnTo>
                  <a:pt x="5876" y="2040"/>
                </a:lnTo>
                <a:lnTo>
                  <a:pt x="5878" y="2040"/>
                </a:lnTo>
                <a:lnTo>
                  <a:pt x="5880" y="2040"/>
                </a:lnTo>
                <a:lnTo>
                  <a:pt x="5884" y="2038"/>
                </a:lnTo>
                <a:lnTo>
                  <a:pt x="5892" y="2030"/>
                </a:lnTo>
                <a:lnTo>
                  <a:pt x="5890" y="2036"/>
                </a:lnTo>
                <a:lnTo>
                  <a:pt x="5888" y="2042"/>
                </a:lnTo>
                <a:lnTo>
                  <a:pt x="5886" y="2048"/>
                </a:lnTo>
                <a:lnTo>
                  <a:pt x="5886" y="2052"/>
                </a:lnTo>
                <a:lnTo>
                  <a:pt x="5882" y="2054"/>
                </a:lnTo>
                <a:lnTo>
                  <a:pt x="5880" y="2058"/>
                </a:lnTo>
                <a:lnTo>
                  <a:pt x="5882" y="2062"/>
                </a:lnTo>
                <a:lnTo>
                  <a:pt x="5882" y="2066"/>
                </a:lnTo>
                <a:lnTo>
                  <a:pt x="5880" y="2070"/>
                </a:lnTo>
                <a:lnTo>
                  <a:pt x="5876" y="2076"/>
                </a:lnTo>
                <a:lnTo>
                  <a:pt x="5878" y="2078"/>
                </a:lnTo>
                <a:lnTo>
                  <a:pt x="5878" y="2082"/>
                </a:lnTo>
                <a:lnTo>
                  <a:pt x="5878" y="2086"/>
                </a:lnTo>
                <a:lnTo>
                  <a:pt x="5878" y="2088"/>
                </a:lnTo>
                <a:lnTo>
                  <a:pt x="5880" y="2090"/>
                </a:lnTo>
                <a:lnTo>
                  <a:pt x="5884" y="2088"/>
                </a:lnTo>
                <a:lnTo>
                  <a:pt x="5882" y="2090"/>
                </a:lnTo>
                <a:lnTo>
                  <a:pt x="5878" y="2100"/>
                </a:lnTo>
                <a:lnTo>
                  <a:pt x="5874" y="2112"/>
                </a:lnTo>
                <a:lnTo>
                  <a:pt x="5874" y="2116"/>
                </a:lnTo>
                <a:lnTo>
                  <a:pt x="5876" y="2118"/>
                </a:lnTo>
                <a:lnTo>
                  <a:pt x="5878" y="2120"/>
                </a:lnTo>
                <a:lnTo>
                  <a:pt x="5880" y="2118"/>
                </a:lnTo>
                <a:lnTo>
                  <a:pt x="5884" y="2108"/>
                </a:lnTo>
                <a:lnTo>
                  <a:pt x="5886" y="2098"/>
                </a:lnTo>
                <a:lnTo>
                  <a:pt x="5888" y="2094"/>
                </a:lnTo>
                <a:lnTo>
                  <a:pt x="5892" y="2090"/>
                </a:lnTo>
                <a:lnTo>
                  <a:pt x="5892" y="2088"/>
                </a:lnTo>
                <a:lnTo>
                  <a:pt x="5892" y="2086"/>
                </a:lnTo>
                <a:lnTo>
                  <a:pt x="5890" y="2082"/>
                </a:lnTo>
                <a:lnTo>
                  <a:pt x="5888" y="2078"/>
                </a:lnTo>
                <a:lnTo>
                  <a:pt x="5888" y="2076"/>
                </a:lnTo>
                <a:lnTo>
                  <a:pt x="5890" y="2072"/>
                </a:lnTo>
                <a:lnTo>
                  <a:pt x="5894" y="2070"/>
                </a:lnTo>
                <a:lnTo>
                  <a:pt x="5892" y="2074"/>
                </a:lnTo>
                <a:lnTo>
                  <a:pt x="5892" y="2078"/>
                </a:lnTo>
                <a:lnTo>
                  <a:pt x="5894" y="2080"/>
                </a:lnTo>
                <a:lnTo>
                  <a:pt x="5896" y="2082"/>
                </a:lnTo>
                <a:lnTo>
                  <a:pt x="5898" y="2084"/>
                </a:lnTo>
                <a:lnTo>
                  <a:pt x="5900" y="2080"/>
                </a:lnTo>
                <a:lnTo>
                  <a:pt x="5900" y="2078"/>
                </a:lnTo>
                <a:lnTo>
                  <a:pt x="5904" y="2080"/>
                </a:lnTo>
                <a:lnTo>
                  <a:pt x="5906" y="2082"/>
                </a:lnTo>
                <a:lnTo>
                  <a:pt x="5906" y="2080"/>
                </a:lnTo>
                <a:lnTo>
                  <a:pt x="5908" y="2076"/>
                </a:lnTo>
                <a:lnTo>
                  <a:pt x="5910" y="2074"/>
                </a:lnTo>
                <a:lnTo>
                  <a:pt x="5912" y="2072"/>
                </a:lnTo>
                <a:lnTo>
                  <a:pt x="5916" y="2074"/>
                </a:lnTo>
                <a:lnTo>
                  <a:pt x="5922" y="2080"/>
                </a:lnTo>
                <a:lnTo>
                  <a:pt x="5914" y="2080"/>
                </a:lnTo>
                <a:lnTo>
                  <a:pt x="5908" y="2084"/>
                </a:lnTo>
                <a:lnTo>
                  <a:pt x="5908" y="2086"/>
                </a:lnTo>
                <a:lnTo>
                  <a:pt x="5908" y="2090"/>
                </a:lnTo>
                <a:lnTo>
                  <a:pt x="5916" y="2098"/>
                </a:lnTo>
                <a:lnTo>
                  <a:pt x="5918" y="2102"/>
                </a:lnTo>
                <a:lnTo>
                  <a:pt x="5920" y="2108"/>
                </a:lnTo>
                <a:lnTo>
                  <a:pt x="5918" y="2112"/>
                </a:lnTo>
                <a:lnTo>
                  <a:pt x="5914" y="2116"/>
                </a:lnTo>
                <a:lnTo>
                  <a:pt x="5908" y="2124"/>
                </a:lnTo>
                <a:lnTo>
                  <a:pt x="5906" y="2128"/>
                </a:lnTo>
                <a:lnTo>
                  <a:pt x="5906" y="2134"/>
                </a:lnTo>
                <a:lnTo>
                  <a:pt x="5906" y="2140"/>
                </a:lnTo>
                <a:lnTo>
                  <a:pt x="5904" y="2138"/>
                </a:lnTo>
                <a:lnTo>
                  <a:pt x="5902" y="2136"/>
                </a:lnTo>
                <a:lnTo>
                  <a:pt x="5900" y="2136"/>
                </a:lnTo>
                <a:lnTo>
                  <a:pt x="5898" y="2138"/>
                </a:lnTo>
                <a:lnTo>
                  <a:pt x="5898" y="2140"/>
                </a:lnTo>
                <a:lnTo>
                  <a:pt x="5898" y="2144"/>
                </a:lnTo>
                <a:lnTo>
                  <a:pt x="5904" y="2152"/>
                </a:lnTo>
                <a:lnTo>
                  <a:pt x="5908" y="2156"/>
                </a:lnTo>
                <a:lnTo>
                  <a:pt x="5910" y="2156"/>
                </a:lnTo>
                <a:lnTo>
                  <a:pt x="5908" y="2152"/>
                </a:lnTo>
                <a:lnTo>
                  <a:pt x="5908" y="2148"/>
                </a:lnTo>
                <a:lnTo>
                  <a:pt x="5908" y="2146"/>
                </a:lnTo>
                <a:lnTo>
                  <a:pt x="5910" y="2144"/>
                </a:lnTo>
                <a:lnTo>
                  <a:pt x="5912" y="2146"/>
                </a:lnTo>
                <a:lnTo>
                  <a:pt x="5918" y="2148"/>
                </a:lnTo>
                <a:lnTo>
                  <a:pt x="5924" y="2154"/>
                </a:lnTo>
                <a:lnTo>
                  <a:pt x="5928" y="2156"/>
                </a:lnTo>
                <a:lnTo>
                  <a:pt x="5930" y="2156"/>
                </a:lnTo>
                <a:lnTo>
                  <a:pt x="5932" y="2152"/>
                </a:lnTo>
                <a:lnTo>
                  <a:pt x="5930" y="2146"/>
                </a:lnTo>
                <a:lnTo>
                  <a:pt x="5930" y="2144"/>
                </a:lnTo>
                <a:lnTo>
                  <a:pt x="5936" y="2148"/>
                </a:lnTo>
                <a:lnTo>
                  <a:pt x="5944" y="2152"/>
                </a:lnTo>
                <a:lnTo>
                  <a:pt x="5948" y="2150"/>
                </a:lnTo>
                <a:lnTo>
                  <a:pt x="5950" y="2148"/>
                </a:lnTo>
                <a:lnTo>
                  <a:pt x="5956" y="2144"/>
                </a:lnTo>
                <a:lnTo>
                  <a:pt x="5958" y="2144"/>
                </a:lnTo>
                <a:lnTo>
                  <a:pt x="5962" y="2144"/>
                </a:lnTo>
                <a:lnTo>
                  <a:pt x="5964" y="2140"/>
                </a:lnTo>
                <a:lnTo>
                  <a:pt x="5966" y="2138"/>
                </a:lnTo>
                <a:lnTo>
                  <a:pt x="5972" y="2138"/>
                </a:lnTo>
                <a:lnTo>
                  <a:pt x="5976" y="2138"/>
                </a:lnTo>
                <a:lnTo>
                  <a:pt x="5976" y="2140"/>
                </a:lnTo>
                <a:lnTo>
                  <a:pt x="5972" y="2144"/>
                </a:lnTo>
                <a:lnTo>
                  <a:pt x="5964" y="2154"/>
                </a:lnTo>
                <a:lnTo>
                  <a:pt x="5962" y="2162"/>
                </a:lnTo>
                <a:lnTo>
                  <a:pt x="5960" y="2166"/>
                </a:lnTo>
                <a:lnTo>
                  <a:pt x="5960" y="2172"/>
                </a:lnTo>
                <a:lnTo>
                  <a:pt x="5962" y="2176"/>
                </a:lnTo>
                <a:lnTo>
                  <a:pt x="5970" y="2182"/>
                </a:lnTo>
                <a:lnTo>
                  <a:pt x="5976" y="2190"/>
                </a:lnTo>
                <a:lnTo>
                  <a:pt x="5980" y="2194"/>
                </a:lnTo>
                <a:lnTo>
                  <a:pt x="5982" y="2192"/>
                </a:lnTo>
                <a:lnTo>
                  <a:pt x="5984" y="2188"/>
                </a:lnTo>
                <a:lnTo>
                  <a:pt x="5986" y="2188"/>
                </a:lnTo>
                <a:lnTo>
                  <a:pt x="5990" y="2186"/>
                </a:lnTo>
                <a:lnTo>
                  <a:pt x="5992" y="2188"/>
                </a:lnTo>
                <a:lnTo>
                  <a:pt x="5992" y="2192"/>
                </a:lnTo>
                <a:lnTo>
                  <a:pt x="5990" y="2196"/>
                </a:lnTo>
                <a:lnTo>
                  <a:pt x="5990" y="2198"/>
                </a:lnTo>
                <a:lnTo>
                  <a:pt x="5992" y="2200"/>
                </a:lnTo>
                <a:lnTo>
                  <a:pt x="5990" y="2202"/>
                </a:lnTo>
                <a:lnTo>
                  <a:pt x="5986" y="2204"/>
                </a:lnTo>
                <a:lnTo>
                  <a:pt x="5984" y="2206"/>
                </a:lnTo>
                <a:lnTo>
                  <a:pt x="5982" y="2208"/>
                </a:lnTo>
                <a:lnTo>
                  <a:pt x="5984" y="2212"/>
                </a:lnTo>
                <a:lnTo>
                  <a:pt x="5988" y="2214"/>
                </a:lnTo>
                <a:lnTo>
                  <a:pt x="5988" y="2216"/>
                </a:lnTo>
                <a:lnTo>
                  <a:pt x="5986" y="2218"/>
                </a:lnTo>
                <a:lnTo>
                  <a:pt x="5984" y="2220"/>
                </a:lnTo>
                <a:lnTo>
                  <a:pt x="5984" y="2222"/>
                </a:lnTo>
                <a:lnTo>
                  <a:pt x="5984" y="2226"/>
                </a:lnTo>
                <a:lnTo>
                  <a:pt x="5988" y="2232"/>
                </a:lnTo>
                <a:lnTo>
                  <a:pt x="5992" y="2242"/>
                </a:lnTo>
                <a:lnTo>
                  <a:pt x="5988" y="2238"/>
                </a:lnTo>
                <a:lnTo>
                  <a:pt x="5984" y="2234"/>
                </a:lnTo>
                <a:lnTo>
                  <a:pt x="5980" y="2234"/>
                </a:lnTo>
                <a:lnTo>
                  <a:pt x="5978" y="2236"/>
                </a:lnTo>
                <a:lnTo>
                  <a:pt x="5980" y="2240"/>
                </a:lnTo>
                <a:lnTo>
                  <a:pt x="5982" y="2244"/>
                </a:lnTo>
                <a:lnTo>
                  <a:pt x="5980" y="2242"/>
                </a:lnTo>
                <a:lnTo>
                  <a:pt x="5974" y="2238"/>
                </a:lnTo>
                <a:lnTo>
                  <a:pt x="5970" y="2238"/>
                </a:lnTo>
                <a:lnTo>
                  <a:pt x="5966" y="2240"/>
                </a:lnTo>
                <a:lnTo>
                  <a:pt x="5960" y="2242"/>
                </a:lnTo>
                <a:lnTo>
                  <a:pt x="5956" y="2240"/>
                </a:lnTo>
                <a:lnTo>
                  <a:pt x="5954" y="2240"/>
                </a:lnTo>
                <a:lnTo>
                  <a:pt x="5950" y="2240"/>
                </a:lnTo>
                <a:lnTo>
                  <a:pt x="5948" y="2242"/>
                </a:lnTo>
                <a:lnTo>
                  <a:pt x="5944" y="2244"/>
                </a:lnTo>
                <a:lnTo>
                  <a:pt x="5940" y="2246"/>
                </a:lnTo>
                <a:lnTo>
                  <a:pt x="5936" y="2250"/>
                </a:lnTo>
                <a:lnTo>
                  <a:pt x="5930" y="2258"/>
                </a:lnTo>
                <a:lnTo>
                  <a:pt x="5924" y="2260"/>
                </a:lnTo>
                <a:lnTo>
                  <a:pt x="5920" y="2264"/>
                </a:lnTo>
                <a:lnTo>
                  <a:pt x="5916" y="2268"/>
                </a:lnTo>
                <a:lnTo>
                  <a:pt x="5914" y="2274"/>
                </a:lnTo>
                <a:lnTo>
                  <a:pt x="5916" y="2274"/>
                </a:lnTo>
                <a:lnTo>
                  <a:pt x="5918" y="2272"/>
                </a:lnTo>
                <a:lnTo>
                  <a:pt x="5922" y="2272"/>
                </a:lnTo>
                <a:lnTo>
                  <a:pt x="5924" y="2272"/>
                </a:lnTo>
                <a:lnTo>
                  <a:pt x="5928" y="2270"/>
                </a:lnTo>
                <a:lnTo>
                  <a:pt x="5936" y="2266"/>
                </a:lnTo>
                <a:lnTo>
                  <a:pt x="5942" y="2264"/>
                </a:lnTo>
                <a:lnTo>
                  <a:pt x="5942" y="2266"/>
                </a:lnTo>
                <a:lnTo>
                  <a:pt x="5940" y="2270"/>
                </a:lnTo>
                <a:lnTo>
                  <a:pt x="5942" y="2272"/>
                </a:lnTo>
                <a:lnTo>
                  <a:pt x="5944" y="2274"/>
                </a:lnTo>
                <a:lnTo>
                  <a:pt x="5942" y="2278"/>
                </a:lnTo>
                <a:lnTo>
                  <a:pt x="5942" y="2282"/>
                </a:lnTo>
                <a:lnTo>
                  <a:pt x="5942" y="2284"/>
                </a:lnTo>
                <a:lnTo>
                  <a:pt x="5942" y="2290"/>
                </a:lnTo>
                <a:lnTo>
                  <a:pt x="5942" y="2294"/>
                </a:lnTo>
                <a:lnTo>
                  <a:pt x="5940" y="2298"/>
                </a:lnTo>
                <a:lnTo>
                  <a:pt x="5936" y="2304"/>
                </a:lnTo>
                <a:lnTo>
                  <a:pt x="5930" y="2308"/>
                </a:lnTo>
                <a:lnTo>
                  <a:pt x="5916" y="2314"/>
                </a:lnTo>
                <a:lnTo>
                  <a:pt x="5908" y="2316"/>
                </a:lnTo>
                <a:lnTo>
                  <a:pt x="5902" y="2318"/>
                </a:lnTo>
                <a:lnTo>
                  <a:pt x="5896" y="2322"/>
                </a:lnTo>
                <a:lnTo>
                  <a:pt x="5894" y="2326"/>
                </a:lnTo>
                <a:lnTo>
                  <a:pt x="5894" y="2328"/>
                </a:lnTo>
                <a:lnTo>
                  <a:pt x="5896" y="2328"/>
                </a:lnTo>
                <a:lnTo>
                  <a:pt x="5900" y="2330"/>
                </a:lnTo>
                <a:lnTo>
                  <a:pt x="5900" y="2332"/>
                </a:lnTo>
                <a:lnTo>
                  <a:pt x="5898" y="2334"/>
                </a:lnTo>
                <a:lnTo>
                  <a:pt x="5898" y="2338"/>
                </a:lnTo>
                <a:lnTo>
                  <a:pt x="5902" y="2342"/>
                </a:lnTo>
                <a:lnTo>
                  <a:pt x="5908" y="2342"/>
                </a:lnTo>
                <a:lnTo>
                  <a:pt x="5916" y="2338"/>
                </a:lnTo>
                <a:lnTo>
                  <a:pt x="5924" y="2336"/>
                </a:lnTo>
                <a:lnTo>
                  <a:pt x="5930" y="2336"/>
                </a:lnTo>
                <a:lnTo>
                  <a:pt x="5934" y="2338"/>
                </a:lnTo>
                <a:lnTo>
                  <a:pt x="5934" y="2344"/>
                </a:lnTo>
                <a:lnTo>
                  <a:pt x="5934" y="2346"/>
                </a:lnTo>
                <a:lnTo>
                  <a:pt x="5934" y="2348"/>
                </a:lnTo>
                <a:lnTo>
                  <a:pt x="5940" y="2346"/>
                </a:lnTo>
                <a:lnTo>
                  <a:pt x="5944" y="2346"/>
                </a:lnTo>
                <a:lnTo>
                  <a:pt x="5948" y="2346"/>
                </a:lnTo>
                <a:lnTo>
                  <a:pt x="5954" y="2348"/>
                </a:lnTo>
                <a:lnTo>
                  <a:pt x="5960" y="2352"/>
                </a:lnTo>
                <a:lnTo>
                  <a:pt x="5964" y="2356"/>
                </a:lnTo>
                <a:lnTo>
                  <a:pt x="5968" y="2358"/>
                </a:lnTo>
                <a:lnTo>
                  <a:pt x="5972" y="2356"/>
                </a:lnTo>
                <a:lnTo>
                  <a:pt x="5976" y="2354"/>
                </a:lnTo>
                <a:lnTo>
                  <a:pt x="5982" y="2348"/>
                </a:lnTo>
                <a:lnTo>
                  <a:pt x="5986" y="2346"/>
                </a:lnTo>
                <a:lnTo>
                  <a:pt x="5990" y="2346"/>
                </a:lnTo>
                <a:lnTo>
                  <a:pt x="5994" y="2344"/>
                </a:lnTo>
                <a:lnTo>
                  <a:pt x="5998" y="2342"/>
                </a:lnTo>
                <a:lnTo>
                  <a:pt x="6004" y="2338"/>
                </a:lnTo>
                <a:lnTo>
                  <a:pt x="6012" y="2334"/>
                </a:lnTo>
                <a:lnTo>
                  <a:pt x="6006" y="2338"/>
                </a:lnTo>
                <a:lnTo>
                  <a:pt x="6004" y="2344"/>
                </a:lnTo>
                <a:lnTo>
                  <a:pt x="5996" y="2350"/>
                </a:lnTo>
                <a:lnTo>
                  <a:pt x="5990" y="2354"/>
                </a:lnTo>
                <a:lnTo>
                  <a:pt x="5988" y="2362"/>
                </a:lnTo>
                <a:lnTo>
                  <a:pt x="5986" y="2366"/>
                </a:lnTo>
                <a:lnTo>
                  <a:pt x="5978" y="2368"/>
                </a:lnTo>
                <a:lnTo>
                  <a:pt x="5970" y="2368"/>
                </a:lnTo>
                <a:lnTo>
                  <a:pt x="5964" y="2366"/>
                </a:lnTo>
                <a:lnTo>
                  <a:pt x="5958" y="2366"/>
                </a:lnTo>
                <a:lnTo>
                  <a:pt x="5946" y="2364"/>
                </a:lnTo>
                <a:lnTo>
                  <a:pt x="5940" y="2366"/>
                </a:lnTo>
                <a:lnTo>
                  <a:pt x="5936" y="2366"/>
                </a:lnTo>
                <a:lnTo>
                  <a:pt x="5936" y="2368"/>
                </a:lnTo>
                <a:lnTo>
                  <a:pt x="5936" y="2370"/>
                </a:lnTo>
                <a:lnTo>
                  <a:pt x="5936" y="2374"/>
                </a:lnTo>
                <a:lnTo>
                  <a:pt x="5934" y="2376"/>
                </a:lnTo>
                <a:lnTo>
                  <a:pt x="5930" y="2378"/>
                </a:lnTo>
                <a:lnTo>
                  <a:pt x="5926" y="2378"/>
                </a:lnTo>
                <a:lnTo>
                  <a:pt x="5924" y="2380"/>
                </a:lnTo>
                <a:lnTo>
                  <a:pt x="5922" y="2384"/>
                </a:lnTo>
                <a:lnTo>
                  <a:pt x="5922" y="2388"/>
                </a:lnTo>
                <a:lnTo>
                  <a:pt x="5922" y="2390"/>
                </a:lnTo>
                <a:lnTo>
                  <a:pt x="5920" y="2392"/>
                </a:lnTo>
                <a:lnTo>
                  <a:pt x="5916" y="2396"/>
                </a:lnTo>
                <a:lnTo>
                  <a:pt x="5916" y="2398"/>
                </a:lnTo>
                <a:lnTo>
                  <a:pt x="5914" y="2402"/>
                </a:lnTo>
                <a:lnTo>
                  <a:pt x="5910" y="2404"/>
                </a:lnTo>
                <a:lnTo>
                  <a:pt x="5904" y="2410"/>
                </a:lnTo>
                <a:lnTo>
                  <a:pt x="5900" y="2416"/>
                </a:lnTo>
                <a:lnTo>
                  <a:pt x="5894" y="2422"/>
                </a:lnTo>
                <a:lnTo>
                  <a:pt x="5890" y="2424"/>
                </a:lnTo>
                <a:lnTo>
                  <a:pt x="5886" y="2424"/>
                </a:lnTo>
                <a:lnTo>
                  <a:pt x="5882" y="2424"/>
                </a:lnTo>
                <a:lnTo>
                  <a:pt x="5878" y="2426"/>
                </a:lnTo>
                <a:lnTo>
                  <a:pt x="5876" y="2428"/>
                </a:lnTo>
                <a:lnTo>
                  <a:pt x="5876" y="2432"/>
                </a:lnTo>
                <a:lnTo>
                  <a:pt x="5876" y="2436"/>
                </a:lnTo>
                <a:lnTo>
                  <a:pt x="5878" y="2436"/>
                </a:lnTo>
                <a:lnTo>
                  <a:pt x="5882" y="2434"/>
                </a:lnTo>
                <a:lnTo>
                  <a:pt x="5884" y="2434"/>
                </a:lnTo>
                <a:lnTo>
                  <a:pt x="5886" y="2434"/>
                </a:lnTo>
                <a:lnTo>
                  <a:pt x="5890" y="2436"/>
                </a:lnTo>
                <a:lnTo>
                  <a:pt x="5894" y="2440"/>
                </a:lnTo>
                <a:lnTo>
                  <a:pt x="5896" y="2440"/>
                </a:lnTo>
                <a:lnTo>
                  <a:pt x="5898" y="2440"/>
                </a:lnTo>
                <a:lnTo>
                  <a:pt x="5900" y="2438"/>
                </a:lnTo>
                <a:lnTo>
                  <a:pt x="5902" y="2434"/>
                </a:lnTo>
                <a:lnTo>
                  <a:pt x="5902" y="2432"/>
                </a:lnTo>
                <a:lnTo>
                  <a:pt x="5906" y="2430"/>
                </a:lnTo>
                <a:lnTo>
                  <a:pt x="5912" y="2426"/>
                </a:lnTo>
                <a:lnTo>
                  <a:pt x="5914" y="2424"/>
                </a:lnTo>
                <a:lnTo>
                  <a:pt x="5918" y="2420"/>
                </a:lnTo>
                <a:lnTo>
                  <a:pt x="5928" y="2418"/>
                </a:lnTo>
                <a:lnTo>
                  <a:pt x="5936" y="2416"/>
                </a:lnTo>
                <a:lnTo>
                  <a:pt x="5942" y="2418"/>
                </a:lnTo>
                <a:lnTo>
                  <a:pt x="5954" y="2426"/>
                </a:lnTo>
                <a:lnTo>
                  <a:pt x="5958" y="2426"/>
                </a:lnTo>
                <a:lnTo>
                  <a:pt x="5962" y="2424"/>
                </a:lnTo>
                <a:lnTo>
                  <a:pt x="5964" y="2416"/>
                </a:lnTo>
                <a:lnTo>
                  <a:pt x="5966" y="2406"/>
                </a:lnTo>
                <a:lnTo>
                  <a:pt x="5968" y="2402"/>
                </a:lnTo>
                <a:lnTo>
                  <a:pt x="5970" y="2402"/>
                </a:lnTo>
                <a:lnTo>
                  <a:pt x="5972" y="2402"/>
                </a:lnTo>
                <a:lnTo>
                  <a:pt x="5976" y="2402"/>
                </a:lnTo>
                <a:lnTo>
                  <a:pt x="5982" y="2398"/>
                </a:lnTo>
                <a:lnTo>
                  <a:pt x="5986" y="2396"/>
                </a:lnTo>
                <a:lnTo>
                  <a:pt x="5992" y="2396"/>
                </a:lnTo>
                <a:lnTo>
                  <a:pt x="5996" y="2396"/>
                </a:lnTo>
                <a:lnTo>
                  <a:pt x="6000" y="2400"/>
                </a:lnTo>
                <a:lnTo>
                  <a:pt x="6006" y="2406"/>
                </a:lnTo>
                <a:lnTo>
                  <a:pt x="6008" y="2406"/>
                </a:lnTo>
                <a:lnTo>
                  <a:pt x="6010" y="2406"/>
                </a:lnTo>
                <a:lnTo>
                  <a:pt x="6012" y="2404"/>
                </a:lnTo>
                <a:lnTo>
                  <a:pt x="6014" y="2402"/>
                </a:lnTo>
                <a:lnTo>
                  <a:pt x="6020" y="2404"/>
                </a:lnTo>
                <a:lnTo>
                  <a:pt x="6026" y="2404"/>
                </a:lnTo>
                <a:lnTo>
                  <a:pt x="6028" y="2402"/>
                </a:lnTo>
                <a:lnTo>
                  <a:pt x="6030" y="2398"/>
                </a:lnTo>
                <a:lnTo>
                  <a:pt x="6040" y="2396"/>
                </a:lnTo>
                <a:lnTo>
                  <a:pt x="6050" y="2394"/>
                </a:lnTo>
                <a:lnTo>
                  <a:pt x="6052" y="2390"/>
                </a:lnTo>
                <a:lnTo>
                  <a:pt x="6054" y="2388"/>
                </a:lnTo>
                <a:lnTo>
                  <a:pt x="6058" y="2390"/>
                </a:lnTo>
                <a:lnTo>
                  <a:pt x="6064" y="2394"/>
                </a:lnTo>
                <a:lnTo>
                  <a:pt x="6066" y="2392"/>
                </a:lnTo>
                <a:lnTo>
                  <a:pt x="6068" y="2392"/>
                </a:lnTo>
                <a:lnTo>
                  <a:pt x="6070" y="2394"/>
                </a:lnTo>
                <a:lnTo>
                  <a:pt x="6072" y="2394"/>
                </a:lnTo>
                <a:lnTo>
                  <a:pt x="6076" y="2394"/>
                </a:lnTo>
                <a:lnTo>
                  <a:pt x="6084" y="2392"/>
                </a:lnTo>
                <a:lnTo>
                  <a:pt x="6094" y="2390"/>
                </a:lnTo>
                <a:lnTo>
                  <a:pt x="6100" y="2390"/>
                </a:lnTo>
                <a:lnTo>
                  <a:pt x="6106" y="2392"/>
                </a:lnTo>
                <a:lnTo>
                  <a:pt x="6112" y="2394"/>
                </a:lnTo>
                <a:lnTo>
                  <a:pt x="6116" y="2394"/>
                </a:lnTo>
                <a:lnTo>
                  <a:pt x="6124" y="2392"/>
                </a:lnTo>
                <a:lnTo>
                  <a:pt x="6132" y="2388"/>
                </a:lnTo>
                <a:lnTo>
                  <a:pt x="6140" y="2386"/>
                </a:lnTo>
                <a:lnTo>
                  <a:pt x="6144" y="2384"/>
                </a:lnTo>
                <a:lnTo>
                  <a:pt x="6146" y="2382"/>
                </a:lnTo>
                <a:lnTo>
                  <a:pt x="6148" y="2378"/>
                </a:lnTo>
                <a:lnTo>
                  <a:pt x="6154" y="2374"/>
                </a:lnTo>
                <a:lnTo>
                  <a:pt x="6162" y="2370"/>
                </a:lnTo>
                <a:lnTo>
                  <a:pt x="6164" y="2366"/>
                </a:lnTo>
                <a:lnTo>
                  <a:pt x="6164" y="2362"/>
                </a:lnTo>
                <a:lnTo>
                  <a:pt x="6164" y="2358"/>
                </a:lnTo>
                <a:lnTo>
                  <a:pt x="6164" y="2356"/>
                </a:lnTo>
                <a:lnTo>
                  <a:pt x="6164" y="2354"/>
                </a:lnTo>
                <a:lnTo>
                  <a:pt x="6156" y="2356"/>
                </a:lnTo>
                <a:lnTo>
                  <a:pt x="6148" y="2358"/>
                </a:lnTo>
                <a:lnTo>
                  <a:pt x="6140" y="2358"/>
                </a:lnTo>
                <a:lnTo>
                  <a:pt x="6134" y="2356"/>
                </a:lnTo>
                <a:lnTo>
                  <a:pt x="6134" y="2354"/>
                </a:lnTo>
                <a:lnTo>
                  <a:pt x="6130" y="2350"/>
                </a:lnTo>
                <a:lnTo>
                  <a:pt x="6128" y="2350"/>
                </a:lnTo>
                <a:lnTo>
                  <a:pt x="6128" y="2348"/>
                </a:lnTo>
                <a:lnTo>
                  <a:pt x="6132" y="2348"/>
                </a:lnTo>
                <a:lnTo>
                  <a:pt x="6140" y="2346"/>
                </a:lnTo>
                <a:lnTo>
                  <a:pt x="6142" y="2346"/>
                </a:lnTo>
                <a:lnTo>
                  <a:pt x="6144" y="2344"/>
                </a:lnTo>
                <a:lnTo>
                  <a:pt x="6146" y="2338"/>
                </a:lnTo>
                <a:lnTo>
                  <a:pt x="6144" y="2336"/>
                </a:lnTo>
                <a:lnTo>
                  <a:pt x="6142" y="2336"/>
                </a:lnTo>
                <a:lnTo>
                  <a:pt x="6142" y="2334"/>
                </a:lnTo>
                <a:lnTo>
                  <a:pt x="6146" y="2332"/>
                </a:lnTo>
                <a:lnTo>
                  <a:pt x="6148" y="2332"/>
                </a:lnTo>
                <a:lnTo>
                  <a:pt x="6156" y="2332"/>
                </a:lnTo>
                <a:lnTo>
                  <a:pt x="6160" y="2330"/>
                </a:lnTo>
                <a:lnTo>
                  <a:pt x="6162" y="2330"/>
                </a:lnTo>
                <a:lnTo>
                  <a:pt x="6160" y="2328"/>
                </a:lnTo>
                <a:lnTo>
                  <a:pt x="6158" y="2326"/>
                </a:lnTo>
                <a:lnTo>
                  <a:pt x="6160" y="2324"/>
                </a:lnTo>
                <a:lnTo>
                  <a:pt x="6166" y="2318"/>
                </a:lnTo>
                <a:lnTo>
                  <a:pt x="6170" y="2314"/>
                </a:lnTo>
                <a:lnTo>
                  <a:pt x="6174" y="2308"/>
                </a:lnTo>
                <a:lnTo>
                  <a:pt x="6178" y="2300"/>
                </a:lnTo>
                <a:lnTo>
                  <a:pt x="6178" y="2288"/>
                </a:lnTo>
                <a:close/>
                <a:moveTo>
                  <a:pt x="5916" y="2196"/>
                </a:moveTo>
                <a:lnTo>
                  <a:pt x="5916" y="2196"/>
                </a:lnTo>
                <a:lnTo>
                  <a:pt x="5920" y="2196"/>
                </a:lnTo>
                <a:lnTo>
                  <a:pt x="5924" y="2194"/>
                </a:lnTo>
                <a:lnTo>
                  <a:pt x="5930" y="2188"/>
                </a:lnTo>
                <a:lnTo>
                  <a:pt x="5932" y="2180"/>
                </a:lnTo>
                <a:lnTo>
                  <a:pt x="5932" y="2176"/>
                </a:lnTo>
                <a:lnTo>
                  <a:pt x="5928" y="2172"/>
                </a:lnTo>
                <a:lnTo>
                  <a:pt x="5924" y="2176"/>
                </a:lnTo>
                <a:lnTo>
                  <a:pt x="5918" y="2182"/>
                </a:lnTo>
                <a:lnTo>
                  <a:pt x="5914" y="2190"/>
                </a:lnTo>
                <a:lnTo>
                  <a:pt x="5914" y="2194"/>
                </a:lnTo>
                <a:lnTo>
                  <a:pt x="5916" y="2196"/>
                </a:lnTo>
                <a:close/>
                <a:moveTo>
                  <a:pt x="5922" y="2238"/>
                </a:moveTo>
                <a:lnTo>
                  <a:pt x="5922" y="2238"/>
                </a:lnTo>
                <a:lnTo>
                  <a:pt x="5922" y="2240"/>
                </a:lnTo>
                <a:lnTo>
                  <a:pt x="5922" y="2242"/>
                </a:lnTo>
                <a:lnTo>
                  <a:pt x="5924" y="2246"/>
                </a:lnTo>
                <a:lnTo>
                  <a:pt x="5930" y="2248"/>
                </a:lnTo>
                <a:lnTo>
                  <a:pt x="5934" y="2246"/>
                </a:lnTo>
                <a:lnTo>
                  <a:pt x="5936" y="2244"/>
                </a:lnTo>
                <a:lnTo>
                  <a:pt x="5938" y="2240"/>
                </a:lnTo>
                <a:lnTo>
                  <a:pt x="5938" y="2238"/>
                </a:lnTo>
                <a:lnTo>
                  <a:pt x="5936" y="2234"/>
                </a:lnTo>
                <a:lnTo>
                  <a:pt x="5934" y="2234"/>
                </a:lnTo>
                <a:lnTo>
                  <a:pt x="5932" y="2232"/>
                </a:lnTo>
                <a:lnTo>
                  <a:pt x="5928" y="2232"/>
                </a:lnTo>
                <a:lnTo>
                  <a:pt x="5926" y="2234"/>
                </a:lnTo>
                <a:lnTo>
                  <a:pt x="5922" y="2238"/>
                </a:lnTo>
                <a:close/>
                <a:moveTo>
                  <a:pt x="5892" y="2096"/>
                </a:moveTo>
                <a:lnTo>
                  <a:pt x="5892" y="2096"/>
                </a:lnTo>
                <a:lnTo>
                  <a:pt x="5890" y="2100"/>
                </a:lnTo>
                <a:lnTo>
                  <a:pt x="5890" y="2106"/>
                </a:lnTo>
                <a:lnTo>
                  <a:pt x="5894" y="2108"/>
                </a:lnTo>
                <a:lnTo>
                  <a:pt x="5900" y="2110"/>
                </a:lnTo>
                <a:lnTo>
                  <a:pt x="5902" y="2108"/>
                </a:lnTo>
                <a:lnTo>
                  <a:pt x="5902" y="2106"/>
                </a:lnTo>
                <a:lnTo>
                  <a:pt x="5900" y="2100"/>
                </a:lnTo>
                <a:lnTo>
                  <a:pt x="5896" y="2094"/>
                </a:lnTo>
                <a:lnTo>
                  <a:pt x="5894" y="2094"/>
                </a:lnTo>
                <a:lnTo>
                  <a:pt x="5892" y="2096"/>
                </a:lnTo>
                <a:close/>
                <a:moveTo>
                  <a:pt x="5832" y="1938"/>
                </a:moveTo>
                <a:lnTo>
                  <a:pt x="5832" y="1938"/>
                </a:lnTo>
                <a:lnTo>
                  <a:pt x="5830" y="1938"/>
                </a:lnTo>
                <a:lnTo>
                  <a:pt x="5828" y="1936"/>
                </a:lnTo>
                <a:lnTo>
                  <a:pt x="5826" y="1934"/>
                </a:lnTo>
                <a:lnTo>
                  <a:pt x="5824" y="1934"/>
                </a:lnTo>
                <a:lnTo>
                  <a:pt x="5820" y="1940"/>
                </a:lnTo>
                <a:lnTo>
                  <a:pt x="5820" y="1942"/>
                </a:lnTo>
                <a:lnTo>
                  <a:pt x="5822" y="1946"/>
                </a:lnTo>
                <a:lnTo>
                  <a:pt x="5824" y="1946"/>
                </a:lnTo>
                <a:lnTo>
                  <a:pt x="5824" y="1948"/>
                </a:lnTo>
                <a:lnTo>
                  <a:pt x="5822" y="1950"/>
                </a:lnTo>
                <a:lnTo>
                  <a:pt x="5828" y="1952"/>
                </a:lnTo>
                <a:lnTo>
                  <a:pt x="5830" y="1954"/>
                </a:lnTo>
                <a:lnTo>
                  <a:pt x="5826" y="1956"/>
                </a:lnTo>
                <a:lnTo>
                  <a:pt x="5822" y="1958"/>
                </a:lnTo>
                <a:lnTo>
                  <a:pt x="5820" y="1960"/>
                </a:lnTo>
                <a:lnTo>
                  <a:pt x="5822" y="1964"/>
                </a:lnTo>
                <a:lnTo>
                  <a:pt x="5824" y="1966"/>
                </a:lnTo>
                <a:lnTo>
                  <a:pt x="5826" y="1964"/>
                </a:lnTo>
                <a:lnTo>
                  <a:pt x="5828" y="1962"/>
                </a:lnTo>
                <a:lnTo>
                  <a:pt x="5832" y="1960"/>
                </a:lnTo>
                <a:lnTo>
                  <a:pt x="5834" y="1960"/>
                </a:lnTo>
                <a:lnTo>
                  <a:pt x="5834" y="1958"/>
                </a:lnTo>
                <a:lnTo>
                  <a:pt x="5836" y="1956"/>
                </a:lnTo>
                <a:lnTo>
                  <a:pt x="5838" y="1954"/>
                </a:lnTo>
                <a:lnTo>
                  <a:pt x="5840" y="1952"/>
                </a:lnTo>
                <a:lnTo>
                  <a:pt x="5844" y="1952"/>
                </a:lnTo>
                <a:lnTo>
                  <a:pt x="5846" y="1952"/>
                </a:lnTo>
                <a:lnTo>
                  <a:pt x="5846" y="1950"/>
                </a:lnTo>
                <a:lnTo>
                  <a:pt x="5848" y="1948"/>
                </a:lnTo>
                <a:lnTo>
                  <a:pt x="5850" y="1946"/>
                </a:lnTo>
                <a:lnTo>
                  <a:pt x="5850" y="1944"/>
                </a:lnTo>
                <a:lnTo>
                  <a:pt x="5848" y="1942"/>
                </a:lnTo>
                <a:lnTo>
                  <a:pt x="5848" y="1940"/>
                </a:lnTo>
                <a:lnTo>
                  <a:pt x="5850" y="1940"/>
                </a:lnTo>
                <a:lnTo>
                  <a:pt x="5850" y="1936"/>
                </a:lnTo>
                <a:lnTo>
                  <a:pt x="5852" y="1936"/>
                </a:lnTo>
                <a:lnTo>
                  <a:pt x="5854" y="1936"/>
                </a:lnTo>
                <a:lnTo>
                  <a:pt x="5860" y="1934"/>
                </a:lnTo>
                <a:lnTo>
                  <a:pt x="5860" y="1932"/>
                </a:lnTo>
                <a:lnTo>
                  <a:pt x="5856" y="1932"/>
                </a:lnTo>
                <a:lnTo>
                  <a:pt x="5854" y="1932"/>
                </a:lnTo>
                <a:lnTo>
                  <a:pt x="5852" y="1932"/>
                </a:lnTo>
                <a:lnTo>
                  <a:pt x="5854" y="1930"/>
                </a:lnTo>
                <a:lnTo>
                  <a:pt x="5856" y="1928"/>
                </a:lnTo>
                <a:lnTo>
                  <a:pt x="5858" y="1922"/>
                </a:lnTo>
                <a:lnTo>
                  <a:pt x="5858" y="1918"/>
                </a:lnTo>
                <a:lnTo>
                  <a:pt x="5858" y="1916"/>
                </a:lnTo>
                <a:lnTo>
                  <a:pt x="5854" y="1916"/>
                </a:lnTo>
                <a:lnTo>
                  <a:pt x="5850" y="1918"/>
                </a:lnTo>
                <a:lnTo>
                  <a:pt x="5842" y="1922"/>
                </a:lnTo>
                <a:lnTo>
                  <a:pt x="5834" y="1926"/>
                </a:lnTo>
                <a:lnTo>
                  <a:pt x="5832" y="1928"/>
                </a:lnTo>
                <a:lnTo>
                  <a:pt x="5834" y="1932"/>
                </a:lnTo>
                <a:lnTo>
                  <a:pt x="5834" y="1934"/>
                </a:lnTo>
                <a:lnTo>
                  <a:pt x="5832" y="1938"/>
                </a:lnTo>
                <a:close/>
                <a:moveTo>
                  <a:pt x="5822" y="1974"/>
                </a:moveTo>
                <a:lnTo>
                  <a:pt x="5822" y="1974"/>
                </a:lnTo>
                <a:lnTo>
                  <a:pt x="5824" y="1970"/>
                </a:lnTo>
                <a:lnTo>
                  <a:pt x="5822" y="1968"/>
                </a:lnTo>
                <a:lnTo>
                  <a:pt x="5820" y="1968"/>
                </a:lnTo>
                <a:lnTo>
                  <a:pt x="5818" y="1968"/>
                </a:lnTo>
                <a:lnTo>
                  <a:pt x="5812" y="1968"/>
                </a:lnTo>
                <a:lnTo>
                  <a:pt x="5810" y="1970"/>
                </a:lnTo>
                <a:lnTo>
                  <a:pt x="5806" y="1972"/>
                </a:lnTo>
                <a:lnTo>
                  <a:pt x="5804" y="1972"/>
                </a:lnTo>
                <a:lnTo>
                  <a:pt x="5806" y="1974"/>
                </a:lnTo>
                <a:lnTo>
                  <a:pt x="5812" y="1976"/>
                </a:lnTo>
                <a:lnTo>
                  <a:pt x="5818" y="1978"/>
                </a:lnTo>
                <a:lnTo>
                  <a:pt x="5820" y="1976"/>
                </a:lnTo>
                <a:lnTo>
                  <a:pt x="5822" y="1974"/>
                </a:lnTo>
                <a:close/>
                <a:moveTo>
                  <a:pt x="5864" y="2010"/>
                </a:moveTo>
                <a:lnTo>
                  <a:pt x="5864" y="2010"/>
                </a:lnTo>
                <a:lnTo>
                  <a:pt x="5868" y="2010"/>
                </a:lnTo>
                <a:lnTo>
                  <a:pt x="5872" y="2006"/>
                </a:lnTo>
                <a:lnTo>
                  <a:pt x="5878" y="1996"/>
                </a:lnTo>
                <a:lnTo>
                  <a:pt x="5876" y="1994"/>
                </a:lnTo>
                <a:lnTo>
                  <a:pt x="5874" y="1994"/>
                </a:lnTo>
                <a:lnTo>
                  <a:pt x="5868" y="1994"/>
                </a:lnTo>
                <a:lnTo>
                  <a:pt x="5864" y="1994"/>
                </a:lnTo>
                <a:lnTo>
                  <a:pt x="5862" y="1992"/>
                </a:lnTo>
                <a:lnTo>
                  <a:pt x="5860" y="1988"/>
                </a:lnTo>
                <a:lnTo>
                  <a:pt x="5858" y="1980"/>
                </a:lnTo>
                <a:lnTo>
                  <a:pt x="5856" y="1972"/>
                </a:lnTo>
                <a:lnTo>
                  <a:pt x="5856" y="1968"/>
                </a:lnTo>
                <a:lnTo>
                  <a:pt x="5854" y="1968"/>
                </a:lnTo>
                <a:lnTo>
                  <a:pt x="5852" y="1968"/>
                </a:lnTo>
                <a:lnTo>
                  <a:pt x="5850" y="1968"/>
                </a:lnTo>
                <a:lnTo>
                  <a:pt x="5850" y="1974"/>
                </a:lnTo>
                <a:lnTo>
                  <a:pt x="5850" y="1978"/>
                </a:lnTo>
                <a:lnTo>
                  <a:pt x="5850" y="1982"/>
                </a:lnTo>
                <a:lnTo>
                  <a:pt x="5848" y="1982"/>
                </a:lnTo>
                <a:lnTo>
                  <a:pt x="5844" y="1978"/>
                </a:lnTo>
                <a:lnTo>
                  <a:pt x="5842" y="1974"/>
                </a:lnTo>
                <a:lnTo>
                  <a:pt x="5840" y="1974"/>
                </a:lnTo>
                <a:lnTo>
                  <a:pt x="5838" y="1976"/>
                </a:lnTo>
                <a:lnTo>
                  <a:pt x="5840" y="1978"/>
                </a:lnTo>
                <a:lnTo>
                  <a:pt x="5840" y="1982"/>
                </a:lnTo>
                <a:lnTo>
                  <a:pt x="5838" y="1984"/>
                </a:lnTo>
                <a:lnTo>
                  <a:pt x="5836" y="1984"/>
                </a:lnTo>
                <a:lnTo>
                  <a:pt x="5834" y="1986"/>
                </a:lnTo>
                <a:lnTo>
                  <a:pt x="5838" y="1990"/>
                </a:lnTo>
                <a:lnTo>
                  <a:pt x="5840" y="1990"/>
                </a:lnTo>
                <a:lnTo>
                  <a:pt x="5842" y="1988"/>
                </a:lnTo>
                <a:lnTo>
                  <a:pt x="5846" y="1990"/>
                </a:lnTo>
                <a:lnTo>
                  <a:pt x="5848" y="1992"/>
                </a:lnTo>
                <a:lnTo>
                  <a:pt x="5846" y="1992"/>
                </a:lnTo>
                <a:lnTo>
                  <a:pt x="5846" y="1994"/>
                </a:lnTo>
                <a:lnTo>
                  <a:pt x="5850" y="1998"/>
                </a:lnTo>
                <a:lnTo>
                  <a:pt x="5852" y="2002"/>
                </a:lnTo>
                <a:lnTo>
                  <a:pt x="5856" y="2002"/>
                </a:lnTo>
                <a:lnTo>
                  <a:pt x="5858" y="2000"/>
                </a:lnTo>
                <a:lnTo>
                  <a:pt x="5864" y="2000"/>
                </a:lnTo>
                <a:lnTo>
                  <a:pt x="5866" y="2000"/>
                </a:lnTo>
                <a:lnTo>
                  <a:pt x="5866" y="2002"/>
                </a:lnTo>
                <a:lnTo>
                  <a:pt x="5866" y="2004"/>
                </a:lnTo>
                <a:lnTo>
                  <a:pt x="5864" y="2008"/>
                </a:lnTo>
                <a:lnTo>
                  <a:pt x="5864" y="2010"/>
                </a:lnTo>
                <a:close/>
                <a:moveTo>
                  <a:pt x="5868" y="2042"/>
                </a:moveTo>
                <a:lnTo>
                  <a:pt x="5868" y="2042"/>
                </a:lnTo>
                <a:lnTo>
                  <a:pt x="5862" y="2040"/>
                </a:lnTo>
                <a:lnTo>
                  <a:pt x="5860" y="2036"/>
                </a:lnTo>
                <a:lnTo>
                  <a:pt x="5858" y="2034"/>
                </a:lnTo>
                <a:lnTo>
                  <a:pt x="5854" y="2036"/>
                </a:lnTo>
                <a:lnTo>
                  <a:pt x="5852" y="2040"/>
                </a:lnTo>
                <a:lnTo>
                  <a:pt x="5852" y="2042"/>
                </a:lnTo>
                <a:lnTo>
                  <a:pt x="5858" y="2046"/>
                </a:lnTo>
                <a:lnTo>
                  <a:pt x="5860" y="2046"/>
                </a:lnTo>
                <a:lnTo>
                  <a:pt x="5860" y="2048"/>
                </a:lnTo>
                <a:lnTo>
                  <a:pt x="5858" y="2050"/>
                </a:lnTo>
                <a:lnTo>
                  <a:pt x="5858" y="2052"/>
                </a:lnTo>
                <a:lnTo>
                  <a:pt x="5856" y="2054"/>
                </a:lnTo>
                <a:lnTo>
                  <a:pt x="5854" y="2054"/>
                </a:lnTo>
                <a:lnTo>
                  <a:pt x="5852" y="2054"/>
                </a:lnTo>
                <a:lnTo>
                  <a:pt x="5850" y="2058"/>
                </a:lnTo>
                <a:lnTo>
                  <a:pt x="5852" y="2058"/>
                </a:lnTo>
                <a:lnTo>
                  <a:pt x="5852" y="2060"/>
                </a:lnTo>
                <a:lnTo>
                  <a:pt x="5858" y="2058"/>
                </a:lnTo>
                <a:lnTo>
                  <a:pt x="5874" y="2054"/>
                </a:lnTo>
                <a:lnTo>
                  <a:pt x="5878" y="2052"/>
                </a:lnTo>
                <a:lnTo>
                  <a:pt x="5878" y="2048"/>
                </a:lnTo>
                <a:lnTo>
                  <a:pt x="5874" y="2044"/>
                </a:lnTo>
                <a:lnTo>
                  <a:pt x="5868" y="2042"/>
                </a:lnTo>
                <a:close/>
                <a:moveTo>
                  <a:pt x="5852" y="2100"/>
                </a:moveTo>
                <a:lnTo>
                  <a:pt x="5852" y="2100"/>
                </a:lnTo>
                <a:lnTo>
                  <a:pt x="5854" y="2102"/>
                </a:lnTo>
                <a:lnTo>
                  <a:pt x="5860" y="2096"/>
                </a:lnTo>
                <a:lnTo>
                  <a:pt x="5864" y="2094"/>
                </a:lnTo>
                <a:lnTo>
                  <a:pt x="5862" y="2090"/>
                </a:lnTo>
                <a:lnTo>
                  <a:pt x="5862" y="2086"/>
                </a:lnTo>
                <a:lnTo>
                  <a:pt x="5860" y="2080"/>
                </a:lnTo>
                <a:lnTo>
                  <a:pt x="5858" y="2078"/>
                </a:lnTo>
                <a:lnTo>
                  <a:pt x="5856" y="2080"/>
                </a:lnTo>
                <a:lnTo>
                  <a:pt x="5854" y="2084"/>
                </a:lnTo>
                <a:lnTo>
                  <a:pt x="5852" y="2084"/>
                </a:lnTo>
                <a:lnTo>
                  <a:pt x="5852" y="2082"/>
                </a:lnTo>
                <a:lnTo>
                  <a:pt x="5850" y="2082"/>
                </a:lnTo>
                <a:lnTo>
                  <a:pt x="5846" y="2086"/>
                </a:lnTo>
                <a:lnTo>
                  <a:pt x="5842" y="2090"/>
                </a:lnTo>
                <a:lnTo>
                  <a:pt x="5842" y="2092"/>
                </a:lnTo>
                <a:lnTo>
                  <a:pt x="5844" y="2094"/>
                </a:lnTo>
                <a:lnTo>
                  <a:pt x="5848" y="2094"/>
                </a:lnTo>
                <a:lnTo>
                  <a:pt x="5850" y="2092"/>
                </a:lnTo>
                <a:lnTo>
                  <a:pt x="5852" y="2090"/>
                </a:lnTo>
                <a:lnTo>
                  <a:pt x="5854" y="2092"/>
                </a:lnTo>
                <a:lnTo>
                  <a:pt x="5854" y="2096"/>
                </a:lnTo>
                <a:lnTo>
                  <a:pt x="5852" y="2098"/>
                </a:lnTo>
                <a:lnTo>
                  <a:pt x="5852" y="2100"/>
                </a:lnTo>
                <a:close/>
                <a:moveTo>
                  <a:pt x="5974" y="1886"/>
                </a:moveTo>
                <a:lnTo>
                  <a:pt x="5974" y="1886"/>
                </a:lnTo>
                <a:lnTo>
                  <a:pt x="5978" y="1888"/>
                </a:lnTo>
                <a:lnTo>
                  <a:pt x="5982" y="1888"/>
                </a:lnTo>
                <a:lnTo>
                  <a:pt x="5986" y="1888"/>
                </a:lnTo>
                <a:lnTo>
                  <a:pt x="5988" y="1890"/>
                </a:lnTo>
                <a:lnTo>
                  <a:pt x="5992" y="1892"/>
                </a:lnTo>
                <a:lnTo>
                  <a:pt x="5994" y="1890"/>
                </a:lnTo>
                <a:lnTo>
                  <a:pt x="5996" y="1888"/>
                </a:lnTo>
                <a:lnTo>
                  <a:pt x="5996" y="1886"/>
                </a:lnTo>
                <a:lnTo>
                  <a:pt x="5994" y="1886"/>
                </a:lnTo>
                <a:lnTo>
                  <a:pt x="5994" y="1888"/>
                </a:lnTo>
                <a:lnTo>
                  <a:pt x="5992" y="1886"/>
                </a:lnTo>
                <a:lnTo>
                  <a:pt x="5990" y="1884"/>
                </a:lnTo>
                <a:lnTo>
                  <a:pt x="5986" y="1884"/>
                </a:lnTo>
                <a:lnTo>
                  <a:pt x="5984" y="1884"/>
                </a:lnTo>
                <a:lnTo>
                  <a:pt x="5984" y="1882"/>
                </a:lnTo>
                <a:lnTo>
                  <a:pt x="5986" y="1878"/>
                </a:lnTo>
                <a:lnTo>
                  <a:pt x="5986" y="1876"/>
                </a:lnTo>
                <a:lnTo>
                  <a:pt x="5980" y="1874"/>
                </a:lnTo>
                <a:lnTo>
                  <a:pt x="5976" y="1874"/>
                </a:lnTo>
                <a:lnTo>
                  <a:pt x="5974" y="1878"/>
                </a:lnTo>
                <a:lnTo>
                  <a:pt x="5974" y="1882"/>
                </a:lnTo>
                <a:lnTo>
                  <a:pt x="5974" y="1886"/>
                </a:lnTo>
                <a:close/>
                <a:moveTo>
                  <a:pt x="11016" y="3794"/>
                </a:moveTo>
                <a:lnTo>
                  <a:pt x="11016" y="3794"/>
                </a:lnTo>
                <a:lnTo>
                  <a:pt x="11010" y="3790"/>
                </a:lnTo>
                <a:lnTo>
                  <a:pt x="11006" y="3788"/>
                </a:lnTo>
                <a:lnTo>
                  <a:pt x="11004" y="3788"/>
                </a:lnTo>
                <a:lnTo>
                  <a:pt x="11002" y="3790"/>
                </a:lnTo>
                <a:lnTo>
                  <a:pt x="10998" y="3794"/>
                </a:lnTo>
                <a:lnTo>
                  <a:pt x="10994" y="3798"/>
                </a:lnTo>
                <a:lnTo>
                  <a:pt x="10988" y="3800"/>
                </a:lnTo>
                <a:lnTo>
                  <a:pt x="10980" y="3808"/>
                </a:lnTo>
                <a:lnTo>
                  <a:pt x="10960" y="3844"/>
                </a:lnTo>
                <a:lnTo>
                  <a:pt x="10952" y="3862"/>
                </a:lnTo>
                <a:lnTo>
                  <a:pt x="10948" y="3876"/>
                </a:lnTo>
                <a:lnTo>
                  <a:pt x="10948" y="3892"/>
                </a:lnTo>
                <a:lnTo>
                  <a:pt x="10950" y="3910"/>
                </a:lnTo>
                <a:lnTo>
                  <a:pt x="10954" y="3924"/>
                </a:lnTo>
                <a:lnTo>
                  <a:pt x="10958" y="3930"/>
                </a:lnTo>
                <a:lnTo>
                  <a:pt x="10962" y="3934"/>
                </a:lnTo>
                <a:lnTo>
                  <a:pt x="10966" y="3940"/>
                </a:lnTo>
                <a:lnTo>
                  <a:pt x="10970" y="3952"/>
                </a:lnTo>
                <a:lnTo>
                  <a:pt x="10974" y="3960"/>
                </a:lnTo>
                <a:lnTo>
                  <a:pt x="10976" y="3962"/>
                </a:lnTo>
                <a:lnTo>
                  <a:pt x="10978" y="3960"/>
                </a:lnTo>
                <a:lnTo>
                  <a:pt x="10978" y="3956"/>
                </a:lnTo>
                <a:lnTo>
                  <a:pt x="10980" y="3946"/>
                </a:lnTo>
                <a:lnTo>
                  <a:pt x="10980" y="3936"/>
                </a:lnTo>
                <a:lnTo>
                  <a:pt x="10982" y="3930"/>
                </a:lnTo>
                <a:lnTo>
                  <a:pt x="10984" y="3926"/>
                </a:lnTo>
                <a:lnTo>
                  <a:pt x="10988" y="3922"/>
                </a:lnTo>
                <a:lnTo>
                  <a:pt x="10990" y="3918"/>
                </a:lnTo>
                <a:lnTo>
                  <a:pt x="10994" y="3912"/>
                </a:lnTo>
                <a:lnTo>
                  <a:pt x="10998" y="3902"/>
                </a:lnTo>
                <a:lnTo>
                  <a:pt x="11002" y="3888"/>
                </a:lnTo>
                <a:lnTo>
                  <a:pt x="11008" y="3862"/>
                </a:lnTo>
                <a:lnTo>
                  <a:pt x="11014" y="3844"/>
                </a:lnTo>
                <a:lnTo>
                  <a:pt x="11018" y="3832"/>
                </a:lnTo>
                <a:lnTo>
                  <a:pt x="11018" y="3826"/>
                </a:lnTo>
                <a:lnTo>
                  <a:pt x="11018" y="3822"/>
                </a:lnTo>
                <a:lnTo>
                  <a:pt x="11016" y="3818"/>
                </a:lnTo>
                <a:lnTo>
                  <a:pt x="11016" y="3814"/>
                </a:lnTo>
                <a:lnTo>
                  <a:pt x="11020" y="3808"/>
                </a:lnTo>
                <a:lnTo>
                  <a:pt x="11020" y="3806"/>
                </a:lnTo>
                <a:lnTo>
                  <a:pt x="11020" y="3804"/>
                </a:lnTo>
                <a:lnTo>
                  <a:pt x="11020" y="3800"/>
                </a:lnTo>
                <a:lnTo>
                  <a:pt x="11016" y="3794"/>
                </a:lnTo>
                <a:close/>
                <a:moveTo>
                  <a:pt x="10494" y="4138"/>
                </a:moveTo>
                <a:lnTo>
                  <a:pt x="10494" y="4138"/>
                </a:lnTo>
                <a:lnTo>
                  <a:pt x="10504" y="4142"/>
                </a:lnTo>
                <a:lnTo>
                  <a:pt x="10510" y="4142"/>
                </a:lnTo>
                <a:lnTo>
                  <a:pt x="10512" y="4142"/>
                </a:lnTo>
                <a:lnTo>
                  <a:pt x="10514" y="4144"/>
                </a:lnTo>
                <a:lnTo>
                  <a:pt x="10518" y="4148"/>
                </a:lnTo>
                <a:lnTo>
                  <a:pt x="10522" y="4148"/>
                </a:lnTo>
                <a:lnTo>
                  <a:pt x="10526" y="4148"/>
                </a:lnTo>
                <a:lnTo>
                  <a:pt x="10528" y="4142"/>
                </a:lnTo>
                <a:lnTo>
                  <a:pt x="10528" y="4140"/>
                </a:lnTo>
                <a:lnTo>
                  <a:pt x="10530" y="4138"/>
                </a:lnTo>
                <a:lnTo>
                  <a:pt x="10534" y="4138"/>
                </a:lnTo>
                <a:lnTo>
                  <a:pt x="10540" y="4138"/>
                </a:lnTo>
                <a:lnTo>
                  <a:pt x="10542" y="4136"/>
                </a:lnTo>
                <a:lnTo>
                  <a:pt x="10542" y="4132"/>
                </a:lnTo>
                <a:lnTo>
                  <a:pt x="10544" y="4130"/>
                </a:lnTo>
                <a:lnTo>
                  <a:pt x="10546" y="4128"/>
                </a:lnTo>
                <a:lnTo>
                  <a:pt x="10552" y="4124"/>
                </a:lnTo>
                <a:lnTo>
                  <a:pt x="10556" y="4124"/>
                </a:lnTo>
                <a:lnTo>
                  <a:pt x="10558" y="4120"/>
                </a:lnTo>
                <a:lnTo>
                  <a:pt x="10560" y="4116"/>
                </a:lnTo>
                <a:lnTo>
                  <a:pt x="10560" y="4110"/>
                </a:lnTo>
                <a:lnTo>
                  <a:pt x="10562" y="4100"/>
                </a:lnTo>
                <a:lnTo>
                  <a:pt x="10568" y="4090"/>
                </a:lnTo>
                <a:lnTo>
                  <a:pt x="10574" y="4082"/>
                </a:lnTo>
                <a:lnTo>
                  <a:pt x="10578" y="4078"/>
                </a:lnTo>
                <a:lnTo>
                  <a:pt x="10580" y="4074"/>
                </a:lnTo>
                <a:lnTo>
                  <a:pt x="10580" y="4068"/>
                </a:lnTo>
                <a:lnTo>
                  <a:pt x="10578" y="4060"/>
                </a:lnTo>
                <a:lnTo>
                  <a:pt x="10574" y="4058"/>
                </a:lnTo>
                <a:lnTo>
                  <a:pt x="10570" y="4056"/>
                </a:lnTo>
                <a:lnTo>
                  <a:pt x="10568" y="4052"/>
                </a:lnTo>
                <a:lnTo>
                  <a:pt x="10566" y="4052"/>
                </a:lnTo>
                <a:lnTo>
                  <a:pt x="10562" y="4054"/>
                </a:lnTo>
                <a:lnTo>
                  <a:pt x="10558" y="4056"/>
                </a:lnTo>
                <a:lnTo>
                  <a:pt x="10554" y="4056"/>
                </a:lnTo>
                <a:lnTo>
                  <a:pt x="10548" y="4056"/>
                </a:lnTo>
                <a:lnTo>
                  <a:pt x="10542" y="4058"/>
                </a:lnTo>
                <a:lnTo>
                  <a:pt x="10540" y="4060"/>
                </a:lnTo>
                <a:lnTo>
                  <a:pt x="10536" y="4060"/>
                </a:lnTo>
                <a:lnTo>
                  <a:pt x="10530" y="4058"/>
                </a:lnTo>
                <a:lnTo>
                  <a:pt x="10526" y="4058"/>
                </a:lnTo>
                <a:lnTo>
                  <a:pt x="10522" y="4058"/>
                </a:lnTo>
                <a:lnTo>
                  <a:pt x="10520" y="4060"/>
                </a:lnTo>
                <a:lnTo>
                  <a:pt x="10518" y="4064"/>
                </a:lnTo>
                <a:lnTo>
                  <a:pt x="10514" y="4062"/>
                </a:lnTo>
                <a:lnTo>
                  <a:pt x="10512" y="4062"/>
                </a:lnTo>
                <a:lnTo>
                  <a:pt x="10510" y="4062"/>
                </a:lnTo>
                <a:lnTo>
                  <a:pt x="10508" y="4064"/>
                </a:lnTo>
                <a:lnTo>
                  <a:pt x="10504" y="4068"/>
                </a:lnTo>
                <a:lnTo>
                  <a:pt x="10504" y="4070"/>
                </a:lnTo>
                <a:lnTo>
                  <a:pt x="10502" y="4074"/>
                </a:lnTo>
                <a:lnTo>
                  <a:pt x="10496" y="4082"/>
                </a:lnTo>
                <a:lnTo>
                  <a:pt x="10492" y="4084"/>
                </a:lnTo>
                <a:lnTo>
                  <a:pt x="10488" y="4088"/>
                </a:lnTo>
                <a:lnTo>
                  <a:pt x="10484" y="4096"/>
                </a:lnTo>
                <a:lnTo>
                  <a:pt x="10484" y="4108"/>
                </a:lnTo>
                <a:lnTo>
                  <a:pt x="10484" y="4118"/>
                </a:lnTo>
                <a:lnTo>
                  <a:pt x="10486" y="4126"/>
                </a:lnTo>
                <a:lnTo>
                  <a:pt x="10488" y="4132"/>
                </a:lnTo>
                <a:lnTo>
                  <a:pt x="10494" y="4138"/>
                </a:lnTo>
                <a:close/>
                <a:moveTo>
                  <a:pt x="10696" y="3976"/>
                </a:moveTo>
                <a:lnTo>
                  <a:pt x="10696" y="3976"/>
                </a:lnTo>
                <a:lnTo>
                  <a:pt x="10698" y="3978"/>
                </a:lnTo>
                <a:lnTo>
                  <a:pt x="10702" y="3978"/>
                </a:lnTo>
                <a:lnTo>
                  <a:pt x="10706" y="3976"/>
                </a:lnTo>
                <a:lnTo>
                  <a:pt x="10708" y="3974"/>
                </a:lnTo>
                <a:lnTo>
                  <a:pt x="10708" y="3968"/>
                </a:lnTo>
                <a:lnTo>
                  <a:pt x="10706" y="3962"/>
                </a:lnTo>
                <a:lnTo>
                  <a:pt x="10708" y="3958"/>
                </a:lnTo>
                <a:lnTo>
                  <a:pt x="10708" y="3954"/>
                </a:lnTo>
                <a:lnTo>
                  <a:pt x="10708" y="3952"/>
                </a:lnTo>
                <a:lnTo>
                  <a:pt x="10706" y="3950"/>
                </a:lnTo>
                <a:lnTo>
                  <a:pt x="10702" y="3952"/>
                </a:lnTo>
                <a:lnTo>
                  <a:pt x="10702" y="3950"/>
                </a:lnTo>
                <a:lnTo>
                  <a:pt x="10702" y="3948"/>
                </a:lnTo>
                <a:lnTo>
                  <a:pt x="10700" y="3948"/>
                </a:lnTo>
                <a:lnTo>
                  <a:pt x="10698" y="3948"/>
                </a:lnTo>
                <a:lnTo>
                  <a:pt x="10698" y="3952"/>
                </a:lnTo>
                <a:lnTo>
                  <a:pt x="10696" y="3954"/>
                </a:lnTo>
                <a:lnTo>
                  <a:pt x="10694" y="3958"/>
                </a:lnTo>
                <a:lnTo>
                  <a:pt x="10690" y="3960"/>
                </a:lnTo>
                <a:lnTo>
                  <a:pt x="10690" y="3966"/>
                </a:lnTo>
                <a:lnTo>
                  <a:pt x="10690" y="3974"/>
                </a:lnTo>
                <a:lnTo>
                  <a:pt x="10692" y="3974"/>
                </a:lnTo>
                <a:lnTo>
                  <a:pt x="10696" y="3976"/>
                </a:lnTo>
                <a:close/>
              </a:path>
            </a:pathLst>
          </a:custGeom>
          <a:solidFill>
            <a:srgbClr val="D8D8D8"/>
          </a:solidFill>
          <a:ln cap="flat" cmpd="sng" w="952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023" name="Google Shape;1023;p26"/>
          <p:cNvGrpSpPr/>
          <p:nvPr/>
        </p:nvGrpSpPr>
        <p:grpSpPr>
          <a:xfrm>
            <a:off x="3802286" y="2169611"/>
            <a:ext cx="1408434" cy="1062044"/>
            <a:chOff x="3788218" y="2577575"/>
            <a:chExt cx="1408434" cy="1062044"/>
          </a:xfrm>
        </p:grpSpPr>
        <p:grpSp>
          <p:nvGrpSpPr>
            <p:cNvPr id="1024" name="Google Shape;1024;p26"/>
            <p:cNvGrpSpPr/>
            <p:nvPr/>
          </p:nvGrpSpPr>
          <p:grpSpPr>
            <a:xfrm>
              <a:off x="3828227" y="2577575"/>
              <a:ext cx="1368425" cy="1062044"/>
              <a:chOff x="3714744" y="1765494"/>
              <a:chExt cx="1567704" cy="1216963"/>
            </a:xfrm>
          </p:grpSpPr>
          <p:sp>
            <p:nvSpPr>
              <p:cNvPr id="1025" name="Google Shape;1025;p26"/>
              <p:cNvSpPr/>
              <p:nvPr/>
            </p:nvSpPr>
            <p:spPr>
              <a:xfrm>
                <a:off x="3714744" y="2643182"/>
                <a:ext cx="868531" cy="19520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026" name="Google Shape;1026;p26"/>
              <p:cNvGrpSpPr/>
              <p:nvPr/>
            </p:nvGrpSpPr>
            <p:grpSpPr>
              <a:xfrm>
                <a:off x="3925711" y="1830979"/>
                <a:ext cx="646983" cy="964106"/>
                <a:chOff x="5519015" y="2796483"/>
                <a:chExt cx="1354582" cy="2017717"/>
              </a:xfrm>
            </p:grpSpPr>
            <p:sp>
              <p:nvSpPr>
                <p:cNvPr id="1027" name="Google Shape;1027;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028" name="Google Shape;1028;p26"/>
                <p:cNvGrpSpPr/>
                <p:nvPr/>
              </p:nvGrpSpPr>
              <p:grpSpPr>
                <a:xfrm>
                  <a:off x="5519015" y="2796483"/>
                  <a:ext cx="769169" cy="2017717"/>
                  <a:chOff x="3956915" y="1615383"/>
                  <a:chExt cx="769169" cy="2017717"/>
                </a:xfrm>
              </p:grpSpPr>
              <p:grpSp>
                <p:nvGrpSpPr>
                  <p:cNvPr id="1029" name="Google Shape;1029;p26"/>
                  <p:cNvGrpSpPr/>
                  <p:nvPr/>
                </p:nvGrpSpPr>
                <p:grpSpPr>
                  <a:xfrm>
                    <a:off x="3956915" y="1615383"/>
                    <a:ext cx="769169" cy="2017717"/>
                    <a:chOff x="2880339" y="-183099"/>
                    <a:chExt cx="1087619" cy="2853091"/>
                  </a:xfrm>
                </p:grpSpPr>
                <p:sp>
                  <p:nvSpPr>
                    <p:cNvPr id="1030" name="Google Shape;1030;p26"/>
                    <p:cNvSpPr/>
                    <p:nvPr/>
                  </p:nvSpPr>
                  <p:spPr>
                    <a:xfrm>
                      <a:off x="2880339" y="-183099"/>
                      <a:ext cx="1082236" cy="2648530"/>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1" name="Google Shape;1031;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2" name="Google Shape;1032;p26"/>
                    <p:cNvSpPr/>
                    <p:nvPr/>
                  </p:nvSpPr>
                  <p:spPr>
                    <a:xfrm>
                      <a:off x="2880339" y="2357767"/>
                      <a:ext cx="1087619" cy="312225"/>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033" name="Google Shape;1033;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nvGrpSpPr>
              <p:cNvPr id="1034" name="Google Shape;1034;p26"/>
              <p:cNvGrpSpPr/>
              <p:nvPr/>
            </p:nvGrpSpPr>
            <p:grpSpPr>
              <a:xfrm>
                <a:off x="4282694" y="1765494"/>
                <a:ext cx="999754" cy="1216963"/>
                <a:chOff x="5153859" y="2796856"/>
                <a:chExt cx="1719738" cy="2092515"/>
              </a:xfrm>
            </p:grpSpPr>
            <p:sp>
              <p:nvSpPr>
                <p:cNvPr id="1035" name="Google Shape;1035;p26"/>
                <p:cNvSpPr/>
                <p:nvPr/>
              </p:nvSpPr>
              <p:spPr>
                <a:xfrm>
                  <a:off x="5153859" y="4553728"/>
                  <a:ext cx="1494011" cy="33564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036" name="Google Shape;1036;p26"/>
                <p:cNvGrpSpPr/>
                <p:nvPr/>
              </p:nvGrpSpPr>
              <p:grpSpPr>
                <a:xfrm>
                  <a:off x="5518581" y="2796856"/>
                  <a:ext cx="1355016" cy="2018929"/>
                  <a:chOff x="5518581" y="2796856"/>
                  <a:chExt cx="1355016" cy="2018929"/>
                </a:xfrm>
              </p:grpSpPr>
              <p:sp>
                <p:nvSpPr>
                  <p:cNvPr id="1037" name="Google Shape;1037;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038" name="Google Shape;1038;p26"/>
                  <p:cNvGrpSpPr/>
                  <p:nvPr/>
                </p:nvGrpSpPr>
                <p:grpSpPr>
                  <a:xfrm>
                    <a:off x="5518581" y="2796856"/>
                    <a:ext cx="767921" cy="2018929"/>
                    <a:chOff x="3956481" y="1615756"/>
                    <a:chExt cx="767921" cy="2018929"/>
                  </a:xfrm>
                </p:grpSpPr>
                <p:grpSp>
                  <p:nvGrpSpPr>
                    <p:cNvPr id="1039" name="Google Shape;1039;p26"/>
                    <p:cNvGrpSpPr/>
                    <p:nvPr/>
                  </p:nvGrpSpPr>
                  <p:grpSpPr>
                    <a:xfrm>
                      <a:off x="3956481" y="1615756"/>
                      <a:ext cx="767921" cy="2018929"/>
                      <a:chOff x="2880302" y="-182569"/>
                      <a:chExt cx="1083796" cy="2852698"/>
                    </a:xfrm>
                  </p:grpSpPr>
                  <p:sp>
                    <p:nvSpPr>
                      <p:cNvPr id="1040" name="Google Shape;1040;p26"/>
                      <p:cNvSpPr/>
                      <p:nvPr/>
                    </p:nvSpPr>
                    <p:spPr>
                      <a:xfrm>
                        <a:off x="2880302" y="-182569"/>
                        <a:ext cx="1079373" cy="2644826"/>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1" name="Google Shape;1041;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2" name="Google Shape;1042;p26"/>
                      <p:cNvSpPr/>
                      <p:nvPr/>
                    </p:nvSpPr>
                    <p:spPr>
                      <a:xfrm>
                        <a:off x="2880302" y="2360534"/>
                        <a:ext cx="1083796" cy="309595"/>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043" name="Google Shape;1043;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grpSp>
        <p:sp>
          <p:nvSpPr>
            <p:cNvPr id="1044" name="Google Shape;1044;p26"/>
            <p:cNvSpPr txBox="1"/>
            <p:nvPr/>
          </p:nvSpPr>
          <p:spPr>
            <a:xfrm>
              <a:off x="4316417" y="2634284"/>
              <a:ext cx="766762"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82%</a:t>
              </a:r>
              <a:endParaRPr/>
            </a:p>
          </p:txBody>
        </p:sp>
        <p:sp>
          <p:nvSpPr>
            <p:cNvPr id="1045" name="Google Shape;1045;p26"/>
            <p:cNvSpPr txBox="1"/>
            <p:nvPr/>
          </p:nvSpPr>
          <p:spPr>
            <a:xfrm>
              <a:off x="3788218" y="2663079"/>
              <a:ext cx="766763"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47%</a:t>
              </a:r>
              <a:endParaRPr/>
            </a:p>
          </p:txBody>
        </p:sp>
      </p:grpSp>
      <p:grpSp>
        <p:nvGrpSpPr>
          <p:cNvPr id="1046" name="Google Shape;1046;p26"/>
          <p:cNvGrpSpPr/>
          <p:nvPr/>
        </p:nvGrpSpPr>
        <p:grpSpPr>
          <a:xfrm>
            <a:off x="8795675" y="1116080"/>
            <a:ext cx="1408873" cy="1062041"/>
            <a:chOff x="8781607" y="1524044"/>
            <a:chExt cx="1408873" cy="1062041"/>
          </a:xfrm>
        </p:grpSpPr>
        <p:grpSp>
          <p:nvGrpSpPr>
            <p:cNvPr id="1047" name="Google Shape;1047;p26"/>
            <p:cNvGrpSpPr/>
            <p:nvPr/>
          </p:nvGrpSpPr>
          <p:grpSpPr>
            <a:xfrm>
              <a:off x="8822055" y="1524044"/>
              <a:ext cx="1368425" cy="1062041"/>
              <a:chOff x="3714744" y="1765493"/>
              <a:chExt cx="1567704" cy="1216961"/>
            </a:xfrm>
          </p:grpSpPr>
          <p:sp>
            <p:nvSpPr>
              <p:cNvPr id="1048" name="Google Shape;1048;p26"/>
              <p:cNvSpPr/>
              <p:nvPr/>
            </p:nvSpPr>
            <p:spPr>
              <a:xfrm>
                <a:off x="3714744" y="2643182"/>
                <a:ext cx="868531" cy="19520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049" name="Google Shape;1049;p26"/>
              <p:cNvGrpSpPr/>
              <p:nvPr/>
            </p:nvGrpSpPr>
            <p:grpSpPr>
              <a:xfrm>
                <a:off x="3925711" y="1830979"/>
                <a:ext cx="646983" cy="964106"/>
                <a:chOff x="5519015" y="2796483"/>
                <a:chExt cx="1354582" cy="2017717"/>
              </a:xfrm>
            </p:grpSpPr>
            <p:sp>
              <p:nvSpPr>
                <p:cNvPr id="1050" name="Google Shape;1050;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051" name="Google Shape;1051;p26"/>
                <p:cNvGrpSpPr/>
                <p:nvPr/>
              </p:nvGrpSpPr>
              <p:grpSpPr>
                <a:xfrm>
                  <a:off x="5519015" y="2796483"/>
                  <a:ext cx="769169" cy="2017717"/>
                  <a:chOff x="3956915" y="1615383"/>
                  <a:chExt cx="769169" cy="2017717"/>
                </a:xfrm>
              </p:grpSpPr>
              <p:grpSp>
                <p:nvGrpSpPr>
                  <p:cNvPr id="1052" name="Google Shape;1052;p26"/>
                  <p:cNvGrpSpPr/>
                  <p:nvPr/>
                </p:nvGrpSpPr>
                <p:grpSpPr>
                  <a:xfrm>
                    <a:off x="3956915" y="1615383"/>
                    <a:ext cx="769169" cy="2017717"/>
                    <a:chOff x="2880339" y="-183099"/>
                    <a:chExt cx="1087619" cy="2853091"/>
                  </a:xfrm>
                </p:grpSpPr>
                <p:sp>
                  <p:nvSpPr>
                    <p:cNvPr id="1053" name="Google Shape;1053;p26"/>
                    <p:cNvSpPr/>
                    <p:nvPr/>
                  </p:nvSpPr>
                  <p:spPr>
                    <a:xfrm>
                      <a:off x="2880339" y="-183099"/>
                      <a:ext cx="1082236" cy="2648530"/>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4" name="Google Shape;1054;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5" name="Google Shape;1055;p26"/>
                    <p:cNvSpPr/>
                    <p:nvPr/>
                  </p:nvSpPr>
                  <p:spPr>
                    <a:xfrm>
                      <a:off x="2880339" y="2357767"/>
                      <a:ext cx="1087619" cy="312225"/>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056" name="Google Shape;1056;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nvGrpSpPr>
              <p:cNvPr id="1057" name="Google Shape;1057;p26"/>
              <p:cNvGrpSpPr/>
              <p:nvPr/>
            </p:nvGrpSpPr>
            <p:grpSpPr>
              <a:xfrm>
                <a:off x="4282694" y="1765493"/>
                <a:ext cx="999754" cy="1216961"/>
                <a:chOff x="5153859" y="2796858"/>
                <a:chExt cx="1719738" cy="2092513"/>
              </a:xfrm>
            </p:grpSpPr>
            <p:sp>
              <p:nvSpPr>
                <p:cNvPr id="1058" name="Google Shape;1058;p26"/>
                <p:cNvSpPr/>
                <p:nvPr/>
              </p:nvSpPr>
              <p:spPr>
                <a:xfrm>
                  <a:off x="5153859" y="4553728"/>
                  <a:ext cx="1494011" cy="33564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059" name="Google Shape;1059;p26"/>
                <p:cNvGrpSpPr/>
                <p:nvPr/>
              </p:nvGrpSpPr>
              <p:grpSpPr>
                <a:xfrm>
                  <a:off x="5518989" y="2796858"/>
                  <a:ext cx="1354608" cy="2017440"/>
                  <a:chOff x="5518989" y="2796858"/>
                  <a:chExt cx="1354608" cy="2017440"/>
                </a:xfrm>
              </p:grpSpPr>
              <p:sp>
                <p:nvSpPr>
                  <p:cNvPr id="1060" name="Google Shape;1060;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061" name="Google Shape;1061;p26"/>
                  <p:cNvGrpSpPr/>
                  <p:nvPr/>
                </p:nvGrpSpPr>
                <p:grpSpPr>
                  <a:xfrm>
                    <a:off x="5518989" y="2796858"/>
                    <a:ext cx="766465" cy="2017440"/>
                    <a:chOff x="3956889" y="1615758"/>
                    <a:chExt cx="766465" cy="2017440"/>
                  </a:xfrm>
                </p:grpSpPr>
                <p:grpSp>
                  <p:nvGrpSpPr>
                    <p:cNvPr id="1062" name="Google Shape;1062;p26"/>
                    <p:cNvGrpSpPr/>
                    <p:nvPr/>
                  </p:nvGrpSpPr>
                  <p:grpSpPr>
                    <a:xfrm>
                      <a:off x="3956889" y="1615758"/>
                      <a:ext cx="766465" cy="2017440"/>
                      <a:chOff x="2880302" y="-182569"/>
                      <a:chExt cx="1083796" cy="2852698"/>
                    </a:xfrm>
                  </p:grpSpPr>
                  <p:sp>
                    <p:nvSpPr>
                      <p:cNvPr id="1063" name="Google Shape;1063;p26"/>
                      <p:cNvSpPr/>
                      <p:nvPr/>
                    </p:nvSpPr>
                    <p:spPr>
                      <a:xfrm>
                        <a:off x="2880302" y="-182569"/>
                        <a:ext cx="1079373" cy="2644826"/>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4" name="Google Shape;1064;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5" name="Google Shape;1065;p26"/>
                      <p:cNvSpPr/>
                      <p:nvPr/>
                    </p:nvSpPr>
                    <p:spPr>
                      <a:xfrm>
                        <a:off x="2880302" y="2360534"/>
                        <a:ext cx="1083796" cy="309595"/>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066" name="Google Shape;1066;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grpSp>
        <p:sp>
          <p:nvSpPr>
            <p:cNvPr id="1067" name="Google Shape;1067;p26"/>
            <p:cNvSpPr txBox="1"/>
            <p:nvPr/>
          </p:nvSpPr>
          <p:spPr>
            <a:xfrm>
              <a:off x="9323874" y="1552180"/>
              <a:ext cx="766762"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82%</a:t>
              </a:r>
              <a:endParaRPr/>
            </a:p>
          </p:txBody>
        </p:sp>
        <p:sp>
          <p:nvSpPr>
            <p:cNvPr id="1068" name="Google Shape;1068;p26"/>
            <p:cNvSpPr txBox="1"/>
            <p:nvPr/>
          </p:nvSpPr>
          <p:spPr>
            <a:xfrm>
              <a:off x="8781607" y="1595043"/>
              <a:ext cx="766763"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47%</a:t>
              </a:r>
              <a:endParaRPr/>
            </a:p>
          </p:txBody>
        </p:sp>
      </p:grpSp>
      <p:grpSp>
        <p:nvGrpSpPr>
          <p:cNvPr id="1069" name="Google Shape;1069;p26"/>
          <p:cNvGrpSpPr/>
          <p:nvPr/>
        </p:nvGrpSpPr>
        <p:grpSpPr>
          <a:xfrm>
            <a:off x="4870235" y="3674530"/>
            <a:ext cx="1408873" cy="1062041"/>
            <a:chOff x="4856167" y="4082494"/>
            <a:chExt cx="1408873" cy="1062041"/>
          </a:xfrm>
        </p:grpSpPr>
        <p:grpSp>
          <p:nvGrpSpPr>
            <p:cNvPr id="1070" name="Google Shape;1070;p26"/>
            <p:cNvGrpSpPr/>
            <p:nvPr/>
          </p:nvGrpSpPr>
          <p:grpSpPr>
            <a:xfrm>
              <a:off x="4896615" y="4082494"/>
              <a:ext cx="1368425" cy="1062041"/>
              <a:chOff x="3714744" y="1765493"/>
              <a:chExt cx="1567704" cy="1216961"/>
            </a:xfrm>
          </p:grpSpPr>
          <p:sp>
            <p:nvSpPr>
              <p:cNvPr id="1071" name="Google Shape;1071;p26"/>
              <p:cNvSpPr/>
              <p:nvPr/>
            </p:nvSpPr>
            <p:spPr>
              <a:xfrm>
                <a:off x="3714744" y="2643182"/>
                <a:ext cx="868531" cy="19520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072" name="Google Shape;1072;p26"/>
              <p:cNvGrpSpPr/>
              <p:nvPr/>
            </p:nvGrpSpPr>
            <p:grpSpPr>
              <a:xfrm>
                <a:off x="3925711" y="1830979"/>
                <a:ext cx="646983" cy="964106"/>
                <a:chOff x="5519015" y="2796483"/>
                <a:chExt cx="1354582" cy="2017717"/>
              </a:xfrm>
            </p:grpSpPr>
            <p:sp>
              <p:nvSpPr>
                <p:cNvPr id="1073" name="Google Shape;1073;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074" name="Google Shape;1074;p26"/>
                <p:cNvGrpSpPr/>
                <p:nvPr/>
              </p:nvGrpSpPr>
              <p:grpSpPr>
                <a:xfrm>
                  <a:off x="5519015" y="2796483"/>
                  <a:ext cx="769169" cy="2017717"/>
                  <a:chOff x="3956915" y="1615383"/>
                  <a:chExt cx="769169" cy="2017717"/>
                </a:xfrm>
              </p:grpSpPr>
              <p:grpSp>
                <p:nvGrpSpPr>
                  <p:cNvPr id="1075" name="Google Shape;1075;p26"/>
                  <p:cNvGrpSpPr/>
                  <p:nvPr/>
                </p:nvGrpSpPr>
                <p:grpSpPr>
                  <a:xfrm>
                    <a:off x="3956915" y="1615383"/>
                    <a:ext cx="769169" cy="2017717"/>
                    <a:chOff x="2880339" y="-183099"/>
                    <a:chExt cx="1087619" cy="2853091"/>
                  </a:xfrm>
                </p:grpSpPr>
                <p:sp>
                  <p:nvSpPr>
                    <p:cNvPr id="1076" name="Google Shape;1076;p26"/>
                    <p:cNvSpPr/>
                    <p:nvPr/>
                  </p:nvSpPr>
                  <p:spPr>
                    <a:xfrm>
                      <a:off x="2880339" y="-183099"/>
                      <a:ext cx="1082233" cy="2648530"/>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7" name="Google Shape;1077;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8" name="Google Shape;1078;p26"/>
                    <p:cNvSpPr/>
                    <p:nvPr/>
                  </p:nvSpPr>
                  <p:spPr>
                    <a:xfrm>
                      <a:off x="2880339" y="2357767"/>
                      <a:ext cx="1087619" cy="312225"/>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079" name="Google Shape;1079;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nvGrpSpPr>
              <p:cNvPr id="1080" name="Google Shape;1080;p26"/>
              <p:cNvGrpSpPr/>
              <p:nvPr/>
            </p:nvGrpSpPr>
            <p:grpSpPr>
              <a:xfrm>
                <a:off x="4282694" y="1765493"/>
                <a:ext cx="999754" cy="1216961"/>
                <a:chOff x="5153859" y="2796858"/>
                <a:chExt cx="1719738" cy="2092513"/>
              </a:xfrm>
            </p:grpSpPr>
            <p:sp>
              <p:nvSpPr>
                <p:cNvPr id="1081" name="Google Shape;1081;p26"/>
                <p:cNvSpPr/>
                <p:nvPr/>
              </p:nvSpPr>
              <p:spPr>
                <a:xfrm>
                  <a:off x="5153859" y="4553728"/>
                  <a:ext cx="1494011" cy="33564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082" name="Google Shape;1082;p26"/>
                <p:cNvGrpSpPr/>
                <p:nvPr/>
              </p:nvGrpSpPr>
              <p:grpSpPr>
                <a:xfrm>
                  <a:off x="5518987" y="2796858"/>
                  <a:ext cx="1354610" cy="2017440"/>
                  <a:chOff x="5518987" y="2796858"/>
                  <a:chExt cx="1354610" cy="2017440"/>
                </a:xfrm>
              </p:grpSpPr>
              <p:sp>
                <p:nvSpPr>
                  <p:cNvPr id="1083" name="Google Shape;1083;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084" name="Google Shape;1084;p26"/>
                  <p:cNvGrpSpPr/>
                  <p:nvPr/>
                </p:nvGrpSpPr>
                <p:grpSpPr>
                  <a:xfrm>
                    <a:off x="5518987" y="2796858"/>
                    <a:ext cx="766467" cy="2017440"/>
                    <a:chOff x="3956887" y="1615758"/>
                    <a:chExt cx="766467" cy="2017440"/>
                  </a:xfrm>
                </p:grpSpPr>
                <p:grpSp>
                  <p:nvGrpSpPr>
                    <p:cNvPr id="1085" name="Google Shape;1085;p26"/>
                    <p:cNvGrpSpPr/>
                    <p:nvPr/>
                  </p:nvGrpSpPr>
                  <p:grpSpPr>
                    <a:xfrm>
                      <a:off x="3956887" y="1615758"/>
                      <a:ext cx="766467" cy="2017440"/>
                      <a:chOff x="2880299" y="-182569"/>
                      <a:chExt cx="1083799" cy="2852698"/>
                    </a:xfrm>
                  </p:grpSpPr>
                  <p:sp>
                    <p:nvSpPr>
                      <p:cNvPr id="1086" name="Google Shape;1086;p26"/>
                      <p:cNvSpPr/>
                      <p:nvPr/>
                    </p:nvSpPr>
                    <p:spPr>
                      <a:xfrm>
                        <a:off x="2880299" y="-182569"/>
                        <a:ext cx="1079373" cy="2644826"/>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7" name="Google Shape;1087;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8" name="Google Shape;1088;p26"/>
                      <p:cNvSpPr/>
                      <p:nvPr/>
                    </p:nvSpPr>
                    <p:spPr>
                      <a:xfrm>
                        <a:off x="2880299" y="2360534"/>
                        <a:ext cx="1083799" cy="309595"/>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089" name="Google Shape;1089;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grpSp>
        <p:sp>
          <p:nvSpPr>
            <p:cNvPr id="1090" name="Google Shape;1090;p26"/>
            <p:cNvSpPr txBox="1"/>
            <p:nvPr/>
          </p:nvSpPr>
          <p:spPr>
            <a:xfrm>
              <a:off x="5398433" y="4110630"/>
              <a:ext cx="766763"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82%</a:t>
              </a:r>
              <a:endParaRPr/>
            </a:p>
          </p:txBody>
        </p:sp>
        <p:sp>
          <p:nvSpPr>
            <p:cNvPr id="1091" name="Google Shape;1091;p26"/>
            <p:cNvSpPr txBox="1"/>
            <p:nvPr/>
          </p:nvSpPr>
          <p:spPr>
            <a:xfrm>
              <a:off x="4856167" y="4153493"/>
              <a:ext cx="766762"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47%</a:t>
              </a:r>
              <a:endParaRPr/>
            </a:p>
          </p:txBody>
        </p:sp>
      </p:grpSp>
      <p:grpSp>
        <p:nvGrpSpPr>
          <p:cNvPr id="1092" name="Google Shape;1092;p26"/>
          <p:cNvGrpSpPr/>
          <p:nvPr/>
        </p:nvGrpSpPr>
        <p:grpSpPr>
          <a:xfrm>
            <a:off x="6096169" y="1728450"/>
            <a:ext cx="1214437" cy="942978"/>
            <a:chOff x="6082101" y="2136414"/>
            <a:chExt cx="1214437" cy="942978"/>
          </a:xfrm>
        </p:grpSpPr>
        <p:grpSp>
          <p:nvGrpSpPr>
            <p:cNvPr id="1093" name="Google Shape;1093;p26"/>
            <p:cNvGrpSpPr/>
            <p:nvPr/>
          </p:nvGrpSpPr>
          <p:grpSpPr>
            <a:xfrm>
              <a:off x="6082101" y="2136414"/>
              <a:ext cx="1214437" cy="942978"/>
              <a:chOff x="3714744" y="1765493"/>
              <a:chExt cx="1567704" cy="1216961"/>
            </a:xfrm>
          </p:grpSpPr>
          <p:sp>
            <p:nvSpPr>
              <p:cNvPr id="1094" name="Google Shape;1094;p26"/>
              <p:cNvSpPr/>
              <p:nvPr/>
            </p:nvSpPr>
            <p:spPr>
              <a:xfrm>
                <a:off x="3714744" y="2643182"/>
                <a:ext cx="868531" cy="19520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095" name="Google Shape;1095;p26"/>
              <p:cNvGrpSpPr/>
              <p:nvPr/>
            </p:nvGrpSpPr>
            <p:grpSpPr>
              <a:xfrm>
                <a:off x="3925820" y="1831053"/>
                <a:ext cx="646874" cy="964961"/>
                <a:chOff x="5519243" y="2796638"/>
                <a:chExt cx="1354354" cy="2019506"/>
              </a:xfrm>
            </p:grpSpPr>
            <p:sp>
              <p:nvSpPr>
                <p:cNvPr id="1096" name="Google Shape;1096;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097" name="Google Shape;1097;p26"/>
                <p:cNvGrpSpPr/>
                <p:nvPr/>
              </p:nvGrpSpPr>
              <p:grpSpPr>
                <a:xfrm>
                  <a:off x="5519243" y="2796638"/>
                  <a:ext cx="768013" cy="2019506"/>
                  <a:chOff x="3957143" y="1615538"/>
                  <a:chExt cx="768013" cy="2019506"/>
                </a:xfrm>
              </p:grpSpPr>
              <p:grpSp>
                <p:nvGrpSpPr>
                  <p:cNvPr id="1098" name="Google Shape;1098;p26"/>
                  <p:cNvGrpSpPr/>
                  <p:nvPr/>
                </p:nvGrpSpPr>
                <p:grpSpPr>
                  <a:xfrm>
                    <a:off x="3957143" y="1615538"/>
                    <a:ext cx="768013" cy="2019506"/>
                    <a:chOff x="2880661" y="-182880"/>
                    <a:chExt cx="1085985" cy="2855620"/>
                  </a:xfrm>
                </p:grpSpPr>
                <p:sp>
                  <p:nvSpPr>
                    <p:cNvPr id="1099" name="Google Shape;1099;p26"/>
                    <p:cNvSpPr/>
                    <p:nvPr/>
                  </p:nvSpPr>
                  <p:spPr>
                    <a:xfrm>
                      <a:off x="2880661" y="-182880"/>
                      <a:ext cx="1079916" cy="2649482"/>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00" name="Google Shape;1100;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01" name="Google Shape;1101;p26"/>
                    <p:cNvSpPr/>
                    <p:nvPr/>
                  </p:nvSpPr>
                  <p:spPr>
                    <a:xfrm>
                      <a:off x="2880661" y="2363531"/>
                      <a:ext cx="1085985" cy="309209"/>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102" name="Google Shape;1102;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nvGrpSpPr>
              <p:cNvPr id="1103" name="Google Shape;1103;p26"/>
              <p:cNvGrpSpPr/>
              <p:nvPr/>
            </p:nvGrpSpPr>
            <p:grpSpPr>
              <a:xfrm>
                <a:off x="4282694" y="1765493"/>
                <a:ext cx="999754" cy="1216961"/>
                <a:chOff x="5153859" y="2796858"/>
                <a:chExt cx="1719738" cy="2092513"/>
              </a:xfrm>
            </p:grpSpPr>
            <p:sp>
              <p:nvSpPr>
                <p:cNvPr id="1104" name="Google Shape;1104;p26"/>
                <p:cNvSpPr/>
                <p:nvPr/>
              </p:nvSpPr>
              <p:spPr>
                <a:xfrm>
                  <a:off x="5153859" y="4553728"/>
                  <a:ext cx="1494011" cy="33564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105" name="Google Shape;1105;p26"/>
                <p:cNvGrpSpPr/>
                <p:nvPr/>
              </p:nvGrpSpPr>
              <p:grpSpPr>
                <a:xfrm>
                  <a:off x="5516434" y="2796858"/>
                  <a:ext cx="1357163" cy="2018529"/>
                  <a:chOff x="5516434" y="2796858"/>
                  <a:chExt cx="1357163" cy="2018529"/>
                </a:xfrm>
              </p:grpSpPr>
              <p:sp>
                <p:nvSpPr>
                  <p:cNvPr id="1106" name="Google Shape;1106;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107" name="Google Shape;1107;p26"/>
                  <p:cNvGrpSpPr/>
                  <p:nvPr/>
                </p:nvGrpSpPr>
                <p:grpSpPr>
                  <a:xfrm>
                    <a:off x="5516434" y="2796858"/>
                    <a:ext cx="768472" cy="2018529"/>
                    <a:chOff x="3954334" y="1615758"/>
                    <a:chExt cx="768472" cy="2018529"/>
                  </a:xfrm>
                </p:grpSpPr>
                <p:grpSp>
                  <p:nvGrpSpPr>
                    <p:cNvPr id="1108" name="Google Shape;1108;p26"/>
                    <p:cNvGrpSpPr/>
                    <p:nvPr/>
                  </p:nvGrpSpPr>
                  <p:grpSpPr>
                    <a:xfrm>
                      <a:off x="3954334" y="1615758"/>
                      <a:ext cx="768472" cy="2018529"/>
                      <a:chOff x="2876689" y="-182569"/>
                      <a:chExt cx="1086634" cy="2854238"/>
                    </a:xfrm>
                  </p:grpSpPr>
                  <p:sp>
                    <p:nvSpPr>
                      <p:cNvPr id="1109" name="Google Shape;1109;p26"/>
                      <p:cNvSpPr/>
                      <p:nvPr/>
                    </p:nvSpPr>
                    <p:spPr>
                      <a:xfrm>
                        <a:off x="2876689" y="-182569"/>
                        <a:ext cx="1081648" cy="2645028"/>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10" name="Google Shape;1110;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11" name="Google Shape;1111;p26"/>
                      <p:cNvSpPr/>
                      <p:nvPr/>
                    </p:nvSpPr>
                    <p:spPr>
                      <a:xfrm>
                        <a:off x="2876689" y="2362834"/>
                        <a:ext cx="1086634" cy="308835"/>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112" name="Google Shape;1112;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grpSp>
        <p:sp>
          <p:nvSpPr>
            <p:cNvPr id="1113" name="Google Shape;1113;p26"/>
            <p:cNvSpPr txBox="1"/>
            <p:nvPr/>
          </p:nvSpPr>
          <p:spPr>
            <a:xfrm>
              <a:off x="6533119" y="2136414"/>
              <a:ext cx="646113"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82%</a:t>
              </a:r>
              <a:endParaRPr/>
            </a:p>
          </p:txBody>
        </p:sp>
        <p:sp>
          <p:nvSpPr>
            <p:cNvPr id="1114" name="Google Shape;1114;p26"/>
            <p:cNvSpPr txBox="1"/>
            <p:nvPr/>
          </p:nvSpPr>
          <p:spPr>
            <a:xfrm>
              <a:off x="6130384" y="2188802"/>
              <a:ext cx="500063"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47%</a:t>
              </a:r>
              <a:endParaRPr/>
            </a:p>
          </p:txBody>
        </p:sp>
      </p:grpSp>
      <p:grpSp>
        <p:nvGrpSpPr>
          <p:cNvPr id="1115" name="Google Shape;1115;p26"/>
          <p:cNvGrpSpPr/>
          <p:nvPr/>
        </p:nvGrpSpPr>
        <p:grpSpPr>
          <a:xfrm>
            <a:off x="6699419" y="3380500"/>
            <a:ext cx="1214438" cy="942978"/>
            <a:chOff x="6685351" y="3788464"/>
            <a:chExt cx="1214438" cy="942978"/>
          </a:xfrm>
        </p:grpSpPr>
        <p:grpSp>
          <p:nvGrpSpPr>
            <p:cNvPr id="1116" name="Google Shape;1116;p26"/>
            <p:cNvGrpSpPr/>
            <p:nvPr/>
          </p:nvGrpSpPr>
          <p:grpSpPr>
            <a:xfrm>
              <a:off x="6685351" y="3788464"/>
              <a:ext cx="1214438" cy="942978"/>
              <a:chOff x="3714744" y="1765493"/>
              <a:chExt cx="1567704" cy="1216961"/>
            </a:xfrm>
          </p:grpSpPr>
          <p:sp>
            <p:nvSpPr>
              <p:cNvPr id="1117" name="Google Shape;1117;p26"/>
              <p:cNvSpPr/>
              <p:nvPr/>
            </p:nvSpPr>
            <p:spPr>
              <a:xfrm>
                <a:off x="3714744" y="2643182"/>
                <a:ext cx="868531" cy="19520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118" name="Google Shape;1118;p26"/>
              <p:cNvGrpSpPr/>
              <p:nvPr/>
            </p:nvGrpSpPr>
            <p:grpSpPr>
              <a:xfrm>
                <a:off x="3925822" y="1831053"/>
                <a:ext cx="646873" cy="964961"/>
                <a:chOff x="5519246" y="2796638"/>
                <a:chExt cx="1354351" cy="2019506"/>
              </a:xfrm>
            </p:grpSpPr>
            <p:sp>
              <p:nvSpPr>
                <p:cNvPr id="1119" name="Google Shape;1119;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120" name="Google Shape;1120;p26"/>
                <p:cNvGrpSpPr/>
                <p:nvPr/>
              </p:nvGrpSpPr>
              <p:grpSpPr>
                <a:xfrm>
                  <a:off x="5519246" y="2796638"/>
                  <a:ext cx="768010" cy="2019506"/>
                  <a:chOff x="3957146" y="1615538"/>
                  <a:chExt cx="768010" cy="2019506"/>
                </a:xfrm>
              </p:grpSpPr>
              <p:grpSp>
                <p:nvGrpSpPr>
                  <p:cNvPr id="1121" name="Google Shape;1121;p26"/>
                  <p:cNvGrpSpPr/>
                  <p:nvPr/>
                </p:nvGrpSpPr>
                <p:grpSpPr>
                  <a:xfrm>
                    <a:off x="3957146" y="1615538"/>
                    <a:ext cx="768010" cy="2019506"/>
                    <a:chOff x="2880665" y="-182880"/>
                    <a:chExt cx="1085981" cy="2855620"/>
                  </a:xfrm>
                </p:grpSpPr>
                <p:sp>
                  <p:nvSpPr>
                    <p:cNvPr id="1122" name="Google Shape;1122;p26"/>
                    <p:cNvSpPr/>
                    <p:nvPr/>
                  </p:nvSpPr>
                  <p:spPr>
                    <a:xfrm>
                      <a:off x="2880665" y="-182880"/>
                      <a:ext cx="1079916" cy="2649482"/>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3" name="Google Shape;1123;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4" name="Google Shape;1124;p26"/>
                    <p:cNvSpPr/>
                    <p:nvPr/>
                  </p:nvSpPr>
                  <p:spPr>
                    <a:xfrm>
                      <a:off x="2880665" y="2363531"/>
                      <a:ext cx="1085981" cy="309209"/>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125" name="Google Shape;1125;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nvGrpSpPr>
              <p:cNvPr id="1126" name="Google Shape;1126;p26"/>
              <p:cNvGrpSpPr/>
              <p:nvPr/>
            </p:nvGrpSpPr>
            <p:grpSpPr>
              <a:xfrm>
                <a:off x="4282694" y="1765493"/>
                <a:ext cx="999754" cy="1216961"/>
                <a:chOff x="5153859" y="2796858"/>
                <a:chExt cx="1719738" cy="2092513"/>
              </a:xfrm>
            </p:grpSpPr>
            <p:sp>
              <p:nvSpPr>
                <p:cNvPr id="1127" name="Google Shape;1127;p26"/>
                <p:cNvSpPr/>
                <p:nvPr/>
              </p:nvSpPr>
              <p:spPr>
                <a:xfrm>
                  <a:off x="5153859" y="4553728"/>
                  <a:ext cx="1494011" cy="33564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128" name="Google Shape;1128;p26"/>
                <p:cNvGrpSpPr/>
                <p:nvPr/>
              </p:nvGrpSpPr>
              <p:grpSpPr>
                <a:xfrm>
                  <a:off x="5516432" y="2796858"/>
                  <a:ext cx="1357165" cy="2018529"/>
                  <a:chOff x="5516432" y="2796858"/>
                  <a:chExt cx="1357165" cy="2018529"/>
                </a:xfrm>
              </p:grpSpPr>
              <p:sp>
                <p:nvSpPr>
                  <p:cNvPr id="1129" name="Google Shape;1129;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130" name="Google Shape;1130;p26"/>
                  <p:cNvGrpSpPr/>
                  <p:nvPr/>
                </p:nvGrpSpPr>
                <p:grpSpPr>
                  <a:xfrm>
                    <a:off x="5516432" y="2796858"/>
                    <a:ext cx="768472" cy="2018529"/>
                    <a:chOff x="3954332" y="1615758"/>
                    <a:chExt cx="768472" cy="2018529"/>
                  </a:xfrm>
                </p:grpSpPr>
                <p:grpSp>
                  <p:nvGrpSpPr>
                    <p:cNvPr id="1131" name="Google Shape;1131;p26"/>
                    <p:cNvGrpSpPr/>
                    <p:nvPr/>
                  </p:nvGrpSpPr>
                  <p:grpSpPr>
                    <a:xfrm>
                      <a:off x="3954332" y="1615758"/>
                      <a:ext cx="768472" cy="2018529"/>
                      <a:chOff x="2876686" y="-182569"/>
                      <a:chExt cx="1086634" cy="2854238"/>
                    </a:xfrm>
                  </p:grpSpPr>
                  <p:sp>
                    <p:nvSpPr>
                      <p:cNvPr id="1132" name="Google Shape;1132;p26"/>
                      <p:cNvSpPr/>
                      <p:nvPr/>
                    </p:nvSpPr>
                    <p:spPr>
                      <a:xfrm>
                        <a:off x="2876686" y="-182569"/>
                        <a:ext cx="1081651" cy="2645028"/>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3" name="Google Shape;1133;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4" name="Google Shape;1134;p26"/>
                      <p:cNvSpPr/>
                      <p:nvPr/>
                    </p:nvSpPr>
                    <p:spPr>
                      <a:xfrm>
                        <a:off x="2876686" y="2362834"/>
                        <a:ext cx="1086634" cy="308835"/>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135" name="Google Shape;1135;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grpSp>
        <p:sp>
          <p:nvSpPr>
            <p:cNvPr id="1136" name="Google Shape;1136;p26"/>
            <p:cNvSpPr txBox="1"/>
            <p:nvPr/>
          </p:nvSpPr>
          <p:spPr>
            <a:xfrm>
              <a:off x="7150438" y="3816600"/>
              <a:ext cx="646112"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82%</a:t>
              </a:r>
              <a:endParaRPr/>
            </a:p>
          </p:txBody>
        </p:sp>
        <p:sp>
          <p:nvSpPr>
            <p:cNvPr id="1137" name="Google Shape;1137;p26"/>
            <p:cNvSpPr txBox="1"/>
            <p:nvPr/>
          </p:nvSpPr>
          <p:spPr>
            <a:xfrm>
              <a:off x="6733635" y="3840852"/>
              <a:ext cx="500062"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47%</a:t>
              </a:r>
              <a:endParaRPr/>
            </a:p>
          </p:txBody>
        </p:sp>
      </p:grpSp>
      <p:grpSp>
        <p:nvGrpSpPr>
          <p:cNvPr id="1138" name="Google Shape;1138;p26"/>
          <p:cNvGrpSpPr/>
          <p:nvPr/>
        </p:nvGrpSpPr>
        <p:grpSpPr>
          <a:xfrm>
            <a:off x="8504115" y="2618500"/>
            <a:ext cx="1214438" cy="942978"/>
            <a:chOff x="8490047" y="3026464"/>
            <a:chExt cx="1214438" cy="942978"/>
          </a:xfrm>
        </p:grpSpPr>
        <p:grpSp>
          <p:nvGrpSpPr>
            <p:cNvPr id="1139" name="Google Shape;1139;p26"/>
            <p:cNvGrpSpPr/>
            <p:nvPr/>
          </p:nvGrpSpPr>
          <p:grpSpPr>
            <a:xfrm>
              <a:off x="8490047" y="3026464"/>
              <a:ext cx="1214438" cy="942978"/>
              <a:chOff x="3714744" y="1765493"/>
              <a:chExt cx="1567704" cy="1216961"/>
            </a:xfrm>
          </p:grpSpPr>
          <p:sp>
            <p:nvSpPr>
              <p:cNvPr id="1140" name="Google Shape;1140;p26"/>
              <p:cNvSpPr/>
              <p:nvPr/>
            </p:nvSpPr>
            <p:spPr>
              <a:xfrm>
                <a:off x="3714744" y="2643182"/>
                <a:ext cx="868531" cy="19520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141" name="Google Shape;1141;p26"/>
              <p:cNvGrpSpPr/>
              <p:nvPr/>
            </p:nvGrpSpPr>
            <p:grpSpPr>
              <a:xfrm>
                <a:off x="3925822" y="1831053"/>
                <a:ext cx="646873" cy="964961"/>
                <a:chOff x="5519246" y="2796638"/>
                <a:chExt cx="1354351" cy="2019506"/>
              </a:xfrm>
            </p:grpSpPr>
            <p:sp>
              <p:nvSpPr>
                <p:cNvPr id="1142" name="Google Shape;1142;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143" name="Google Shape;1143;p26"/>
                <p:cNvGrpSpPr/>
                <p:nvPr/>
              </p:nvGrpSpPr>
              <p:grpSpPr>
                <a:xfrm>
                  <a:off x="5519246" y="2796638"/>
                  <a:ext cx="768010" cy="2019506"/>
                  <a:chOff x="3957146" y="1615538"/>
                  <a:chExt cx="768010" cy="2019506"/>
                </a:xfrm>
              </p:grpSpPr>
              <p:grpSp>
                <p:nvGrpSpPr>
                  <p:cNvPr id="1144" name="Google Shape;1144;p26"/>
                  <p:cNvGrpSpPr/>
                  <p:nvPr/>
                </p:nvGrpSpPr>
                <p:grpSpPr>
                  <a:xfrm>
                    <a:off x="3957146" y="1615538"/>
                    <a:ext cx="768010" cy="2019506"/>
                    <a:chOff x="2880665" y="-182880"/>
                    <a:chExt cx="1085981" cy="2855620"/>
                  </a:xfrm>
                </p:grpSpPr>
                <p:sp>
                  <p:nvSpPr>
                    <p:cNvPr id="1145" name="Google Shape;1145;p26"/>
                    <p:cNvSpPr/>
                    <p:nvPr/>
                  </p:nvSpPr>
                  <p:spPr>
                    <a:xfrm>
                      <a:off x="2880665" y="-182880"/>
                      <a:ext cx="1079916" cy="2649482"/>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6" name="Google Shape;1146;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7" name="Google Shape;1147;p26"/>
                    <p:cNvSpPr/>
                    <p:nvPr/>
                  </p:nvSpPr>
                  <p:spPr>
                    <a:xfrm>
                      <a:off x="2880665" y="2363531"/>
                      <a:ext cx="1085981" cy="309209"/>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148" name="Google Shape;1148;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nvGrpSpPr>
              <p:cNvPr id="1149" name="Google Shape;1149;p26"/>
              <p:cNvGrpSpPr/>
              <p:nvPr/>
            </p:nvGrpSpPr>
            <p:grpSpPr>
              <a:xfrm>
                <a:off x="4282694" y="1765493"/>
                <a:ext cx="999754" cy="1216961"/>
                <a:chOff x="5153859" y="2796858"/>
                <a:chExt cx="1719738" cy="2092513"/>
              </a:xfrm>
            </p:grpSpPr>
            <p:sp>
              <p:nvSpPr>
                <p:cNvPr id="1150" name="Google Shape;1150;p26"/>
                <p:cNvSpPr/>
                <p:nvPr/>
              </p:nvSpPr>
              <p:spPr>
                <a:xfrm>
                  <a:off x="5153859" y="4553728"/>
                  <a:ext cx="1494011" cy="33564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151" name="Google Shape;1151;p26"/>
                <p:cNvGrpSpPr/>
                <p:nvPr/>
              </p:nvGrpSpPr>
              <p:grpSpPr>
                <a:xfrm>
                  <a:off x="5516432" y="2796858"/>
                  <a:ext cx="1357165" cy="2018529"/>
                  <a:chOff x="5516432" y="2796858"/>
                  <a:chExt cx="1357165" cy="2018529"/>
                </a:xfrm>
              </p:grpSpPr>
              <p:sp>
                <p:nvSpPr>
                  <p:cNvPr id="1152" name="Google Shape;1152;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153" name="Google Shape;1153;p26"/>
                  <p:cNvGrpSpPr/>
                  <p:nvPr/>
                </p:nvGrpSpPr>
                <p:grpSpPr>
                  <a:xfrm>
                    <a:off x="5516432" y="2796858"/>
                    <a:ext cx="768472" cy="2018529"/>
                    <a:chOff x="3954332" y="1615758"/>
                    <a:chExt cx="768472" cy="2018529"/>
                  </a:xfrm>
                </p:grpSpPr>
                <p:grpSp>
                  <p:nvGrpSpPr>
                    <p:cNvPr id="1154" name="Google Shape;1154;p26"/>
                    <p:cNvGrpSpPr/>
                    <p:nvPr/>
                  </p:nvGrpSpPr>
                  <p:grpSpPr>
                    <a:xfrm>
                      <a:off x="3954332" y="1615758"/>
                      <a:ext cx="768472" cy="2018529"/>
                      <a:chOff x="2876686" y="-182569"/>
                      <a:chExt cx="1086634" cy="2854238"/>
                    </a:xfrm>
                  </p:grpSpPr>
                  <p:sp>
                    <p:nvSpPr>
                      <p:cNvPr id="1155" name="Google Shape;1155;p26"/>
                      <p:cNvSpPr/>
                      <p:nvPr/>
                    </p:nvSpPr>
                    <p:spPr>
                      <a:xfrm>
                        <a:off x="2876686" y="-182569"/>
                        <a:ext cx="1081651" cy="2645028"/>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6" name="Google Shape;1156;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7" name="Google Shape;1157;p26"/>
                      <p:cNvSpPr/>
                      <p:nvPr/>
                    </p:nvSpPr>
                    <p:spPr>
                      <a:xfrm>
                        <a:off x="2876686" y="2362834"/>
                        <a:ext cx="1086634" cy="308835"/>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158" name="Google Shape;1158;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grpSp>
        <p:sp>
          <p:nvSpPr>
            <p:cNvPr id="1159" name="Google Shape;1159;p26"/>
            <p:cNvSpPr txBox="1"/>
            <p:nvPr/>
          </p:nvSpPr>
          <p:spPr>
            <a:xfrm>
              <a:off x="8955134" y="3054600"/>
              <a:ext cx="646112"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82%</a:t>
              </a:r>
              <a:endParaRPr/>
            </a:p>
          </p:txBody>
        </p:sp>
        <p:sp>
          <p:nvSpPr>
            <p:cNvPr id="1160" name="Google Shape;1160;p26"/>
            <p:cNvSpPr txBox="1"/>
            <p:nvPr/>
          </p:nvSpPr>
          <p:spPr>
            <a:xfrm>
              <a:off x="8538331" y="3078852"/>
              <a:ext cx="500062"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47%</a:t>
              </a:r>
              <a:endParaRPr/>
            </a:p>
          </p:txBody>
        </p:sp>
      </p:grpSp>
      <p:sp>
        <p:nvSpPr>
          <p:cNvPr id="1161" name="Google Shape;1161;p26"/>
          <p:cNvSpPr txBox="1"/>
          <p:nvPr/>
        </p:nvSpPr>
        <p:spPr>
          <a:xfrm>
            <a:off x="10070885" y="4273425"/>
            <a:ext cx="560388" cy="24606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id-ID" sz="1000">
                <a:solidFill>
                  <a:srgbClr val="FFFFFF"/>
                </a:solidFill>
                <a:latin typeface="Calibri"/>
                <a:ea typeface="Calibri"/>
                <a:cs typeface="Calibri"/>
                <a:sym typeface="Calibri"/>
              </a:rPr>
              <a:t>82%</a:t>
            </a:r>
            <a:endParaRPr/>
          </a:p>
        </p:txBody>
      </p:sp>
      <p:sp>
        <p:nvSpPr>
          <p:cNvPr id="1162" name="Google Shape;1162;p26"/>
          <p:cNvSpPr txBox="1"/>
          <p:nvPr/>
        </p:nvSpPr>
        <p:spPr>
          <a:xfrm>
            <a:off x="9689885" y="4305175"/>
            <a:ext cx="560388" cy="23018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id-ID" sz="900">
                <a:solidFill>
                  <a:srgbClr val="FFFFFF"/>
                </a:solidFill>
                <a:latin typeface="Calibri"/>
                <a:ea typeface="Calibri"/>
                <a:cs typeface="Calibri"/>
                <a:sym typeface="Calibri"/>
              </a:rPr>
              <a:t>47%</a:t>
            </a:r>
            <a:endParaRPr/>
          </a:p>
        </p:txBody>
      </p:sp>
      <p:grpSp>
        <p:nvGrpSpPr>
          <p:cNvPr id="1163" name="Google Shape;1163;p26"/>
          <p:cNvGrpSpPr/>
          <p:nvPr/>
        </p:nvGrpSpPr>
        <p:grpSpPr>
          <a:xfrm>
            <a:off x="9480335" y="4124200"/>
            <a:ext cx="1214438" cy="942978"/>
            <a:chOff x="9466267" y="4532164"/>
            <a:chExt cx="1214438" cy="942978"/>
          </a:xfrm>
        </p:grpSpPr>
        <p:grpSp>
          <p:nvGrpSpPr>
            <p:cNvPr id="1164" name="Google Shape;1164;p26"/>
            <p:cNvGrpSpPr/>
            <p:nvPr/>
          </p:nvGrpSpPr>
          <p:grpSpPr>
            <a:xfrm>
              <a:off x="9466267" y="4532164"/>
              <a:ext cx="1214438" cy="942978"/>
              <a:chOff x="3714744" y="1765493"/>
              <a:chExt cx="1567704" cy="1216961"/>
            </a:xfrm>
          </p:grpSpPr>
          <p:sp>
            <p:nvSpPr>
              <p:cNvPr id="1165" name="Google Shape;1165;p26"/>
              <p:cNvSpPr/>
              <p:nvPr/>
            </p:nvSpPr>
            <p:spPr>
              <a:xfrm>
                <a:off x="3714744" y="2643182"/>
                <a:ext cx="868531" cy="19520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166" name="Google Shape;1166;p26"/>
              <p:cNvGrpSpPr/>
              <p:nvPr/>
            </p:nvGrpSpPr>
            <p:grpSpPr>
              <a:xfrm>
                <a:off x="3925822" y="1831053"/>
                <a:ext cx="646873" cy="964961"/>
                <a:chOff x="5519246" y="2796638"/>
                <a:chExt cx="1354351" cy="2019506"/>
              </a:xfrm>
            </p:grpSpPr>
            <p:sp>
              <p:nvSpPr>
                <p:cNvPr id="1167" name="Google Shape;1167;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168" name="Google Shape;1168;p26"/>
                <p:cNvGrpSpPr/>
                <p:nvPr/>
              </p:nvGrpSpPr>
              <p:grpSpPr>
                <a:xfrm>
                  <a:off x="5519246" y="2796638"/>
                  <a:ext cx="768010" cy="2019506"/>
                  <a:chOff x="3957146" y="1615538"/>
                  <a:chExt cx="768010" cy="2019506"/>
                </a:xfrm>
              </p:grpSpPr>
              <p:grpSp>
                <p:nvGrpSpPr>
                  <p:cNvPr id="1169" name="Google Shape;1169;p26"/>
                  <p:cNvGrpSpPr/>
                  <p:nvPr/>
                </p:nvGrpSpPr>
                <p:grpSpPr>
                  <a:xfrm>
                    <a:off x="3957146" y="1615538"/>
                    <a:ext cx="768010" cy="2019506"/>
                    <a:chOff x="2880665" y="-182880"/>
                    <a:chExt cx="1085981" cy="2855620"/>
                  </a:xfrm>
                </p:grpSpPr>
                <p:sp>
                  <p:nvSpPr>
                    <p:cNvPr id="1170" name="Google Shape;1170;p26"/>
                    <p:cNvSpPr/>
                    <p:nvPr/>
                  </p:nvSpPr>
                  <p:spPr>
                    <a:xfrm>
                      <a:off x="2880665" y="-182880"/>
                      <a:ext cx="1079916" cy="2649482"/>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1" name="Google Shape;1171;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2" name="Google Shape;1172;p26"/>
                    <p:cNvSpPr/>
                    <p:nvPr/>
                  </p:nvSpPr>
                  <p:spPr>
                    <a:xfrm>
                      <a:off x="2880665" y="2363531"/>
                      <a:ext cx="1085981" cy="309209"/>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173" name="Google Shape;1173;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nvGrpSpPr>
              <p:cNvPr id="1174" name="Google Shape;1174;p26"/>
              <p:cNvGrpSpPr/>
              <p:nvPr/>
            </p:nvGrpSpPr>
            <p:grpSpPr>
              <a:xfrm>
                <a:off x="4282694" y="1765493"/>
                <a:ext cx="999754" cy="1216961"/>
                <a:chOff x="5153859" y="2796858"/>
                <a:chExt cx="1719738" cy="2092513"/>
              </a:xfrm>
            </p:grpSpPr>
            <p:sp>
              <p:nvSpPr>
                <p:cNvPr id="1175" name="Google Shape;1175;p26"/>
                <p:cNvSpPr/>
                <p:nvPr/>
              </p:nvSpPr>
              <p:spPr>
                <a:xfrm>
                  <a:off x="5153859" y="4553728"/>
                  <a:ext cx="1494011" cy="335643"/>
                </a:xfrm>
                <a:prstGeom prst="ellipse">
                  <a:avLst/>
                </a:prstGeom>
                <a:gradFill>
                  <a:gsLst>
                    <a:gs pos="0">
                      <a:srgbClr val="000000"/>
                    </a:gs>
                    <a:gs pos="24000">
                      <a:srgbClr val="000000"/>
                    </a:gs>
                    <a:gs pos="100000">
                      <a:srgbClr val="FFFFFF"/>
                    </a:gs>
                  </a:gsLst>
                  <a:path path="circle">
                    <a:fillToRect b="50%" l="50%" r="50%" t="50%"/>
                  </a:path>
                  <a:tileRect/>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176" name="Google Shape;1176;p26"/>
                <p:cNvGrpSpPr/>
                <p:nvPr/>
              </p:nvGrpSpPr>
              <p:grpSpPr>
                <a:xfrm>
                  <a:off x="5516432" y="2796858"/>
                  <a:ext cx="1357165" cy="2018529"/>
                  <a:chOff x="5516432" y="2796858"/>
                  <a:chExt cx="1357165" cy="2018529"/>
                </a:xfrm>
              </p:grpSpPr>
              <p:sp>
                <p:nvSpPr>
                  <p:cNvPr id="1177" name="Google Shape;1177;p26"/>
                  <p:cNvSpPr/>
                  <p:nvPr/>
                </p:nvSpPr>
                <p:spPr>
                  <a:xfrm>
                    <a:off x="5639873" y="4433503"/>
                    <a:ext cx="1233724" cy="346260"/>
                  </a:xfrm>
                  <a:custGeom>
                    <a:rect b="b" l="l" r="r" t="t"/>
                    <a:pathLst>
                      <a:path extrusionOk="0" h="662" w="884">
                        <a:moveTo>
                          <a:pt x="516" y="614"/>
                        </a:moveTo>
                        <a:lnTo>
                          <a:pt x="624" y="256"/>
                        </a:lnTo>
                        <a:lnTo>
                          <a:pt x="662" y="260"/>
                        </a:lnTo>
                        <a:lnTo>
                          <a:pt x="700" y="264"/>
                        </a:lnTo>
                        <a:lnTo>
                          <a:pt x="736" y="262"/>
                        </a:lnTo>
                        <a:lnTo>
                          <a:pt x="768" y="258"/>
                        </a:lnTo>
                        <a:lnTo>
                          <a:pt x="798" y="252"/>
                        </a:lnTo>
                        <a:lnTo>
                          <a:pt x="826" y="242"/>
                        </a:lnTo>
                        <a:lnTo>
                          <a:pt x="848" y="230"/>
                        </a:lnTo>
                        <a:lnTo>
                          <a:pt x="858" y="222"/>
                        </a:lnTo>
                        <a:lnTo>
                          <a:pt x="866" y="214"/>
                        </a:lnTo>
                        <a:lnTo>
                          <a:pt x="874" y="204"/>
                        </a:lnTo>
                        <a:lnTo>
                          <a:pt x="880" y="192"/>
                        </a:lnTo>
                        <a:lnTo>
                          <a:pt x="884" y="180"/>
                        </a:lnTo>
                        <a:lnTo>
                          <a:pt x="884" y="168"/>
                        </a:lnTo>
                        <a:lnTo>
                          <a:pt x="882" y="156"/>
                        </a:lnTo>
                        <a:lnTo>
                          <a:pt x="878" y="144"/>
                        </a:lnTo>
                        <a:lnTo>
                          <a:pt x="872" y="130"/>
                        </a:lnTo>
                        <a:lnTo>
                          <a:pt x="864" y="118"/>
                        </a:lnTo>
                        <a:lnTo>
                          <a:pt x="854" y="106"/>
                        </a:lnTo>
                        <a:lnTo>
                          <a:pt x="842" y="94"/>
                        </a:lnTo>
                        <a:lnTo>
                          <a:pt x="828" y="82"/>
                        </a:lnTo>
                        <a:lnTo>
                          <a:pt x="812" y="70"/>
                        </a:lnTo>
                        <a:lnTo>
                          <a:pt x="794" y="58"/>
                        </a:lnTo>
                        <a:lnTo>
                          <a:pt x="774" y="48"/>
                        </a:lnTo>
                        <a:lnTo>
                          <a:pt x="752" y="38"/>
                        </a:lnTo>
                        <a:lnTo>
                          <a:pt x="730" y="30"/>
                        </a:lnTo>
                        <a:lnTo>
                          <a:pt x="706" y="22"/>
                        </a:lnTo>
                        <a:lnTo>
                          <a:pt x="682" y="14"/>
                        </a:lnTo>
                        <a:lnTo>
                          <a:pt x="658" y="10"/>
                        </a:lnTo>
                        <a:lnTo>
                          <a:pt x="634" y="4"/>
                        </a:lnTo>
                        <a:lnTo>
                          <a:pt x="586" y="0"/>
                        </a:lnTo>
                        <a:lnTo>
                          <a:pt x="562" y="0"/>
                        </a:lnTo>
                        <a:lnTo>
                          <a:pt x="540" y="0"/>
                        </a:lnTo>
                        <a:lnTo>
                          <a:pt x="520" y="2"/>
                        </a:lnTo>
                        <a:lnTo>
                          <a:pt x="500" y="6"/>
                        </a:lnTo>
                        <a:lnTo>
                          <a:pt x="480" y="10"/>
                        </a:lnTo>
                        <a:lnTo>
                          <a:pt x="462" y="16"/>
                        </a:lnTo>
                        <a:lnTo>
                          <a:pt x="446" y="22"/>
                        </a:lnTo>
                        <a:lnTo>
                          <a:pt x="432" y="30"/>
                        </a:lnTo>
                        <a:lnTo>
                          <a:pt x="420" y="38"/>
                        </a:lnTo>
                        <a:lnTo>
                          <a:pt x="408" y="48"/>
                        </a:lnTo>
                        <a:lnTo>
                          <a:pt x="402" y="58"/>
                        </a:lnTo>
                        <a:lnTo>
                          <a:pt x="396" y="66"/>
                        </a:lnTo>
                        <a:lnTo>
                          <a:pt x="394" y="76"/>
                        </a:lnTo>
                        <a:lnTo>
                          <a:pt x="392" y="84"/>
                        </a:lnTo>
                        <a:lnTo>
                          <a:pt x="390" y="94"/>
                        </a:lnTo>
                        <a:lnTo>
                          <a:pt x="392" y="104"/>
                        </a:lnTo>
                        <a:lnTo>
                          <a:pt x="394" y="114"/>
                        </a:lnTo>
                        <a:lnTo>
                          <a:pt x="398" y="124"/>
                        </a:lnTo>
                        <a:lnTo>
                          <a:pt x="410" y="144"/>
                        </a:lnTo>
                        <a:lnTo>
                          <a:pt x="426" y="164"/>
                        </a:lnTo>
                        <a:lnTo>
                          <a:pt x="450" y="184"/>
                        </a:lnTo>
                        <a:lnTo>
                          <a:pt x="476" y="202"/>
                        </a:lnTo>
                        <a:lnTo>
                          <a:pt x="44" y="444"/>
                        </a:lnTo>
                        <a:lnTo>
                          <a:pt x="42" y="442"/>
                        </a:lnTo>
                        <a:lnTo>
                          <a:pt x="0" y="490"/>
                        </a:lnTo>
                        <a:lnTo>
                          <a:pt x="474" y="662"/>
                        </a:lnTo>
                        <a:lnTo>
                          <a:pt x="516" y="616"/>
                        </a:lnTo>
                        <a:lnTo>
                          <a:pt x="516" y="614"/>
                        </a:lnTo>
                        <a:close/>
                      </a:path>
                    </a:pathLst>
                  </a:custGeom>
                  <a:solidFill>
                    <a:srgbClr val="000000">
                      <a:alpha val="18431"/>
                    </a:srgb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178" name="Google Shape;1178;p26"/>
                  <p:cNvGrpSpPr/>
                  <p:nvPr/>
                </p:nvGrpSpPr>
                <p:grpSpPr>
                  <a:xfrm>
                    <a:off x="5516432" y="2796858"/>
                    <a:ext cx="768472" cy="2018529"/>
                    <a:chOff x="3954332" y="1615758"/>
                    <a:chExt cx="768472" cy="2018529"/>
                  </a:xfrm>
                </p:grpSpPr>
                <p:grpSp>
                  <p:nvGrpSpPr>
                    <p:cNvPr id="1179" name="Google Shape;1179;p26"/>
                    <p:cNvGrpSpPr/>
                    <p:nvPr/>
                  </p:nvGrpSpPr>
                  <p:grpSpPr>
                    <a:xfrm>
                      <a:off x="3954332" y="1615758"/>
                      <a:ext cx="768472" cy="2018529"/>
                      <a:chOff x="2876686" y="-182569"/>
                      <a:chExt cx="1086634" cy="2854238"/>
                    </a:xfrm>
                  </p:grpSpPr>
                  <p:sp>
                    <p:nvSpPr>
                      <p:cNvPr id="1180" name="Google Shape;1180;p26"/>
                      <p:cNvSpPr/>
                      <p:nvPr/>
                    </p:nvSpPr>
                    <p:spPr>
                      <a:xfrm>
                        <a:off x="2876686" y="-182569"/>
                        <a:ext cx="1081651" cy="2645028"/>
                      </a:xfrm>
                      <a:custGeom>
                        <a:rect b="b" l="l" r="r" t="t"/>
                        <a:pathLst>
                          <a:path extrusionOk="0" h="1668" w="682">
                            <a:moveTo>
                              <a:pt x="678" y="1608"/>
                            </a:moveTo>
                            <a:lnTo>
                              <a:pt x="450" y="654"/>
                            </a:lnTo>
                            <a:lnTo>
                              <a:pt x="474" y="644"/>
                            </a:lnTo>
                            <a:lnTo>
                              <a:pt x="498" y="634"/>
                            </a:lnTo>
                            <a:lnTo>
                              <a:pt x="520" y="620"/>
                            </a:lnTo>
                            <a:lnTo>
                              <a:pt x="540" y="606"/>
                            </a:lnTo>
                            <a:lnTo>
                              <a:pt x="560" y="590"/>
                            </a:lnTo>
                            <a:lnTo>
                              <a:pt x="580" y="572"/>
                            </a:lnTo>
                            <a:lnTo>
                              <a:pt x="596" y="554"/>
                            </a:lnTo>
                            <a:lnTo>
                              <a:pt x="612" y="534"/>
                            </a:lnTo>
                            <a:lnTo>
                              <a:pt x="626" y="512"/>
                            </a:lnTo>
                            <a:lnTo>
                              <a:pt x="640" y="490"/>
                            </a:lnTo>
                            <a:lnTo>
                              <a:pt x="650" y="466"/>
                            </a:lnTo>
                            <a:lnTo>
                              <a:pt x="660" y="442"/>
                            </a:lnTo>
                            <a:lnTo>
                              <a:pt x="666" y="416"/>
                            </a:lnTo>
                            <a:lnTo>
                              <a:pt x="672" y="390"/>
                            </a:lnTo>
                            <a:lnTo>
                              <a:pt x="676" y="364"/>
                            </a:lnTo>
                            <a:lnTo>
                              <a:pt x="676" y="336"/>
                            </a:lnTo>
                            <a:lnTo>
                              <a:pt x="674" y="302"/>
                            </a:lnTo>
                            <a:lnTo>
                              <a:pt x="670" y="268"/>
                            </a:lnTo>
                            <a:lnTo>
                              <a:pt x="662" y="236"/>
                            </a:lnTo>
                            <a:lnTo>
                              <a:pt x="650" y="206"/>
                            </a:lnTo>
                            <a:lnTo>
                              <a:pt x="636" y="176"/>
                            </a:lnTo>
                            <a:lnTo>
                              <a:pt x="618" y="148"/>
                            </a:lnTo>
                            <a:lnTo>
                              <a:pt x="600" y="122"/>
                            </a:lnTo>
                            <a:lnTo>
                              <a:pt x="578" y="98"/>
                            </a:lnTo>
                            <a:lnTo>
                              <a:pt x="554" y="76"/>
                            </a:lnTo>
                            <a:lnTo>
                              <a:pt x="528" y="58"/>
                            </a:lnTo>
                            <a:lnTo>
                              <a:pt x="500" y="40"/>
                            </a:lnTo>
                            <a:lnTo>
                              <a:pt x="472" y="26"/>
                            </a:lnTo>
                            <a:lnTo>
                              <a:pt x="440" y="16"/>
                            </a:lnTo>
                            <a:lnTo>
                              <a:pt x="408" y="8"/>
                            </a:lnTo>
                            <a:lnTo>
                              <a:pt x="374" y="2"/>
                            </a:lnTo>
                            <a:lnTo>
                              <a:pt x="340" y="0"/>
                            </a:lnTo>
                            <a:lnTo>
                              <a:pt x="306" y="2"/>
                            </a:lnTo>
                            <a:lnTo>
                              <a:pt x="272" y="8"/>
                            </a:lnTo>
                            <a:lnTo>
                              <a:pt x="240" y="16"/>
                            </a:lnTo>
                            <a:lnTo>
                              <a:pt x="210" y="26"/>
                            </a:lnTo>
                            <a:lnTo>
                              <a:pt x="180" y="40"/>
                            </a:lnTo>
                            <a:lnTo>
                              <a:pt x="152" y="58"/>
                            </a:lnTo>
                            <a:lnTo>
                              <a:pt x="126" y="76"/>
                            </a:lnTo>
                            <a:lnTo>
                              <a:pt x="102" y="98"/>
                            </a:lnTo>
                            <a:lnTo>
                              <a:pt x="80" y="122"/>
                            </a:lnTo>
                            <a:lnTo>
                              <a:pt x="62" y="148"/>
                            </a:lnTo>
                            <a:lnTo>
                              <a:pt x="44" y="176"/>
                            </a:lnTo>
                            <a:lnTo>
                              <a:pt x="30" y="206"/>
                            </a:lnTo>
                            <a:lnTo>
                              <a:pt x="20" y="236"/>
                            </a:lnTo>
                            <a:lnTo>
                              <a:pt x="12" y="268"/>
                            </a:lnTo>
                            <a:lnTo>
                              <a:pt x="6" y="302"/>
                            </a:lnTo>
                            <a:lnTo>
                              <a:pt x="4" y="336"/>
                            </a:lnTo>
                            <a:lnTo>
                              <a:pt x="6" y="364"/>
                            </a:lnTo>
                            <a:lnTo>
                              <a:pt x="8" y="390"/>
                            </a:lnTo>
                            <a:lnTo>
                              <a:pt x="14" y="416"/>
                            </a:lnTo>
                            <a:lnTo>
                              <a:pt x="22" y="442"/>
                            </a:lnTo>
                            <a:lnTo>
                              <a:pt x="30" y="466"/>
                            </a:lnTo>
                            <a:lnTo>
                              <a:pt x="42" y="490"/>
                            </a:lnTo>
                            <a:lnTo>
                              <a:pt x="54" y="512"/>
                            </a:lnTo>
                            <a:lnTo>
                              <a:pt x="68" y="534"/>
                            </a:lnTo>
                            <a:lnTo>
                              <a:pt x="84" y="554"/>
                            </a:lnTo>
                            <a:lnTo>
                              <a:pt x="102" y="572"/>
                            </a:lnTo>
                            <a:lnTo>
                              <a:pt x="120" y="590"/>
                            </a:lnTo>
                            <a:lnTo>
                              <a:pt x="140" y="606"/>
                            </a:lnTo>
                            <a:lnTo>
                              <a:pt x="162" y="620"/>
                            </a:lnTo>
                            <a:lnTo>
                              <a:pt x="184" y="634"/>
                            </a:lnTo>
                            <a:lnTo>
                              <a:pt x="206" y="644"/>
                            </a:lnTo>
                            <a:lnTo>
                              <a:pt x="232" y="654"/>
                            </a:lnTo>
                            <a:lnTo>
                              <a:pt x="2" y="1608"/>
                            </a:lnTo>
                            <a:lnTo>
                              <a:pt x="0" y="1618"/>
                            </a:lnTo>
                            <a:lnTo>
                              <a:pt x="42" y="1630"/>
                            </a:lnTo>
                            <a:lnTo>
                              <a:pt x="84" y="1640"/>
                            </a:lnTo>
                            <a:lnTo>
                              <a:pt x="126" y="1648"/>
                            </a:lnTo>
                            <a:lnTo>
                              <a:pt x="170" y="1656"/>
                            </a:lnTo>
                            <a:lnTo>
                              <a:pt x="214" y="1662"/>
                            </a:lnTo>
                            <a:lnTo>
                              <a:pt x="260" y="1666"/>
                            </a:lnTo>
                            <a:lnTo>
                              <a:pt x="304" y="1668"/>
                            </a:lnTo>
                            <a:lnTo>
                              <a:pt x="350" y="1668"/>
                            </a:lnTo>
                            <a:lnTo>
                              <a:pt x="390" y="1668"/>
                            </a:lnTo>
                            <a:lnTo>
                              <a:pt x="410" y="1666"/>
                            </a:lnTo>
                            <a:lnTo>
                              <a:pt x="426" y="1666"/>
                            </a:lnTo>
                            <a:lnTo>
                              <a:pt x="454" y="1664"/>
                            </a:lnTo>
                            <a:lnTo>
                              <a:pt x="462" y="1664"/>
                            </a:lnTo>
                            <a:lnTo>
                              <a:pt x="494" y="1660"/>
                            </a:lnTo>
                            <a:lnTo>
                              <a:pt x="524" y="1656"/>
                            </a:lnTo>
                            <a:lnTo>
                              <a:pt x="562" y="1650"/>
                            </a:lnTo>
                            <a:lnTo>
                              <a:pt x="600" y="1644"/>
                            </a:lnTo>
                            <a:lnTo>
                              <a:pt x="644" y="1634"/>
                            </a:lnTo>
                            <a:lnTo>
                              <a:pt x="682" y="1624"/>
                            </a:lnTo>
                            <a:lnTo>
                              <a:pt x="678" y="1608"/>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1" name="Google Shape;1181;p26"/>
                      <p:cNvSpPr/>
                      <p:nvPr/>
                    </p:nvSpPr>
                    <p:spPr>
                      <a:xfrm>
                        <a:off x="3428329" y="874168"/>
                        <a:ext cx="444057" cy="1578052"/>
                      </a:xfrm>
                      <a:custGeom>
                        <a:rect b="b" l="l" r="r" t="t"/>
                        <a:pathLst>
                          <a:path extrusionOk="0" h="996" w="280">
                            <a:moveTo>
                              <a:pt x="270" y="936"/>
                            </a:moveTo>
                            <a:lnTo>
                              <a:pt x="72" y="0"/>
                            </a:lnTo>
                            <a:lnTo>
                              <a:pt x="0" y="0"/>
                            </a:lnTo>
                            <a:lnTo>
                              <a:pt x="130" y="936"/>
                            </a:lnTo>
                            <a:lnTo>
                              <a:pt x="136" y="996"/>
                            </a:lnTo>
                            <a:lnTo>
                              <a:pt x="202" y="988"/>
                            </a:lnTo>
                            <a:lnTo>
                              <a:pt x="240" y="980"/>
                            </a:lnTo>
                            <a:lnTo>
                              <a:pt x="280" y="972"/>
                            </a:lnTo>
                            <a:lnTo>
                              <a:pt x="270" y="936"/>
                            </a:lnTo>
                            <a:close/>
                          </a:path>
                        </a:pathLst>
                      </a:cu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2" name="Google Shape;1182;p26"/>
                      <p:cNvSpPr/>
                      <p:nvPr/>
                    </p:nvSpPr>
                    <p:spPr>
                      <a:xfrm>
                        <a:off x="2876686" y="2362834"/>
                        <a:ext cx="1086634" cy="308835"/>
                      </a:xfrm>
                      <a:custGeom>
                        <a:rect b="b" l="l" r="r" t="t"/>
                        <a:pathLst>
                          <a:path extrusionOk="0" h="196" w="686">
                            <a:moveTo>
                              <a:pt x="684" y="6"/>
                            </a:moveTo>
                            <a:lnTo>
                              <a:pt x="684" y="6"/>
                            </a:lnTo>
                            <a:lnTo>
                              <a:pt x="646" y="16"/>
                            </a:lnTo>
                            <a:lnTo>
                              <a:pt x="602" y="28"/>
                            </a:lnTo>
                            <a:lnTo>
                              <a:pt x="564" y="36"/>
                            </a:lnTo>
                            <a:lnTo>
                              <a:pt x="526" y="44"/>
                            </a:lnTo>
                            <a:lnTo>
                              <a:pt x="496" y="48"/>
                            </a:lnTo>
                            <a:lnTo>
                              <a:pt x="464" y="52"/>
                            </a:lnTo>
                            <a:lnTo>
                              <a:pt x="456" y="52"/>
                            </a:lnTo>
                            <a:lnTo>
                              <a:pt x="428" y="54"/>
                            </a:lnTo>
                            <a:lnTo>
                              <a:pt x="410" y="56"/>
                            </a:lnTo>
                            <a:lnTo>
                              <a:pt x="390" y="56"/>
                            </a:lnTo>
                            <a:lnTo>
                              <a:pt x="350" y="58"/>
                            </a:lnTo>
                            <a:lnTo>
                              <a:pt x="306" y="56"/>
                            </a:lnTo>
                            <a:lnTo>
                              <a:pt x="260" y="54"/>
                            </a:lnTo>
                            <a:lnTo>
                              <a:pt x="216" y="48"/>
                            </a:lnTo>
                            <a:lnTo>
                              <a:pt x="172" y="42"/>
                            </a:lnTo>
                            <a:lnTo>
                              <a:pt x="128" y="34"/>
                            </a:lnTo>
                            <a:lnTo>
                              <a:pt x="84" y="24"/>
                            </a:lnTo>
                            <a:lnTo>
                              <a:pt x="42" y="12"/>
                            </a:lnTo>
                            <a:lnTo>
                              <a:pt x="0" y="0"/>
                            </a:lnTo>
                            <a:lnTo>
                              <a:pt x="0" y="142"/>
                            </a:lnTo>
                            <a:lnTo>
                              <a:pt x="42" y="154"/>
                            </a:lnTo>
                            <a:lnTo>
                              <a:pt x="86" y="166"/>
                            </a:lnTo>
                            <a:lnTo>
                              <a:pt x="128" y="174"/>
                            </a:lnTo>
                            <a:lnTo>
                              <a:pt x="172" y="182"/>
                            </a:lnTo>
                            <a:lnTo>
                              <a:pt x="216" y="188"/>
                            </a:lnTo>
                            <a:lnTo>
                              <a:pt x="260" y="192"/>
                            </a:lnTo>
                            <a:lnTo>
                              <a:pt x="306" y="194"/>
                            </a:lnTo>
                            <a:lnTo>
                              <a:pt x="350" y="196"/>
                            </a:lnTo>
                            <a:lnTo>
                              <a:pt x="394" y="194"/>
                            </a:lnTo>
                            <a:lnTo>
                              <a:pt x="436" y="192"/>
                            </a:lnTo>
                            <a:lnTo>
                              <a:pt x="480" y="188"/>
                            </a:lnTo>
                            <a:lnTo>
                              <a:pt x="522" y="182"/>
                            </a:lnTo>
                            <a:lnTo>
                              <a:pt x="564" y="176"/>
                            </a:lnTo>
                            <a:lnTo>
                              <a:pt x="604" y="168"/>
                            </a:lnTo>
                            <a:lnTo>
                              <a:pt x="646" y="158"/>
                            </a:lnTo>
                            <a:lnTo>
                              <a:pt x="686" y="148"/>
                            </a:lnTo>
                            <a:lnTo>
                              <a:pt x="686" y="14"/>
                            </a:lnTo>
                            <a:lnTo>
                              <a:pt x="684" y="6"/>
                            </a:lnTo>
                            <a:close/>
                          </a:path>
                        </a:pathLst>
                      </a:custGeom>
                      <a:solidFill>
                        <a:srgbClr val="9A11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183" name="Google Shape;1183;p26"/>
                    <p:cNvSpPr/>
                    <p:nvPr/>
                  </p:nvSpPr>
                  <p:spPr>
                    <a:xfrm>
                      <a:off x="4072788" y="1633200"/>
                      <a:ext cx="543337" cy="403555"/>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grpSp>
        </p:grpSp>
        <p:sp>
          <p:nvSpPr>
            <p:cNvPr id="1184" name="Google Shape;1184;p26"/>
            <p:cNvSpPr txBox="1"/>
            <p:nvPr/>
          </p:nvSpPr>
          <p:spPr>
            <a:xfrm>
              <a:off x="9931354" y="4560300"/>
              <a:ext cx="646112"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82%</a:t>
              </a:r>
              <a:endParaRPr/>
            </a:p>
          </p:txBody>
        </p:sp>
        <p:sp>
          <p:nvSpPr>
            <p:cNvPr id="1185" name="Google Shape;1185;p26"/>
            <p:cNvSpPr txBox="1"/>
            <p:nvPr/>
          </p:nvSpPr>
          <p:spPr>
            <a:xfrm>
              <a:off x="9514551" y="4584552"/>
              <a:ext cx="500062" cy="2308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900">
                  <a:solidFill>
                    <a:schemeClr val="lt1"/>
                  </a:solidFill>
                  <a:latin typeface="Calibri"/>
                  <a:ea typeface="Calibri"/>
                  <a:cs typeface="Calibri"/>
                  <a:sym typeface="Calibri"/>
                </a:rPr>
                <a:t>47%</a:t>
              </a:r>
              <a:endParaRPr/>
            </a:p>
          </p:txBody>
        </p:sp>
      </p:grpSp>
      <p:sp>
        <p:nvSpPr>
          <p:cNvPr id="1186" name="Google Shape;1186;p26"/>
          <p:cNvSpPr txBox="1"/>
          <p:nvPr/>
        </p:nvSpPr>
        <p:spPr>
          <a:xfrm>
            <a:off x="3613672" y="3089259"/>
            <a:ext cx="1706502" cy="461665"/>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accent6"/>
              </a:buClr>
              <a:buSzPts val="1600"/>
              <a:buFont typeface="Arial"/>
              <a:buNone/>
            </a:pPr>
            <a:r>
              <a:rPr lang="id-ID" sz="1600">
                <a:solidFill>
                  <a:schemeClr val="accent6"/>
                </a:solidFill>
                <a:latin typeface="Arial"/>
                <a:ea typeface="Arial"/>
                <a:cs typeface="Arial"/>
                <a:sym typeface="Arial"/>
              </a:rPr>
              <a:t>UNITED STATE</a:t>
            </a:r>
            <a:endParaRPr sz="1600">
              <a:solidFill>
                <a:schemeClr val="accent6"/>
              </a:solidFill>
              <a:latin typeface="Arial"/>
              <a:ea typeface="Arial"/>
              <a:cs typeface="Arial"/>
              <a:sym typeface="Arial"/>
            </a:endParaRPr>
          </a:p>
        </p:txBody>
      </p:sp>
      <p:sp>
        <p:nvSpPr>
          <p:cNvPr id="1187" name="Google Shape;1187;p26"/>
          <p:cNvSpPr txBox="1"/>
          <p:nvPr/>
        </p:nvSpPr>
        <p:spPr>
          <a:xfrm>
            <a:off x="5791685" y="2525534"/>
            <a:ext cx="1706502" cy="430887"/>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accent2"/>
              </a:buClr>
              <a:buSzPts val="1600"/>
              <a:buFont typeface="Arial"/>
              <a:buNone/>
            </a:pPr>
            <a:r>
              <a:rPr lang="id-ID" sz="1600">
                <a:solidFill>
                  <a:schemeClr val="accent2"/>
                </a:solidFill>
                <a:latin typeface="Arial"/>
                <a:ea typeface="Arial"/>
                <a:cs typeface="Arial"/>
                <a:sym typeface="Arial"/>
              </a:rPr>
              <a:t>UNITED KINGDOM</a:t>
            </a:r>
            <a:endParaRPr sz="1600">
              <a:solidFill>
                <a:schemeClr val="accent2"/>
              </a:solidFill>
              <a:latin typeface="Arial"/>
              <a:ea typeface="Arial"/>
              <a:cs typeface="Arial"/>
              <a:sym typeface="Arial"/>
            </a:endParaRPr>
          </a:p>
        </p:txBody>
      </p:sp>
      <p:sp>
        <p:nvSpPr>
          <p:cNvPr id="1188" name="Google Shape;1188;p26"/>
          <p:cNvSpPr txBox="1"/>
          <p:nvPr/>
        </p:nvSpPr>
        <p:spPr>
          <a:xfrm>
            <a:off x="4691404" y="4605587"/>
            <a:ext cx="1706502" cy="430887"/>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accent1"/>
              </a:buClr>
              <a:buSzPts val="1600"/>
              <a:buFont typeface="Arial"/>
              <a:buNone/>
            </a:pPr>
            <a:r>
              <a:rPr lang="id-ID" sz="1600">
                <a:solidFill>
                  <a:schemeClr val="accent1"/>
                </a:solidFill>
                <a:latin typeface="Arial"/>
                <a:ea typeface="Arial"/>
                <a:cs typeface="Arial"/>
                <a:sym typeface="Arial"/>
              </a:rPr>
              <a:t>NORTH AMERICA</a:t>
            </a:r>
            <a:endParaRPr sz="1600">
              <a:solidFill>
                <a:schemeClr val="accent1"/>
              </a:solidFill>
              <a:latin typeface="Arial"/>
              <a:ea typeface="Arial"/>
              <a:cs typeface="Arial"/>
              <a:sym typeface="Arial"/>
            </a:endParaRPr>
          </a:p>
        </p:txBody>
      </p:sp>
      <p:sp>
        <p:nvSpPr>
          <p:cNvPr id="1189" name="Google Shape;1189;p26"/>
          <p:cNvSpPr txBox="1"/>
          <p:nvPr/>
        </p:nvSpPr>
        <p:spPr>
          <a:xfrm>
            <a:off x="6407923" y="4172785"/>
            <a:ext cx="1706502" cy="430887"/>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accent3"/>
              </a:buClr>
              <a:buSzPts val="1600"/>
              <a:buFont typeface="Arial"/>
              <a:buNone/>
            </a:pPr>
            <a:r>
              <a:rPr lang="id-ID" sz="1600">
                <a:solidFill>
                  <a:schemeClr val="accent3"/>
                </a:solidFill>
                <a:latin typeface="Arial"/>
                <a:ea typeface="Arial"/>
                <a:cs typeface="Arial"/>
                <a:sym typeface="Arial"/>
              </a:rPr>
              <a:t>SOUTH AFRICA</a:t>
            </a:r>
            <a:endParaRPr sz="1600">
              <a:solidFill>
                <a:schemeClr val="accent3"/>
              </a:solidFill>
              <a:latin typeface="Arial"/>
              <a:ea typeface="Arial"/>
              <a:cs typeface="Arial"/>
              <a:sym typeface="Arial"/>
            </a:endParaRPr>
          </a:p>
        </p:txBody>
      </p:sp>
      <p:sp>
        <p:nvSpPr>
          <p:cNvPr id="1190" name="Google Shape;1190;p26"/>
          <p:cNvSpPr txBox="1"/>
          <p:nvPr/>
        </p:nvSpPr>
        <p:spPr>
          <a:xfrm>
            <a:off x="8579323" y="2015360"/>
            <a:ext cx="1706502" cy="430887"/>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accent5"/>
              </a:buClr>
              <a:buSzPts val="1600"/>
              <a:buFont typeface="Arial"/>
              <a:buNone/>
            </a:pPr>
            <a:r>
              <a:rPr lang="id-ID" sz="1600">
                <a:solidFill>
                  <a:schemeClr val="accent5"/>
                </a:solidFill>
                <a:latin typeface="Arial"/>
                <a:ea typeface="Arial"/>
                <a:cs typeface="Arial"/>
                <a:sym typeface="Arial"/>
              </a:rPr>
              <a:t>EUROPA</a:t>
            </a:r>
            <a:endParaRPr sz="1600">
              <a:solidFill>
                <a:schemeClr val="accent5"/>
              </a:solidFill>
              <a:latin typeface="Arial"/>
              <a:ea typeface="Arial"/>
              <a:cs typeface="Arial"/>
              <a:sym typeface="Arial"/>
            </a:endParaRPr>
          </a:p>
        </p:txBody>
      </p:sp>
      <p:sp>
        <p:nvSpPr>
          <p:cNvPr id="1191" name="Google Shape;1191;p26"/>
          <p:cNvSpPr txBox="1"/>
          <p:nvPr/>
        </p:nvSpPr>
        <p:spPr>
          <a:xfrm>
            <a:off x="8197049" y="3424344"/>
            <a:ext cx="1706502" cy="430887"/>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accent4"/>
              </a:buClr>
              <a:buSzPts val="1600"/>
              <a:buFont typeface="Arial"/>
              <a:buNone/>
            </a:pPr>
            <a:r>
              <a:rPr lang="id-ID" sz="1600">
                <a:solidFill>
                  <a:schemeClr val="accent4"/>
                </a:solidFill>
                <a:latin typeface="Arial"/>
                <a:ea typeface="Arial"/>
                <a:cs typeface="Arial"/>
                <a:sym typeface="Arial"/>
              </a:rPr>
              <a:t>ASIA</a:t>
            </a:r>
            <a:endParaRPr sz="1600">
              <a:solidFill>
                <a:schemeClr val="accent4"/>
              </a:solidFill>
              <a:latin typeface="Arial"/>
              <a:ea typeface="Arial"/>
              <a:cs typeface="Arial"/>
              <a:sym typeface="Arial"/>
            </a:endParaRPr>
          </a:p>
        </p:txBody>
      </p:sp>
      <p:sp>
        <p:nvSpPr>
          <p:cNvPr id="1192" name="Google Shape;1192;p26"/>
          <p:cNvSpPr txBox="1"/>
          <p:nvPr/>
        </p:nvSpPr>
        <p:spPr>
          <a:xfrm>
            <a:off x="9116828" y="4929832"/>
            <a:ext cx="1706502" cy="430887"/>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dk2"/>
              </a:buClr>
              <a:buSzPts val="1600"/>
              <a:buFont typeface="Arial"/>
              <a:buNone/>
            </a:pPr>
            <a:r>
              <a:rPr lang="id-ID" sz="1600">
                <a:solidFill>
                  <a:schemeClr val="dk2"/>
                </a:solidFill>
                <a:latin typeface="Arial"/>
                <a:ea typeface="Arial"/>
                <a:cs typeface="Arial"/>
                <a:sym typeface="Arial"/>
              </a:rPr>
              <a:t>AUSTRALIA</a:t>
            </a:r>
            <a:endParaRPr sz="1600">
              <a:solidFill>
                <a:schemeClr val="dk2"/>
              </a:solidFill>
              <a:latin typeface="Arial"/>
              <a:ea typeface="Arial"/>
              <a:cs typeface="Arial"/>
              <a:sym typeface="Arial"/>
            </a:endParaRPr>
          </a:p>
        </p:txBody>
      </p:sp>
      <p:grpSp>
        <p:nvGrpSpPr>
          <p:cNvPr id="1193" name="Google Shape;1193;p26"/>
          <p:cNvGrpSpPr/>
          <p:nvPr/>
        </p:nvGrpSpPr>
        <p:grpSpPr>
          <a:xfrm>
            <a:off x="1979832" y="5097186"/>
            <a:ext cx="360000" cy="360000"/>
            <a:chOff x="1351458" y="3578176"/>
            <a:chExt cx="360000" cy="360000"/>
          </a:xfrm>
        </p:grpSpPr>
        <p:sp>
          <p:nvSpPr>
            <p:cNvPr id="1194" name="Google Shape;1194;p26"/>
            <p:cNvSpPr/>
            <p:nvPr/>
          </p:nvSpPr>
          <p:spPr>
            <a:xfrm>
              <a:off x="1351458" y="3578176"/>
              <a:ext cx="360000" cy="360000"/>
            </a:xfrm>
            <a:prstGeom prst="ellipse">
              <a:avLst/>
            </a:prstGeom>
            <a:solidFill>
              <a:srgbClr val="9A110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95" name="Google Shape;1195;p26"/>
            <p:cNvSpPr/>
            <p:nvPr/>
          </p:nvSpPr>
          <p:spPr>
            <a:xfrm>
              <a:off x="1399490" y="3580895"/>
              <a:ext cx="275712" cy="204822"/>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grpSp>
        <p:nvGrpSpPr>
          <p:cNvPr id="1196" name="Google Shape;1196;p26"/>
          <p:cNvGrpSpPr/>
          <p:nvPr/>
        </p:nvGrpSpPr>
        <p:grpSpPr>
          <a:xfrm>
            <a:off x="756343" y="5101441"/>
            <a:ext cx="360000" cy="360000"/>
            <a:chOff x="1351458" y="3578176"/>
            <a:chExt cx="360000" cy="360000"/>
          </a:xfrm>
        </p:grpSpPr>
        <p:sp>
          <p:nvSpPr>
            <p:cNvPr id="1197" name="Google Shape;1197;p26"/>
            <p:cNvSpPr/>
            <p:nvPr/>
          </p:nvSpPr>
          <p:spPr>
            <a:xfrm>
              <a:off x="1351458" y="3578176"/>
              <a:ext cx="360000" cy="360000"/>
            </a:xfrm>
            <a:prstGeom prst="ellipse">
              <a:avLst/>
            </a:prstGeom>
            <a:solidFill>
              <a:srgbClr val="EEA20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98" name="Google Shape;1198;p26"/>
            <p:cNvSpPr/>
            <p:nvPr/>
          </p:nvSpPr>
          <p:spPr>
            <a:xfrm>
              <a:off x="1399490" y="3580895"/>
              <a:ext cx="275712" cy="204822"/>
            </a:xfrm>
            <a:prstGeom prst="ellipse">
              <a:avLst/>
            </a:prstGeom>
            <a:gradFill>
              <a:gsLst>
                <a:gs pos="0">
                  <a:srgbClr val="FFFCF9">
                    <a:alpha val="76862"/>
                  </a:srgbClr>
                </a:gs>
                <a:gs pos="100000">
                  <a:srgbClr val="FFFFFF">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sp>
        <p:nvSpPr>
          <p:cNvPr id="1199" name="Google Shape;1199;p26"/>
          <p:cNvSpPr txBox="1"/>
          <p:nvPr/>
        </p:nvSpPr>
        <p:spPr>
          <a:xfrm>
            <a:off x="1116342" y="5026233"/>
            <a:ext cx="820703" cy="461665"/>
          </a:xfrm>
          <a:prstGeom prst="rect">
            <a:avLst/>
          </a:prstGeom>
          <a:noFill/>
          <a:ln>
            <a:noFill/>
          </a:ln>
        </p:spPr>
        <p:txBody>
          <a:bodyPr anchorCtr="0" anchor="t" bIns="45700" lIns="91425" spcFirstLastPara="1" rIns="91425" wrap="square" tIns="45700">
            <a:noAutofit/>
          </a:bodyPr>
          <a:lstStyle/>
          <a:p>
            <a:pPr indent="0" lvl="0" marL="0" marR="0" rtl="0" algn="l">
              <a:lnSpc>
                <a:spcPct val="150000"/>
              </a:lnSpc>
              <a:spcBef>
                <a:spcPts val="0"/>
              </a:spcBef>
              <a:spcAft>
                <a:spcPts val="0"/>
              </a:spcAft>
              <a:buClr>
                <a:srgbClr val="7F7F7F"/>
              </a:buClr>
              <a:buSzPts val="1600"/>
              <a:buFont typeface="Arial"/>
              <a:buNone/>
            </a:pPr>
            <a:r>
              <a:rPr lang="id-ID" sz="1600">
                <a:solidFill>
                  <a:srgbClr val="7F7F7F"/>
                </a:solidFill>
                <a:latin typeface="Arial"/>
                <a:ea typeface="Arial"/>
                <a:cs typeface="Arial"/>
                <a:sym typeface="Arial"/>
              </a:rPr>
              <a:t>FEMALE</a:t>
            </a:r>
            <a:endParaRPr sz="1600">
              <a:solidFill>
                <a:srgbClr val="7F7F7F"/>
              </a:solidFill>
              <a:latin typeface="Arial"/>
              <a:ea typeface="Arial"/>
              <a:cs typeface="Arial"/>
              <a:sym typeface="Arial"/>
            </a:endParaRPr>
          </a:p>
        </p:txBody>
      </p:sp>
      <p:sp>
        <p:nvSpPr>
          <p:cNvPr id="1200" name="Google Shape;1200;p26"/>
          <p:cNvSpPr txBox="1"/>
          <p:nvPr/>
        </p:nvSpPr>
        <p:spPr>
          <a:xfrm>
            <a:off x="2339134" y="5024638"/>
            <a:ext cx="820703" cy="461665"/>
          </a:xfrm>
          <a:prstGeom prst="rect">
            <a:avLst/>
          </a:prstGeom>
          <a:noFill/>
          <a:ln>
            <a:noFill/>
          </a:ln>
        </p:spPr>
        <p:txBody>
          <a:bodyPr anchorCtr="0" anchor="t" bIns="45700" lIns="91425" spcFirstLastPara="1" rIns="91425" wrap="square" tIns="45700">
            <a:noAutofit/>
          </a:bodyPr>
          <a:lstStyle/>
          <a:p>
            <a:pPr indent="0" lvl="0" marL="0" marR="0" rtl="0" algn="l">
              <a:lnSpc>
                <a:spcPct val="150000"/>
              </a:lnSpc>
              <a:spcBef>
                <a:spcPts val="0"/>
              </a:spcBef>
              <a:spcAft>
                <a:spcPts val="0"/>
              </a:spcAft>
              <a:buClr>
                <a:srgbClr val="7F7F7F"/>
              </a:buClr>
              <a:buSzPts val="1600"/>
              <a:buFont typeface="Arial"/>
              <a:buNone/>
            </a:pPr>
            <a:r>
              <a:rPr lang="id-ID" sz="1600">
                <a:solidFill>
                  <a:srgbClr val="7F7F7F"/>
                </a:solidFill>
                <a:latin typeface="Arial"/>
                <a:ea typeface="Arial"/>
                <a:cs typeface="Arial"/>
                <a:sym typeface="Arial"/>
              </a:rPr>
              <a:t>MALE</a:t>
            </a:r>
            <a:endParaRPr sz="1600">
              <a:solidFill>
                <a:srgbClr val="7F7F7F"/>
              </a:solidFill>
              <a:latin typeface="Arial"/>
              <a:ea typeface="Arial"/>
              <a:cs typeface="Arial"/>
              <a:sym typeface="Arial"/>
            </a:endParaRPr>
          </a:p>
        </p:txBody>
      </p:sp>
      <p:sp>
        <p:nvSpPr>
          <p:cNvPr id="1201" name="Google Shape;1201;p26"/>
          <p:cNvSpPr txBox="1"/>
          <p:nvPr/>
        </p:nvSpPr>
        <p:spPr>
          <a:xfrm>
            <a:off x="664559" y="3528138"/>
            <a:ext cx="3713871" cy="138845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4060"/>
              <a:buFont typeface="Arial"/>
              <a:buNone/>
            </a:pPr>
            <a:r>
              <a:rPr lang="id-ID" sz="2800" cap="none">
                <a:solidFill>
                  <a:srgbClr val="7F7F7F"/>
                </a:solidFill>
                <a:latin typeface="Arial"/>
                <a:ea typeface="Arial"/>
                <a:cs typeface="Arial"/>
                <a:sym typeface="Arial"/>
              </a:rPr>
              <a:t>WORLD DEMOGRAPHIC</a:t>
            </a:r>
            <a:endParaRPr/>
          </a:p>
          <a:p>
            <a:pPr indent="0" lvl="0" marL="0" marR="0" rtl="0" algn="l">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22"/>
                                        </p:tgtEl>
                                        <p:attrNameLst>
                                          <p:attrName>style.visibility</p:attrName>
                                        </p:attrNameLst>
                                      </p:cBhvr>
                                      <p:to>
                                        <p:strVal val="visible"/>
                                      </p:to>
                                    </p:set>
                                    <p:animEffect filter="fade" transition="in">
                                      <p:cBhvr>
                                        <p:cTn dur="1000"/>
                                        <p:tgtEl>
                                          <p:spTgt spid="1022"/>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186"/>
                                        </p:tgtEl>
                                        <p:attrNameLst>
                                          <p:attrName>style.visibility</p:attrName>
                                        </p:attrNameLst>
                                      </p:cBhvr>
                                      <p:to>
                                        <p:strVal val="visible"/>
                                      </p:to>
                                    </p:set>
                                    <p:animEffect filter="fade" transition="in">
                                      <p:cBhvr>
                                        <p:cTn dur="1000"/>
                                        <p:tgtEl>
                                          <p:spTgt spid="1186"/>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023"/>
                                        </p:tgtEl>
                                        <p:attrNameLst>
                                          <p:attrName>style.visibility</p:attrName>
                                        </p:attrNameLst>
                                      </p:cBhvr>
                                      <p:to>
                                        <p:strVal val="visible"/>
                                      </p:to>
                                    </p:set>
                                    <p:animEffect filter="fade" transition="in">
                                      <p:cBhvr>
                                        <p:cTn dur="750"/>
                                        <p:tgtEl>
                                          <p:spTgt spid="1023"/>
                                        </p:tgtEl>
                                      </p:cBhvr>
                                    </p:animEffect>
                                  </p:childTnLst>
                                </p:cTn>
                              </p:par>
                            </p:childTnLst>
                          </p:cTn>
                        </p:par>
                        <p:par>
                          <p:cTn fill="hold">
                            <p:stCondLst>
                              <p:cond delay="2750"/>
                            </p:stCondLst>
                            <p:childTnLst>
                              <p:par>
                                <p:cTn fill="hold" nodeType="afterEffect" presetClass="entr" presetID="10" presetSubtype="0">
                                  <p:stCondLst>
                                    <p:cond delay="0"/>
                                  </p:stCondLst>
                                  <p:childTnLst>
                                    <p:set>
                                      <p:cBhvr>
                                        <p:cTn dur="1" fill="hold">
                                          <p:stCondLst>
                                            <p:cond delay="0"/>
                                          </p:stCondLst>
                                        </p:cTn>
                                        <p:tgtEl>
                                          <p:spTgt spid="1187"/>
                                        </p:tgtEl>
                                        <p:attrNameLst>
                                          <p:attrName>style.visibility</p:attrName>
                                        </p:attrNameLst>
                                      </p:cBhvr>
                                      <p:to>
                                        <p:strVal val="visible"/>
                                      </p:to>
                                    </p:set>
                                    <p:animEffect filter="fade" transition="in">
                                      <p:cBhvr>
                                        <p:cTn dur="1000"/>
                                        <p:tgtEl>
                                          <p:spTgt spid="1187"/>
                                        </p:tgtEl>
                                      </p:cBhvr>
                                    </p:animEffect>
                                  </p:childTnLst>
                                </p:cTn>
                              </p:par>
                            </p:childTnLst>
                          </p:cTn>
                        </p:par>
                        <p:par>
                          <p:cTn fill="hold">
                            <p:stCondLst>
                              <p:cond delay="3750"/>
                            </p:stCondLst>
                            <p:childTnLst>
                              <p:par>
                                <p:cTn fill="hold" nodeType="afterEffect" presetClass="entr" presetID="10" presetSubtype="0">
                                  <p:stCondLst>
                                    <p:cond delay="0"/>
                                  </p:stCondLst>
                                  <p:childTnLst>
                                    <p:set>
                                      <p:cBhvr>
                                        <p:cTn dur="1" fill="hold">
                                          <p:stCondLst>
                                            <p:cond delay="0"/>
                                          </p:stCondLst>
                                        </p:cTn>
                                        <p:tgtEl>
                                          <p:spTgt spid="1092"/>
                                        </p:tgtEl>
                                        <p:attrNameLst>
                                          <p:attrName>style.visibility</p:attrName>
                                        </p:attrNameLst>
                                      </p:cBhvr>
                                      <p:to>
                                        <p:strVal val="visible"/>
                                      </p:to>
                                    </p:set>
                                    <p:animEffect filter="fade" transition="in">
                                      <p:cBhvr>
                                        <p:cTn dur="750"/>
                                        <p:tgtEl>
                                          <p:spTgt spid="1092"/>
                                        </p:tgtEl>
                                      </p:cBhvr>
                                    </p:animEffect>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1188"/>
                                        </p:tgtEl>
                                        <p:attrNameLst>
                                          <p:attrName>style.visibility</p:attrName>
                                        </p:attrNameLst>
                                      </p:cBhvr>
                                      <p:to>
                                        <p:strVal val="visible"/>
                                      </p:to>
                                    </p:set>
                                    <p:animEffect filter="fade" transition="in">
                                      <p:cBhvr>
                                        <p:cTn dur="1000"/>
                                        <p:tgtEl>
                                          <p:spTgt spid="1188"/>
                                        </p:tgtEl>
                                      </p:cBhvr>
                                    </p:animEffect>
                                  </p:childTnLst>
                                </p:cTn>
                              </p:par>
                            </p:childTnLst>
                          </p:cTn>
                        </p:par>
                        <p:par>
                          <p:cTn fill="hold">
                            <p:stCondLst>
                              <p:cond delay="5500"/>
                            </p:stCondLst>
                            <p:childTnLst>
                              <p:par>
                                <p:cTn fill="hold" nodeType="afterEffect" presetClass="entr" presetID="10" presetSubtype="0">
                                  <p:stCondLst>
                                    <p:cond delay="0"/>
                                  </p:stCondLst>
                                  <p:childTnLst>
                                    <p:set>
                                      <p:cBhvr>
                                        <p:cTn dur="1" fill="hold">
                                          <p:stCondLst>
                                            <p:cond delay="0"/>
                                          </p:stCondLst>
                                        </p:cTn>
                                        <p:tgtEl>
                                          <p:spTgt spid="1069"/>
                                        </p:tgtEl>
                                        <p:attrNameLst>
                                          <p:attrName>style.visibility</p:attrName>
                                        </p:attrNameLst>
                                      </p:cBhvr>
                                      <p:to>
                                        <p:strVal val="visible"/>
                                      </p:to>
                                    </p:set>
                                    <p:animEffect filter="fade" transition="in">
                                      <p:cBhvr>
                                        <p:cTn dur="750"/>
                                        <p:tgtEl>
                                          <p:spTgt spid="1069"/>
                                        </p:tgtEl>
                                      </p:cBhvr>
                                    </p:animEffect>
                                  </p:childTnLst>
                                </p:cTn>
                              </p:par>
                            </p:childTnLst>
                          </p:cTn>
                        </p:par>
                        <p:par>
                          <p:cTn fill="hold">
                            <p:stCondLst>
                              <p:cond delay="6250"/>
                            </p:stCondLst>
                            <p:childTnLst>
                              <p:par>
                                <p:cTn fill="hold" nodeType="afterEffect" presetClass="entr" presetID="10" presetSubtype="0">
                                  <p:stCondLst>
                                    <p:cond delay="0"/>
                                  </p:stCondLst>
                                  <p:childTnLst>
                                    <p:set>
                                      <p:cBhvr>
                                        <p:cTn dur="1" fill="hold">
                                          <p:stCondLst>
                                            <p:cond delay="0"/>
                                          </p:stCondLst>
                                        </p:cTn>
                                        <p:tgtEl>
                                          <p:spTgt spid="1189"/>
                                        </p:tgtEl>
                                        <p:attrNameLst>
                                          <p:attrName>style.visibility</p:attrName>
                                        </p:attrNameLst>
                                      </p:cBhvr>
                                      <p:to>
                                        <p:strVal val="visible"/>
                                      </p:to>
                                    </p:set>
                                    <p:animEffect filter="fade" transition="in">
                                      <p:cBhvr>
                                        <p:cTn dur="1000"/>
                                        <p:tgtEl>
                                          <p:spTgt spid="1189"/>
                                        </p:tgtEl>
                                      </p:cBhvr>
                                    </p:animEffect>
                                  </p:childTnLst>
                                </p:cTn>
                              </p:par>
                            </p:childTnLst>
                          </p:cTn>
                        </p:par>
                        <p:par>
                          <p:cTn fill="hold">
                            <p:stCondLst>
                              <p:cond delay="7250"/>
                            </p:stCondLst>
                            <p:childTnLst>
                              <p:par>
                                <p:cTn fill="hold" nodeType="afterEffect" presetClass="entr" presetID="10" presetSubtype="0">
                                  <p:stCondLst>
                                    <p:cond delay="0"/>
                                  </p:stCondLst>
                                  <p:childTnLst>
                                    <p:set>
                                      <p:cBhvr>
                                        <p:cTn dur="1" fill="hold">
                                          <p:stCondLst>
                                            <p:cond delay="0"/>
                                          </p:stCondLst>
                                        </p:cTn>
                                        <p:tgtEl>
                                          <p:spTgt spid="1115"/>
                                        </p:tgtEl>
                                        <p:attrNameLst>
                                          <p:attrName>style.visibility</p:attrName>
                                        </p:attrNameLst>
                                      </p:cBhvr>
                                      <p:to>
                                        <p:strVal val="visible"/>
                                      </p:to>
                                    </p:set>
                                    <p:animEffect filter="fade" transition="in">
                                      <p:cBhvr>
                                        <p:cTn dur="750"/>
                                        <p:tgtEl>
                                          <p:spTgt spid="1115"/>
                                        </p:tgtEl>
                                      </p:cBhvr>
                                    </p:animEffect>
                                  </p:childTnLst>
                                </p:cTn>
                              </p:par>
                            </p:childTnLst>
                          </p:cTn>
                        </p:par>
                        <p:par>
                          <p:cTn fill="hold">
                            <p:stCondLst>
                              <p:cond delay="8000"/>
                            </p:stCondLst>
                            <p:childTnLst>
                              <p:par>
                                <p:cTn fill="hold" nodeType="afterEffect" presetClass="entr" presetID="10" presetSubtype="0">
                                  <p:stCondLst>
                                    <p:cond delay="0"/>
                                  </p:stCondLst>
                                  <p:childTnLst>
                                    <p:set>
                                      <p:cBhvr>
                                        <p:cTn dur="1" fill="hold">
                                          <p:stCondLst>
                                            <p:cond delay="0"/>
                                          </p:stCondLst>
                                        </p:cTn>
                                        <p:tgtEl>
                                          <p:spTgt spid="1190"/>
                                        </p:tgtEl>
                                        <p:attrNameLst>
                                          <p:attrName>style.visibility</p:attrName>
                                        </p:attrNameLst>
                                      </p:cBhvr>
                                      <p:to>
                                        <p:strVal val="visible"/>
                                      </p:to>
                                    </p:set>
                                    <p:animEffect filter="fade" transition="in">
                                      <p:cBhvr>
                                        <p:cTn dur="1000"/>
                                        <p:tgtEl>
                                          <p:spTgt spid="1190"/>
                                        </p:tgtEl>
                                      </p:cBhvr>
                                    </p:animEffect>
                                  </p:childTnLst>
                                </p:cTn>
                              </p:par>
                            </p:childTnLst>
                          </p:cTn>
                        </p:par>
                        <p:par>
                          <p:cTn fill="hold">
                            <p:stCondLst>
                              <p:cond delay="9000"/>
                            </p:stCondLst>
                            <p:childTnLst>
                              <p:par>
                                <p:cTn fill="hold" nodeType="afterEffect" presetClass="entr" presetID="10" presetSubtype="0">
                                  <p:stCondLst>
                                    <p:cond delay="0"/>
                                  </p:stCondLst>
                                  <p:childTnLst>
                                    <p:set>
                                      <p:cBhvr>
                                        <p:cTn dur="1" fill="hold">
                                          <p:stCondLst>
                                            <p:cond delay="0"/>
                                          </p:stCondLst>
                                        </p:cTn>
                                        <p:tgtEl>
                                          <p:spTgt spid="1046"/>
                                        </p:tgtEl>
                                        <p:attrNameLst>
                                          <p:attrName>style.visibility</p:attrName>
                                        </p:attrNameLst>
                                      </p:cBhvr>
                                      <p:to>
                                        <p:strVal val="visible"/>
                                      </p:to>
                                    </p:set>
                                    <p:animEffect filter="fade" transition="in">
                                      <p:cBhvr>
                                        <p:cTn dur="750"/>
                                        <p:tgtEl>
                                          <p:spTgt spid="1046"/>
                                        </p:tgtEl>
                                      </p:cBhvr>
                                    </p:animEffect>
                                  </p:childTnLst>
                                </p:cTn>
                              </p:par>
                            </p:childTnLst>
                          </p:cTn>
                        </p:par>
                        <p:par>
                          <p:cTn fill="hold">
                            <p:stCondLst>
                              <p:cond delay="9750"/>
                            </p:stCondLst>
                            <p:childTnLst>
                              <p:par>
                                <p:cTn fill="hold" nodeType="afterEffect" presetClass="entr" presetID="10" presetSubtype="0">
                                  <p:stCondLst>
                                    <p:cond delay="0"/>
                                  </p:stCondLst>
                                  <p:childTnLst>
                                    <p:set>
                                      <p:cBhvr>
                                        <p:cTn dur="1" fill="hold">
                                          <p:stCondLst>
                                            <p:cond delay="0"/>
                                          </p:stCondLst>
                                        </p:cTn>
                                        <p:tgtEl>
                                          <p:spTgt spid="1191"/>
                                        </p:tgtEl>
                                        <p:attrNameLst>
                                          <p:attrName>style.visibility</p:attrName>
                                        </p:attrNameLst>
                                      </p:cBhvr>
                                      <p:to>
                                        <p:strVal val="visible"/>
                                      </p:to>
                                    </p:set>
                                    <p:animEffect filter="fade" transition="in">
                                      <p:cBhvr>
                                        <p:cTn dur="1000"/>
                                        <p:tgtEl>
                                          <p:spTgt spid="1191"/>
                                        </p:tgtEl>
                                      </p:cBhvr>
                                    </p:animEffect>
                                  </p:childTnLst>
                                </p:cTn>
                              </p:par>
                            </p:childTnLst>
                          </p:cTn>
                        </p:par>
                        <p:par>
                          <p:cTn fill="hold">
                            <p:stCondLst>
                              <p:cond delay="10750"/>
                            </p:stCondLst>
                            <p:childTnLst>
                              <p:par>
                                <p:cTn fill="hold" nodeType="afterEffect" presetClass="entr" presetID="10" presetSubtype="0">
                                  <p:stCondLst>
                                    <p:cond delay="0"/>
                                  </p:stCondLst>
                                  <p:childTnLst>
                                    <p:set>
                                      <p:cBhvr>
                                        <p:cTn dur="1" fill="hold">
                                          <p:stCondLst>
                                            <p:cond delay="0"/>
                                          </p:stCondLst>
                                        </p:cTn>
                                        <p:tgtEl>
                                          <p:spTgt spid="1138"/>
                                        </p:tgtEl>
                                        <p:attrNameLst>
                                          <p:attrName>style.visibility</p:attrName>
                                        </p:attrNameLst>
                                      </p:cBhvr>
                                      <p:to>
                                        <p:strVal val="visible"/>
                                      </p:to>
                                    </p:set>
                                    <p:animEffect filter="fade" transition="in">
                                      <p:cBhvr>
                                        <p:cTn dur="750"/>
                                        <p:tgtEl>
                                          <p:spTgt spid="1138"/>
                                        </p:tgtEl>
                                      </p:cBhvr>
                                    </p:animEffect>
                                  </p:childTnLst>
                                </p:cTn>
                              </p:par>
                            </p:childTnLst>
                          </p:cTn>
                        </p:par>
                        <p:par>
                          <p:cTn fill="hold">
                            <p:stCondLst>
                              <p:cond delay="11500"/>
                            </p:stCondLst>
                            <p:childTnLst>
                              <p:par>
                                <p:cTn fill="hold" nodeType="afterEffect" presetClass="entr" presetID="10" presetSubtype="0">
                                  <p:stCondLst>
                                    <p:cond delay="0"/>
                                  </p:stCondLst>
                                  <p:childTnLst>
                                    <p:set>
                                      <p:cBhvr>
                                        <p:cTn dur="1" fill="hold">
                                          <p:stCondLst>
                                            <p:cond delay="0"/>
                                          </p:stCondLst>
                                        </p:cTn>
                                        <p:tgtEl>
                                          <p:spTgt spid="1192"/>
                                        </p:tgtEl>
                                        <p:attrNameLst>
                                          <p:attrName>style.visibility</p:attrName>
                                        </p:attrNameLst>
                                      </p:cBhvr>
                                      <p:to>
                                        <p:strVal val="visible"/>
                                      </p:to>
                                    </p:set>
                                    <p:animEffect filter="fade" transition="in">
                                      <p:cBhvr>
                                        <p:cTn dur="1000"/>
                                        <p:tgtEl>
                                          <p:spTgt spid="1192"/>
                                        </p:tgtEl>
                                      </p:cBhvr>
                                    </p:animEffect>
                                  </p:childTnLst>
                                </p:cTn>
                              </p:par>
                            </p:childTnLst>
                          </p:cTn>
                        </p:par>
                        <p:par>
                          <p:cTn fill="hold">
                            <p:stCondLst>
                              <p:cond delay="12500"/>
                            </p:stCondLst>
                            <p:childTnLst>
                              <p:par>
                                <p:cTn fill="hold" nodeType="afterEffect" presetClass="entr" presetID="10" presetSubtype="0">
                                  <p:stCondLst>
                                    <p:cond delay="0"/>
                                  </p:stCondLst>
                                  <p:childTnLst>
                                    <p:set>
                                      <p:cBhvr>
                                        <p:cTn dur="1" fill="hold">
                                          <p:stCondLst>
                                            <p:cond delay="0"/>
                                          </p:stCondLst>
                                        </p:cTn>
                                        <p:tgtEl>
                                          <p:spTgt spid="1163"/>
                                        </p:tgtEl>
                                        <p:attrNameLst>
                                          <p:attrName>style.visibility</p:attrName>
                                        </p:attrNameLst>
                                      </p:cBhvr>
                                      <p:to>
                                        <p:strVal val="visible"/>
                                      </p:to>
                                    </p:set>
                                    <p:animEffect filter="fade" transition="in">
                                      <p:cBhvr>
                                        <p:cTn dur="750"/>
                                        <p:tgtEl>
                                          <p:spTgt spid="1163"/>
                                        </p:tgtEl>
                                      </p:cBhvr>
                                    </p:animEffect>
                                  </p:childTnLst>
                                </p:cTn>
                              </p:par>
                            </p:childTnLst>
                          </p:cTn>
                        </p:par>
                        <p:par>
                          <p:cTn fill="hold">
                            <p:stCondLst>
                              <p:cond delay="13250"/>
                            </p:stCondLst>
                            <p:childTnLst>
                              <p:par>
                                <p:cTn fill="hold" nodeType="afterEffect" presetClass="entr" presetID="10" presetSubtype="0">
                                  <p:stCondLst>
                                    <p:cond delay="0"/>
                                  </p:stCondLst>
                                  <p:childTnLst>
                                    <p:set>
                                      <p:cBhvr>
                                        <p:cTn dur="1" fill="hold">
                                          <p:stCondLst>
                                            <p:cond delay="0"/>
                                          </p:stCondLst>
                                        </p:cTn>
                                        <p:tgtEl>
                                          <p:spTgt spid="1201"/>
                                        </p:tgtEl>
                                        <p:attrNameLst>
                                          <p:attrName>style.visibility</p:attrName>
                                        </p:attrNameLst>
                                      </p:cBhvr>
                                      <p:to>
                                        <p:strVal val="visible"/>
                                      </p:to>
                                    </p:set>
                                    <p:animEffect filter="fade" transition="in">
                                      <p:cBhvr>
                                        <p:cTn dur="750"/>
                                        <p:tgtEl>
                                          <p:spTgt spid="1201"/>
                                        </p:tgtEl>
                                      </p:cBhvr>
                                    </p:animEffect>
                                  </p:childTnLst>
                                </p:cTn>
                              </p:par>
                            </p:childTnLst>
                          </p:cTn>
                        </p:par>
                        <p:par>
                          <p:cTn fill="hold">
                            <p:stCondLst>
                              <p:cond delay="14000"/>
                            </p:stCondLst>
                            <p:childTnLst>
                              <p:par>
                                <p:cTn fill="hold" nodeType="afterEffect" presetClass="entr" presetID="23" presetSubtype="16">
                                  <p:stCondLst>
                                    <p:cond delay="0"/>
                                  </p:stCondLst>
                                  <p:childTnLst>
                                    <p:set>
                                      <p:cBhvr>
                                        <p:cTn dur="1" fill="hold">
                                          <p:stCondLst>
                                            <p:cond delay="0"/>
                                          </p:stCondLst>
                                        </p:cTn>
                                        <p:tgtEl>
                                          <p:spTgt spid="1196"/>
                                        </p:tgtEl>
                                        <p:attrNameLst>
                                          <p:attrName>style.visibility</p:attrName>
                                        </p:attrNameLst>
                                      </p:cBhvr>
                                      <p:to>
                                        <p:strVal val="visible"/>
                                      </p:to>
                                    </p:set>
                                    <p:anim calcmode="lin" valueType="num">
                                      <p:cBhvr additive="base">
                                        <p:cTn dur="500"/>
                                        <p:tgtEl>
                                          <p:spTgt spid="1196"/>
                                        </p:tgtEl>
                                        <p:attrNameLst>
                                          <p:attrName>ppt_w</p:attrName>
                                        </p:attrNameLst>
                                      </p:cBhvr>
                                      <p:tavLst>
                                        <p:tav fmla="" tm="0">
                                          <p:val>
                                            <p:strVal val="0"/>
                                          </p:val>
                                        </p:tav>
                                        <p:tav fmla="" tm="100000">
                                          <p:val>
                                            <p:strVal val="#ppt_w"/>
                                          </p:val>
                                        </p:tav>
                                      </p:tavLst>
                                    </p:anim>
                                    <p:anim calcmode="lin" valueType="num">
                                      <p:cBhvr additive="base">
                                        <p:cTn dur="500"/>
                                        <p:tgtEl>
                                          <p:spTgt spid="1196"/>
                                        </p:tgtEl>
                                        <p:attrNameLst>
                                          <p:attrName>ppt_h</p:attrName>
                                        </p:attrNameLst>
                                      </p:cBhvr>
                                      <p:tavLst>
                                        <p:tav fmla="" tm="0">
                                          <p:val>
                                            <p:strVal val="0"/>
                                          </p:val>
                                        </p:tav>
                                        <p:tav fmla="" tm="100000">
                                          <p:val>
                                            <p:strVal val="#ppt_h"/>
                                          </p:val>
                                        </p:tav>
                                      </p:tavLst>
                                    </p:anim>
                                  </p:childTnLst>
                                </p:cTn>
                              </p:par>
                            </p:childTnLst>
                          </p:cTn>
                        </p:par>
                        <p:par>
                          <p:cTn fill="hold">
                            <p:stCondLst>
                              <p:cond delay="14500"/>
                            </p:stCondLst>
                            <p:childTnLst>
                              <p:par>
                                <p:cTn fill="hold" nodeType="afterEffect" presetClass="entr" presetID="10" presetSubtype="0">
                                  <p:stCondLst>
                                    <p:cond delay="0"/>
                                  </p:stCondLst>
                                  <p:childTnLst>
                                    <p:set>
                                      <p:cBhvr>
                                        <p:cTn dur="1" fill="hold">
                                          <p:stCondLst>
                                            <p:cond delay="0"/>
                                          </p:stCondLst>
                                        </p:cTn>
                                        <p:tgtEl>
                                          <p:spTgt spid="1199"/>
                                        </p:tgtEl>
                                        <p:attrNameLst>
                                          <p:attrName>style.visibility</p:attrName>
                                        </p:attrNameLst>
                                      </p:cBhvr>
                                      <p:to>
                                        <p:strVal val="visible"/>
                                      </p:to>
                                    </p:set>
                                    <p:animEffect filter="fade" transition="in">
                                      <p:cBhvr>
                                        <p:cTn dur="1000"/>
                                        <p:tgtEl>
                                          <p:spTgt spid="1199"/>
                                        </p:tgtEl>
                                      </p:cBhvr>
                                    </p:animEffect>
                                  </p:childTnLst>
                                </p:cTn>
                              </p:par>
                            </p:childTnLst>
                          </p:cTn>
                        </p:par>
                        <p:par>
                          <p:cTn fill="hold">
                            <p:stCondLst>
                              <p:cond delay="15500"/>
                            </p:stCondLst>
                            <p:childTnLst>
                              <p:par>
                                <p:cTn fill="hold" nodeType="afterEffect" presetClass="entr" presetID="23" presetSubtype="16">
                                  <p:stCondLst>
                                    <p:cond delay="0"/>
                                  </p:stCondLst>
                                  <p:childTnLst>
                                    <p:set>
                                      <p:cBhvr>
                                        <p:cTn dur="1" fill="hold">
                                          <p:stCondLst>
                                            <p:cond delay="0"/>
                                          </p:stCondLst>
                                        </p:cTn>
                                        <p:tgtEl>
                                          <p:spTgt spid="1193"/>
                                        </p:tgtEl>
                                        <p:attrNameLst>
                                          <p:attrName>style.visibility</p:attrName>
                                        </p:attrNameLst>
                                      </p:cBhvr>
                                      <p:to>
                                        <p:strVal val="visible"/>
                                      </p:to>
                                    </p:set>
                                    <p:anim calcmode="lin" valueType="num">
                                      <p:cBhvr additive="base">
                                        <p:cTn dur="500"/>
                                        <p:tgtEl>
                                          <p:spTgt spid="1193"/>
                                        </p:tgtEl>
                                        <p:attrNameLst>
                                          <p:attrName>ppt_w</p:attrName>
                                        </p:attrNameLst>
                                      </p:cBhvr>
                                      <p:tavLst>
                                        <p:tav fmla="" tm="0">
                                          <p:val>
                                            <p:strVal val="0"/>
                                          </p:val>
                                        </p:tav>
                                        <p:tav fmla="" tm="100000">
                                          <p:val>
                                            <p:strVal val="#ppt_w"/>
                                          </p:val>
                                        </p:tav>
                                      </p:tavLst>
                                    </p:anim>
                                    <p:anim calcmode="lin" valueType="num">
                                      <p:cBhvr additive="base">
                                        <p:cTn dur="500"/>
                                        <p:tgtEl>
                                          <p:spTgt spid="1193"/>
                                        </p:tgtEl>
                                        <p:attrNameLst>
                                          <p:attrName>ppt_h</p:attrName>
                                        </p:attrNameLst>
                                      </p:cBhvr>
                                      <p:tavLst>
                                        <p:tav fmla="" tm="0">
                                          <p:val>
                                            <p:strVal val="0"/>
                                          </p:val>
                                        </p:tav>
                                        <p:tav fmla="" tm="100000">
                                          <p:val>
                                            <p:strVal val="#ppt_h"/>
                                          </p:val>
                                        </p:tav>
                                      </p:tavLst>
                                    </p:anim>
                                  </p:childTnLst>
                                </p:cTn>
                              </p:par>
                            </p:childTnLst>
                          </p:cTn>
                        </p:par>
                        <p:par>
                          <p:cTn fill="hold">
                            <p:stCondLst>
                              <p:cond delay="16000"/>
                            </p:stCondLst>
                            <p:childTnLst>
                              <p:par>
                                <p:cTn fill="hold" nodeType="afterEffect" presetClass="entr" presetID="10" presetSubtype="0">
                                  <p:stCondLst>
                                    <p:cond delay="0"/>
                                  </p:stCondLst>
                                  <p:childTnLst>
                                    <p:set>
                                      <p:cBhvr>
                                        <p:cTn dur="1" fill="hold">
                                          <p:stCondLst>
                                            <p:cond delay="0"/>
                                          </p:stCondLst>
                                        </p:cTn>
                                        <p:tgtEl>
                                          <p:spTgt spid="1200"/>
                                        </p:tgtEl>
                                        <p:attrNameLst>
                                          <p:attrName>style.visibility</p:attrName>
                                        </p:attrNameLst>
                                      </p:cBhvr>
                                      <p:to>
                                        <p:strVal val="visible"/>
                                      </p:to>
                                    </p:set>
                                    <p:animEffect filter="fade" transition="in">
                                      <p:cBhvr>
                                        <p:cTn dur="1000"/>
                                        <p:tgtEl>
                                          <p:spTgt spid="120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05" name="Shape 1205"/>
        <p:cNvGrpSpPr/>
        <p:nvPr/>
      </p:nvGrpSpPr>
      <p:grpSpPr>
        <a:xfrm>
          <a:off x="0" y="0"/>
          <a:ext cx="0" cy="0"/>
          <a:chOff x="0" y="0"/>
          <a:chExt cx="0" cy="0"/>
        </a:xfrm>
      </p:grpSpPr>
      <p:sp>
        <p:nvSpPr>
          <p:cNvPr id="1206" name="Google Shape;1206;p27"/>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1207" name="Google Shape;1207;p27"/>
          <p:cNvSpPr txBox="1"/>
          <p:nvPr/>
        </p:nvSpPr>
        <p:spPr>
          <a:xfrm>
            <a:off x="4042252" y="-2151"/>
            <a:ext cx="4125845" cy="938719"/>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SERVICE COVERAGE</a:t>
            </a:r>
            <a:endParaRPr sz="4000">
              <a:solidFill>
                <a:srgbClr val="7F7F7F"/>
              </a:solidFill>
              <a:latin typeface="Arial"/>
              <a:ea typeface="Arial"/>
              <a:cs typeface="Arial"/>
              <a:sym typeface="Arial"/>
            </a:endParaRPr>
          </a:p>
        </p:txBody>
      </p:sp>
      <p:sp>
        <p:nvSpPr>
          <p:cNvPr id="1208" name="Google Shape;1208;p27"/>
          <p:cNvSpPr txBox="1"/>
          <p:nvPr/>
        </p:nvSpPr>
        <p:spPr>
          <a:xfrm>
            <a:off x="4350889" y="722584"/>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grpSp>
        <p:nvGrpSpPr>
          <p:cNvPr id="1209" name="Google Shape;1209;p27"/>
          <p:cNvGrpSpPr/>
          <p:nvPr/>
        </p:nvGrpSpPr>
        <p:grpSpPr>
          <a:xfrm>
            <a:off x="551323" y="1871411"/>
            <a:ext cx="7928020" cy="4320000"/>
            <a:chOff x="1832768" y="1268759"/>
            <a:chExt cx="6240462" cy="3571875"/>
          </a:xfrm>
        </p:grpSpPr>
        <p:sp>
          <p:nvSpPr>
            <p:cNvPr id="1210" name="Google Shape;1210;p27"/>
            <p:cNvSpPr/>
            <p:nvPr/>
          </p:nvSpPr>
          <p:spPr>
            <a:xfrm>
              <a:off x="7279480" y="4464397"/>
              <a:ext cx="63500" cy="68263"/>
            </a:xfrm>
            <a:custGeom>
              <a:rect b="b" l="l" r="r" t="t"/>
              <a:pathLst>
                <a:path extrusionOk="0" h="216" w="201">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11" name="Google Shape;1211;p27"/>
            <p:cNvSpPr/>
            <p:nvPr/>
          </p:nvSpPr>
          <p:spPr>
            <a:xfrm>
              <a:off x="6728617" y="3878609"/>
              <a:ext cx="704850" cy="550863"/>
            </a:xfrm>
            <a:custGeom>
              <a:rect b="b" l="l" r="r" t="t"/>
              <a:pathLst>
                <a:path extrusionOk="0" h="1736" w="2217">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12" name="Google Shape;1212;p27"/>
            <p:cNvSpPr/>
            <p:nvPr/>
          </p:nvSpPr>
          <p:spPr>
            <a:xfrm>
              <a:off x="7657305" y="4462809"/>
              <a:ext cx="134938" cy="146050"/>
            </a:xfrm>
            <a:custGeom>
              <a:rect b="b" l="l" r="r" t="t"/>
              <a:pathLst>
                <a:path extrusionOk="0" h="463" w="424">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13" name="Google Shape;1213;p27"/>
            <p:cNvSpPr/>
            <p:nvPr/>
          </p:nvSpPr>
          <p:spPr>
            <a:xfrm>
              <a:off x="7765255" y="4327872"/>
              <a:ext cx="100013" cy="157163"/>
            </a:xfrm>
            <a:custGeom>
              <a:rect b="b" l="l" r="r" t="t"/>
              <a:pathLst>
                <a:path extrusionOk="0" h="495" w="313">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14" name="Google Shape;1214;p27"/>
            <p:cNvSpPr/>
            <p:nvPr/>
          </p:nvSpPr>
          <p:spPr>
            <a:xfrm>
              <a:off x="7612855" y="4050059"/>
              <a:ext cx="50800" cy="41275"/>
            </a:xfrm>
            <a:custGeom>
              <a:rect b="b" l="l" r="r" t="t"/>
              <a:pathLst>
                <a:path extrusionOk="0" h="133" w="159">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15" name="Google Shape;1215;p27"/>
            <p:cNvSpPr/>
            <p:nvPr/>
          </p:nvSpPr>
          <p:spPr>
            <a:xfrm>
              <a:off x="5965030" y="2859434"/>
              <a:ext cx="192088" cy="92075"/>
            </a:xfrm>
            <a:custGeom>
              <a:rect b="b" l="l" r="r" t="t"/>
              <a:pathLst>
                <a:path extrusionOk="0" h="288" w="604">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16" name="Google Shape;1216;p27"/>
            <p:cNvSpPr/>
            <p:nvPr/>
          </p:nvSpPr>
          <p:spPr>
            <a:xfrm>
              <a:off x="5933280" y="2910234"/>
              <a:ext cx="131763" cy="98425"/>
            </a:xfrm>
            <a:custGeom>
              <a:rect b="b" l="l" r="r" t="t"/>
              <a:pathLst>
                <a:path extrusionOk="0" h="312" w="417">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17" name="Google Shape;1217;p27"/>
            <p:cNvSpPr/>
            <p:nvPr/>
          </p:nvSpPr>
          <p:spPr>
            <a:xfrm>
              <a:off x="5995192" y="2930872"/>
              <a:ext cx="4763" cy="6350"/>
            </a:xfrm>
            <a:custGeom>
              <a:rect b="b" l="l" r="r" t="t"/>
              <a:pathLst>
                <a:path extrusionOk="0" h="22" w="16">
                  <a:moveTo>
                    <a:pt x="16" y="19"/>
                  </a:moveTo>
                  <a:lnTo>
                    <a:pt x="14" y="12"/>
                  </a:lnTo>
                  <a:lnTo>
                    <a:pt x="5" y="0"/>
                  </a:lnTo>
                  <a:lnTo>
                    <a:pt x="0" y="6"/>
                  </a:lnTo>
                  <a:lnTo>
                    <a:pt x="1" y="13"/>
                  </a:lnTo>
                  <a:lnTo>
                    <a:pt x="3" y="21"/>
                  </a:lnTo>
                  <a:lnTo>
                    <a:pt x="12" y="22"/>
                  </a:lnTo>
                  <a:lnTo>
                    <a:pt x="16" y="1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18" name="Google Shape;1218;p27"/>
            <p:cNvSpPr/>
            <p:nvPr/>
          </p:nvSpPr>
          <p:spPr>
            <a:xfrm>
              <a:off x="6006305" y="2934047"/>
              <a:ext cx="4763" cy="3175"/>
            </a:xfrm>
            <a:custGeom>
              <a:rect b="b" l="l" r="r" t="t"/>
              <a:pathLst>
                <a:path extrusionOk="0" h="9" w="15">
                  <a:moveTo>
                    <a:pt x="15" y="4"/>
                  </a:moveTo>
                  <a:lnTo>
                    <a:pt x="7" y="0"/>
                  </a:lnTo>
                  <a:lnTo>
                    <a:pt x="0" y="3"/>
                  </a:lnTo>
                  <a:lnTo>
                    <a:pt x="6" y="9"/>
                  </a:lnTo>
                  <a:lnTo>
                    <a:pt x="14" y="6"/>
                  </a:lnTo>
                  <a:lnTo>
                    <a:pt x="15"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19" name="Google Shape;1219;p27"/>
            <p:cNvSpPr/>
            <p:nvPr/>
          </p:nvSpPr>
          <p:spPr>
            <a:xfrm>
              <a:off x="5987255" y="2937222"/>
              <a:ext cx="3175" cy="3175"/>
            </a:xfrm>
            <a:custGeom>
              <a:rect b="b" l="l" r="r" t="t"/>
              <a:pathLst>
                <a:path extrusionOk="0" h="8" w="12">
                  <a:moveTo>
                    <a:pt x="12" y="6"/>
                  </a:moveTo>
                  <a:lnTo>
                    <a:pt x="8" y="0"/>
                  </a:lnTo>
                  <a:lnTo>
                    <a:pt x="0" y="1"/>
                  </a:lnTo>
                  <a:lnTo>
                    <a:pt x="2" y="8"/>
                  </a:lnTo>
                  <a:lnTo>
                    <a:pt x="11" y="8"/>
                  </a:lnTo>
                  <a:lnTo>
                    <a:pt x="12" y="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20" name="Google Shape;1220;p27"/>
            <p:cNvSpPr/>
            <p:nvPr/>
          </p:nvSpPr>
          <p:spPr>
            <a:xfrm>
              <a:off x="5812630" y="2968972"/>
              <a:ext cx="250825" cy="190500"/>
            </a:xfrm>
            <a:custGeom>
              <a:rect b="b" l="l" r="r" t="t"/>
              <a:pathLst>
                <a:path extrusionOk="0" h="599" w="788">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21" name="Google Shape;1221;p27"/>
            <p:cNvSpPr/>
            <p:nvPr/>
          </p:nvSpPr>
          <p:spPr>
            <a:xfrm>
              <a:off x="6419055" y="3594447"/>
              <a:ext cx="188913" cy="200025"/>
            </a:xfrm>
            <a:custGeom>
              <a:rect b="b" l="l" r="r" t="t"/>
              <a:pathLst>
                <a:path extrusionOk="0" h="626" w="594">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22" name="Google Shape;1222;p27"/>
            <p:cNvSpPr/>
            <p:nvPr/>
          </p:nvSpPr>
          <p:spPr>
            <a:xfrm>
              <a:off x="6593680" y="3794472"/>
              <a:ext cx="160338" cy="50800"/>
            </a:xfrm>
            <a:custGeom>
              <a:rect b="b" l="l" r="r" t="t"/>
              <a:pathLst>
                <a:path extrusionOk="0" h="158" w="506">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23" name="Google Shape;1223;p27"/>
            <p:cNvSpPr/>
            <p:nvPr/>
          </p:nvSpPr>
          <p:spPr>
            <a:xfrm>
              <a:off x="6657180" y="3616672"/>
              <a:ext cx="173038" cy="147638"/>
            </a:xfrm>
            <a:custGeom>
              <a:rect b="b" l="l" r="r" t="t"/>
              <a:pathLst>
                <a:path extrusionOk="0" h="467" w="54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24" name="Google Shape;1224;p27"/>
            <p:cNvSpPr/>
            <p:nvPr/>
          </p:nvSpPr>
          <p:spPr>
            <a:xfrm>
              <a:off x="7344567" y="3764309"/>
              <a:ext cx="69850" cy="38100"/>
            </a:xfrm>
            <a:custGeom>
              <a:rect b="b" l="l" r="r" t="t"/>
              <a:pathLst>
                <a:path extrusionOk="0" h="117" w="223">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25" name="Google Shape;1225;p27"/>
            <p:cNvSpPr/>
            <p:nvPr/>
          </p:nvSpPr>
          <p:spPr>
            <a:xfrm>
              <a:off x="7215980" y="3737322"/>
              <a:ext cx="173038" cy="141288"/>
            </a:xfrm>
            <a:custGeom>
              <a:rect b="b" l="l" r="r" t="t"/>
              <a:pathLst>
                <a:path extrusionOk="0" h="446" w="544">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226" name="Google Shape;1226;p27"/>
            <p:cNvGrpSpPr/>
            <p:nvPr/>
          </p:nvGrpSpPr>
          <p:grpSpPr>
            <a:xfrm>
              <a:off x="6801642" y="3364259"/>
              <a:ext cx="161925" cy="231775"/>
              <a:chOff x="3802" y="2280"/>
              <a:chExt cx="102" cy="146"/>
            </a:xfrm>
          </p:grpSpPr>
          <p:sp>
            <p:nvSpPr>
              <p:cNvPr id="1227" name="Google Shape;1227;p27"/>
              <p:cNvSpPr/>
              <p:nvPr/>
            </p:nvSpPr>
            <p:spPr>
              <a:xfrm>
                <a:off x="3802" y="2362"/>
                <a:ext cx="25" cy="33"/>
              </a:xfrm>
              <a:custGeom>
                <a:rect b="b" l="l" r="r" t="t"/>
                <a:pathLst>
                  <a:path extrusionOk="0" h="163" w="129">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28" name="Google Shape;1228;p27"/>
              <p:cNvSpPr/>
              <p:nvPr/>
            </p:nvSpPr>
            <p:spPr>
              <a:xfrm>
                <a:off x="3835" y="2339"/>
                <a:ext cx="14" cy="14"/>
              </a:xfrm>
              <a:custGeom>
                <a:rect b="b" l="l" r="r" t="t"/>
                <a:pathLst>
                  <a:path extrusionOk="0" h="71" w="67">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29" name="Google Shape;1229;p27"/>
              <p:cNvSpPr/>
              <p:nvPr/>
            </p:nvSpPr>
            <p:spPr>
              <a:xfrm>
                <a:off x="3830" y="2280"/>
                <a:ext cx="47" cy="69"/>
              </a:xfrm>
              <a:custGeom>
                <a:rect b="b" l="l" r="r" t="t"/>
                <a:pathLst>
                  <a:path extrusionOk="0" h="345" w="236">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30" name="Google Shape;1230;p27"/>
              <p:cNvSpPr/>
              <p:nvPr/>
            </p:nvSpPr>
            <p:spPr>
              <a:xfrm>
                <a:off x="3867" y="2349"/>
                <a:ext cx="9" cy="9"/>
              </a:xfrm>
              <a:custGeom>
                <a:rect b="b" l="l" r="r" t="t"/>
                <a:pathLst>
                  <a:path extrusionOk="0" h="45" w="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31" name="Google Shape;1231;p27"/>
              <p:cNvSpPr/>
              <p:nvPr/>
            </p:nvSpPr>
            <p:spPr>
              <a:xfrm>
                <a:off x="3879" y="2348"/>
                <a:ext cx="15" cy="17"/>
              </a:xfrm>
              <a:custGeom>
                <a:rect b="b" l="l" r="r" t="t"/>
                <a:pathLst>
                  <a:path extrusionOk="0" h="85" w="77">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32" name="Google Shape;1232;p27"/>
              <p:cNvSpPr/>
              <p:nvPr/>
            </p:nvSpPr>
            <p:spPr>
              <a:xfrm>
                <a:off x="3853" y="2356"/>
                <a:ext cx="13" cy="17"/>
              </a:xfrm>
              <a:custGeom>
                <a:rect b="b" l="l" r="r" t="t"/>
                <a:pathLst>
                  <a:path extrusionOk="0" h="83" w="6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33" name="Google Shape;1233;p27"/>
              <p:cNvSpPr/>
              <p:nvPr/>
            </p:nvSpPr>
            <p:spPr>
              <a:xfrm>
                <a:off x="3858" y="2367"/>
                <a:ext cx="12" cy="21"/>
              </a:xfrm>
              <a:custGeom>
                <a:rect b="b" l="l" r="r" t="t"/>
                <a:pathLst>
                  <a:path extrusionOk="0" h="107" w="59">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34" name="Google Shape;1234;p27"/>
              <p:cNvSpPr/>
              <p:nvPr/>
            </p:nvSpPr>
            <p:spPr>
              <a:xfrm>
                <a:off x="3879" y="2361"/>
                <a:ext cx="10" cy="16"/>
              </a:xfrm>
              <a:custGeom>
                <a:rect b="b" l="l" r="r" t="t"/>
                <a:pathLst>
                  <a:path extrusionOk="0" h="81" w="5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35" name="Google Shape;1235;p27"/>
              <p:cNvSpPr/>
              <p:nvPr/>
            </p:nvSpPr>
            <p:spPr>
              <a:xfrm>
                <a:off x="3869" y="2363"/>
                <a:ext cx="7" cy="20"/>
              </a:xfrm>
              <a:custGeom>
                <a:rect b="b" l="l" r="r" t="t"/>
                <a:pathLst>
                  <a:path extrusionOk="0" h="99" w="38">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36" name="Google Shape;1236;p27"/>
              <p:cNvSpPr/>
              <p:nvPr/>
            </p:nvSpPr>
            <p:spPr>
              <a:xfrm>
                <a:off x="3874" y="2375"/>
                <a:ext cx="8" cy="7"/>
              </a:xfrm>
              <a:custGeom>
                <a:rect b="b" l="l" r="r" t="t"/>
                <a:pathLst>
                  <a:path extrusionOk="0" h="31" w="39">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37" name="Google Shape;1237;p27"/>
              <p:cNvSpPr/>
              <p:nvPr/>
            </p:nvSpPr>
            <p:spPr>
              <a:xfrm>
                <a:off x="3853" y="2380"/>
                <a:ext cx="51" cy="46"/>
              </a:xfrm>
              <a:custGeom>
                <a:rect b="b" l="l" r="r" t="t"/>
                <a:pathLst>
                  <a:path extrusionOk="0" h="227" w="254">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238" name="Google Shape;1238;p27"/>
            <p:cNvSpPr/>
            <p:nvPr/>
          </p:nvSpPr>
          <p:spPr>
            <a:xfrm>
              <a:off x="6744492" y="3603972"/>
              <a:ext cx="23813" cy="19050"/>
            </a:xfrm>
            <a:custGeom>
              <a:rect b="b" l="l" r="r" t="t"/>
              <a:pathLst>
                <a:path extrusionOk="0" h="58" w="77">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39" name="Google Shape;1239;p27"/>
            <p:cNvSpPr/>
            <p:nvPr/>
          </p:nvSpPr>
          <p:spPr>
            <a:xfrm>
              <a:off x="6781005" y="3748434"/>
              <a:ext cx="4763" cy="14288"/>
            </a:xfrm>
            <a:custGeom>
              <a:rect b="b" l="l" r="r" t="t"/>
              <a:pathLst>
                <a:path extrusionOk="0" h="42" w="15">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40" name="Google Shape;1240;p27"/>
            <p:cNvSpPr/>
            <p:nvPr/>
          </p:nvSpPr>
          <p:spPr>
            <a:xfrm>
              <a:off x="6931817" y="3837334"/>
              <a:ext cx="42863" cy="19050"/>
            </a:xfrm>
            <a:custGeom>
              <a:rect b="b" l="l" r="r" t="t"/>
              <a:pathLst>
                <a:path extrusionOk="0" h="61" w="133">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41" name="Google Shape;1241;p27"/>
            <p:cNvSpPr/>
            <p:nvPr/>
          </p:nvSpPr>
          <p:spPr>
            <a:xfrm>
              <a:off x="6911180" y="3850034"/>
              <a:ext cx="26988" cy="22225"/>
            </a:xfrm>
            <a:custGeom>
              <a:rect b="b" l="l" r="r" t="t"/>
              <a:pathLst>
                <a:path extrusionOk="0" h="71" w="85">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42" name="Google Shape;1242;p27"/>
            <p:cNvSpPr/>
            <p:nvPr/>
          </p:nvSpPr>
          <p:spPr>
            <a:xfrm>
              <a:off x="6987380" y="3740497"/>
              <a:ext cx="50800" cy="19050"/>
            </a:xfrm>
            <a:custGeom>
              <a:rect b="b" l="l" r="r" t="t"/>
              <a:pathLst>
                <a:path extrusionOk="0" h="59" w="162">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43" name="Google Shape;1243;p27"/>
            <p:cNvSpPr/>
            <p:nvPr/>
          </p:nvSpPr>
          <p:spPr>
            <a:xfrm>
              <a:off x="6830217" y="3662709"/>
              <a:ext cx="109538" cy="128588"/>
            </a:xfrm>
            <a:custGeom>
              <a:rect b="b" l="l" r="r" t="t"/>
              <a:pathLst>
                <a:path extrusionOk="0" h="404" w="345">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44" name="Google Shape;1244;p27"/>
            <p:cNvSpPr/>
            <p:nvPr/>
          </p:nvSpPr>
          <p:spPr>
            <a:xfrm>
              <a:off x="6977855" y="3653184"/>
              <a:ext cx="25400" cy="53975"/>
            </a:xfrm>
            <a:custGeom>
              <a:rect b="b" l="l" r="r" t="t"/>
              <a:pathLst>
                <a:path extrusionOk="0" h="170" w="8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45" name="Google Shape;1245;p27"/>
            <p:cNvSpPr/>
            <p:nvPr/>
          </p:nvSpPr>
          <p:spPr>
            <a:xfrm>
              <a:off x="7039767" y="3699222"/>
              <a:ext cx="180975" cy="152400"/>
            </a:xfrm>
            <a:custGeom>
              <a:rect b="b" l="l" r="r" t="t"/>
              <a:pathLst>
                <a:path extrusionOk="0" h="480" w="568">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46" name="Google Shape;1246;p27"/>
            <p:cNvSpPr/>
            <p:nvPr/>
          </p:nvSpPr>
          <p:spPr>
            <a:xfrm>
              <a:off x="7387430" y="3737322"/>
              <a:ext cx="41275" cy="38100"/>
            </a:xfrm>
            <a:custGeom>
              <a:rect b="b" l="l" r="r" t="t"/>
              <a:pathLst>
                <a:path extrusionOk="0" h="119" w="12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47" name="Google Shape;1247;p27"/>
            <p:cNvSpPr/>
            <p:nvPr/>
          </p:nvSpPr>
          <p:spPr>
            <a:xfrm>
              <a:off x="6538117" y="3280122"/>
              <a:ext cx="125413" cy="263525"/>
            </a:xfrm>
            <a:custGeom>
              <a:rect b="b" l="l" r="r" t="t"/>
              <a:pathLst>
                <a:path extrusionOk="0" h="832" w="395">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48" name="Google Shape;1248;p27"/>
            <p:cNvSpPr/>
            <p:nvPr/>
          </p:nvSpPr>
          <p:spPr>
            <a:xfrm>
              <a:off x="6668292" y="3572222"/>
              <a:ext cx="168275" cy="104775"/>
            </a:xfrm>
            <a:custGeom>
              <a:rect b="b" l="l" r="r" t="t"/>
              <a:pathLst>
                <a:path extrusionOk="0" h="330" w="5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49" name="Google Shape;1249;p27"/>
            <p:cNvSpPr/>
            <p:nvPr/>
          </p:nvSpPr>
          <p:spPr>
            <a:xfrm>
              <a:off x="6504780" y="3575397"/>
              <a:ext cx="71438" cy="93663"/>
            </a:xfrm>
            <a:custGeom>
              <a:rect b="b" l="l" r="r" t="t"/>
              <a:pathLst>
                <a:path extrusionOk="0" h="291" w="226">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50" name="Google Shape;1250;p27"/>
            <p:cNvSpPr/>
            <p:nvPr/>
          </p:nvSpPr>
          <p:spPr>
            <a:xfrm>
              <a:off x="6460330" y="3326159"/>
              <a:ext cx="136525" cy="268288"/>
            </a:xfrm>
            <a:custGeom>
              <a:rect b="b" l="l" r="r" t="t"/>
              <a:pathLst>
                <a:path extrusionOk="0" h="844" w="431">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51" name="Google Shape;1251;p27"/>
            <p:cNvSpPr/>
            <p:nvPr/>
          </p:nvSpPr>
          <p:spPr>
            <a:xfrm>
              <a:off x="6366667" y="3181697"/>
              <a:ext cx="153988" cy="333375"/>
            </a:xfrm>
            <a:custGeom>
              <a:rect b="b" l="l" r="r" t="t"/>
              <a:pathLst>
                <a:path extrusionOk="0" h="1050" w="489">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52" name="Google Shape;1252;p27"/>
            <p:cNvSpPr/>
            <p:nvPr/>
          </p:nvSpPr>
          <p:spPr>
            <a:xfrm>
              <a:off x="6541292" y="3435697"/>
              <a:ext cx="92075" cy="74613"/>
            </a:xfrm>
            <a:custGeom>
              <a:rect b="b" l="l" r="r" t="t"/>
              <a:pathLst>
                <a:path extrusionOk="0" h="237" w="290">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53" name="Google Shape;1253;p27"/>
            <p:cNvSpPr/>
            <p:nvPr/>
          </p:nvSpPr>
          <p:spPr>
            <a:xfrm>
              <a:off x="6504780" y="3292822"/>
              <a:ext cx="125413" cy="155575"/>
            </a:xfrm>
            <a:custGeom>
              <a:rect b="b" l="l" r="r" t="t"/>
              <a:pathLst>
                <a:path extrusionOk="0" h="490" w="398">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254" name="Google Shape;1254;p27"/>
            <p:cNvGrpSpPr/>
            <p:nvPr/>
          </p:nvGrpSpPr>
          <p:grpSpPr>
            <a:xfrm>
              <a:off x="5818980" y="3002309"/>
              <a:ext cx="636588" cy="587375"/>
              <a:chOff x="3183" y="2052"/>
              <a:chExt cx="401" cy="370"/>
            </a:xfrm>
          </p:grpSpPr>
          <p:sp>
            <p:nvSpPr>
              <p:cNvPr id="1255" name="Google Shape;1255;p27"/>
              <p:cNvSpPr/>
              <p:nvPr/>
            </p:nvSpPr>
            <p:spPr>
              <a:xfrm>
                <a:off x="3509" y="2232"/>
                <a:ext cx="3" cy="5"/>
              </a:xfrm>
              <a:custGeom>
                <a:rect b="b" l="l" r="r" t="t"/>
                <a:pathLst>
                  <a:path extrusionOk="0" h="27" w="14">
                    <a:moveTo>
                      <a:pt x="0" y="4"/>
                    </a:moveTo>
                    <a:lnTo>
                      <a:pt x="1" y="26"/>
                    </a:lnTo>
                    <a:lnTo>
                      <a:pt x="9" y="27"/>
                    </a:lnTo>
                    <a:lnTo>
                      <a:pt x="14" y="21"/>
                    </a:lnTo>
                    <a:lnTo>
                      <a:pt x="14" y="12"/>
                    </a:lnTo>
                    <a:lnTo>
                      <a:pt x="9" y="3"/>
                    </a:lnTo>
                    <a:lnTo>
                      <a:pt x="5" y="0"/>
                    </a:lnTo>
                    <a:lnTo>
                      <a:pt x="0"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56" name="Google Shape;1256;p27"/>
              <p:cNvSpPr/>
              <p:nvPr/>
            </p:nvSpPr>
            <p:spPr>
              <a:xfrm>
                <a:off x="3262" y="2066"/>
                <a:ext cx="322" cy="332"/>
              </a:xfrm>
              <a:custGeom>
                <a:rect b="b" l="l" r="r" t="t"/>
                <a:pathLst>
                  <a:path extrusionOk="0" h="1661" w="1608">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57" name="Google Shape;1257;p27"/>
              <p:cNvSpPr/>
              <p:nvPr/>
            </p:nvSpPr>
            <p:spPr>
              <a:xfrm>
                <a:off x="3183" y="2052"/>
                <a:ext cx="184" cy="168"/>
              </a:xfrm>
              <a:custGeom>
                <a:rect b="b" l="l" r="r" t="t"/>
                <a:pathLst>
                  <a:path extrusionOk="0" h="842" w="921">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58" name="Google Shape;1258;p27"/>
              <p:cNvSpPr/>
              <p:nvPr/>
            </p:nvSpPr>
            <p:spPr>
              <a:xfrm>
                <a:off x="3489" y="2165"/>
                <a:ext cx="37" cy="20"/>
              </a:xfrm>
              <a:custGeom>
                <a:rect b="b" l="l" r="r" t="t"/>
                <a:pathLst>
                  <a:path extrusionOk="0" h="98" w="187">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59" name="Google Shape;1259;p27"/>
              <p:cNvSpPr/>
              <p:nvPr/>
            </p:nvSpPr>
            <p:spPr>
              <a:xfrm>
                <a:off x="3394" y="2140"/>
                <a:ext cx="88" cy="49"/>
              </a:xfrm>
              <a:custGeom>
                <a:rect b="b" l="l" r="r" t="t"/>
                <a:pathLst>
                  <a:path extrusionOk="0" h="244" w="441">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60" name="Google Shape;1260;p27"/>
              <p:cNvSpPr/>
              <p:nvPr/>
            </p:nvSpPr>
            <p:spPr>
              <a:xfrm>
                <a:off x="3479" y="2187"/>
                <a:ext cx="52" cy="67"/>
              </a:xfrm>
              <a:custGeom>
                <a:rect b="b" l="l" r="r" t="t"/>
                <a:pathLst>
                  <a:path extrusionOk="0" h="337" w="262">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61" name="Google Shape;1261;p27"/>
              <p:cNvSpPr/>
              <p:nvPr/>
            </p:nvSpPr>
            <p:spPr>
              <a:xfrm>
                <a:off x="3390" y="2379"/>
                <a:ext cx="23" cy="43"/>
              </a:xfrm>
              <a:custGeom>
                <a:rect b="b" l="l" r="r" t="t"/>
                <a:pathLst>
                  <a:path extrusionOk="0" h="211" w="116">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262" name="Google Shape;1262;p27"/>
            <p:cNvSpPr/>
            <p:nvPr/>
          </p:nvSpPr>
          <p:spPr>
            <a:xfrm>
              <a:off x="6850855" y="3240434"/>
              <a:ext cx="30163" cy="63500"/>
            </a:xfrm>
            <a:custGeom>
              <a:rect b="b" l="l" r="r" t="t"/>
              <a:pathLst>
                <a:path extrusionOk="0" h="199" w="97">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263" name="Google Shape;1263;p27"/>
            <p:cNvGrpSpPr/>
            <p:nvPr/>
          </p:nvGrpSpPr>
          <p:grpSpPr>
            <a:xfrm>
              <a:off x="7017542" y="2807047"/>
              <a:ext cx="282575" cy="320675"/>
              <a:chOff x="3938" y="1929"/>
              <a:chExt cx="178" cy="202"/>
            </a:xfrm>
          </p:grpSpPr>
          <p:sp>
            <p:nvSpPr>
              <p:cNvPr id="1264" name="Google Shape;1264;p27"/>
              <p:cNvSpPr/>
              <p:nvPr/>
            </p:nvSpPr>
            <p:spPr>
              <a:xfrm>
                <a:off x="4050" y="1929"/>
                <a:ext cx="66" cy="61"/>
              </a:xfrm>
              <a:custGeom>
                <a:rect b="b" l="l" r="r" t="t"/>
                <a:pathLst>
                  <a:path extrusionOk="0" h="307" w="330">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65" name="Google Shape;1265;p27"/>
              <p:cNvSpPr/>
              <p:nvPr/>
            </p:nvSpPr>
            <p:spPr>
              <a:xfrm>
                <a:off x="3952" y="1989"/>
                <a:ext cx="123" cy="110"/>
              </a:xfrm>
              <a:custGeom>
                <a:rect b="b" l="l" r="r" t="t"/>
                <a:pathLst>
                  <a:path extrusionOk="0" h="552" w="613">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66" name="Google Shape;1266;p27"/>
              <p:cNvSpPr/>
              <p:nvPr/>
            </p:nvSpPr>
            <p:spPr>
              <a:xfrm>
                <a:off x="3966" y="2088"/>
                <a:ext cx="28" cy="21"/>
              </a:xfrm>
              <a:custGeom>
                <a:rect b="b" l="l" r="r" t="t"/>
                <a:pathLst>
                  <a:path extrusionOk="0" h="107" w="140">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67" name="Google Shape;1267;p27"/>
              <p:cNvSpPr/>
              <p:nvPr/>
            </p:nvSpPr>
            <p:spPr>
              <a:xfrm>
                <a:off x="3938" y="2093"/>
                <a:ext cx="26" cy="38"/>
              </a:xfrm>
              <a:custGeom>
                <a:rect b="b" l="l" r="r" t="t"/>
                <a:pathLst>
                  <a:path extrusionOk="0" h="187" w="131">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268" name="Google Shape;1268;p27"/>
            <p:cNvSpPr/>
            <p:nvPr/>
          </p:nvSpPr>
          <p:spPr>
            <a:xfrm>
              <a:off x="6955630" y="2968972"/>
              <a:ext cx="60325" cy="90488"/>
            </a:xfrm>
            <a:custGeom>
              <a:rect b="b" l="l" r="r" t="t"/>
              <a:pathLst>
                <a:path extrusionOk="0" h="285" w="190">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69" name="Google Shape;1269;p27"/>
            <p:cNvSpPr/>
            <p:nvPr/>
          </p:nvSpPr>
          <p:spPr>
            <a:xfrm>
              <a:off x="6288880" y="2629247"/>
              <a:ext cx="550863" cy="269875"/>
            </a:xfrm>
            <a:custGeom>
              <a:rect b="b" l="l" r="r" t="t"/>
              <a:pathLst>
                <a:path extrusionOk="0" h="848" w="1734">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70" name="Google Shape;1270;p27"/>
            <p:cNvSpPr/>
            <p:nvPr/>
          </p:nvSpPr>
          <p:spPr>
            <a:xfrm>
              <a:off x="6650830" y="3335684"/>
              <a:ext cx="41275" cy="36513"/>
            </a:xfrm>
            <a:custGeom>
              <a:rect b="b" l="l" r="r" t="t"/>
              <a:pathLst>
                <a:path extrusionOk="0" h="113" w="127">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71" name="Google Shape;1271;p27"/>
            <p:cNvSpPr/>
            <p:nvPr/>
          </p:nvSpPr>
          <p:spPr>
            <a:xfrm>
              <a:off x="6041230" y="2592734"/>
              <a:ext cx="1066800" cy="741363"/>
            </a:xfrm>
            <a:custGeom>
              <a:rect b="b" l="l" r="r" t="t"/>
              <a:pathLst>
                <a:path extrusionOk="0" h="2335" w="3356">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72" name="Google Shape;1272;p27"/>
            <p:cNvSpPr/>
            <p:nvPr/>
          </p:nvSpPr>
          <p:spPr>
            <a:xfrm>
              <a:off x="6925467" y="2867372"/>
              <a:ext cx="109538" cy="120650"/>
            </a:xfrm>
            <a:custGeom>
              <a:rect b="b" l="l" r="r" t="t"/>
              <a:pathLst>
                <a:path extrusionOk="0" h="377" w="349">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273" name="Google Shape;1273;p27"/>
            <p:cNvGrpSpPr/>
            <p:nvPr/>
          </p:nvGrpSpPr>
          <p:grpSpPr>
            <a:xfrm>
              <a:off x="5099842" y="1268760"/>
              <a:ext cx="2973388" cy="1638300"/>
              <a:chOff x="2730" y="960"/>
              <a:chExt cx="1873" cy="1032"/>
            </a:xfrm>
          </p:grpSpPr>
          <p:grpSp>
            <p:nvGrpSpPr>
              <p:cNvPr id="1274" name="Google Shape;1274;p27"/>
              <p:cNvGrpSpPr/>
              <p:nvPr/>
            </p:nvGrpSpPr>
            <p:grpSpPr>
              <a:xfrm>
                <a:off x="3044" y="960"/>
                <a:ext cx="1473" cy="481"/>
                <a:chOff x="3044" y="960"/>
                <a:chExt cx="1473" cy="481"/>
              </a:xfrm>
            </p:grpSpPr>
            <p:sp>
              <p:nvSpPr>
                <p:cNvPr id="1275" name="Google Shape;1275;p27"/>
                <p:cNvSpPr/>
                <p:nvPr/>
              </p:nvSpPr>
              <p:spPr>
                <a:xfrm>
                  <a:off x="3044" y="1416"/>
                  <a:ext cx="23" cy="25"/>
                </a:xfrm>
                <a:custGeom>
                  <a:rect b="b" l="l" r="r" t="t"/>
                  <a:pathLst>
                    <a:path extrusionOk="0" h="126" w="11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76" name="Google Shape;1276;p27"/>
                <p:cNvSpPr/>
                <p:nvPr/>
              </p:nvSpPr>
              <p:spPr>
                <a:xfrm>
                  <a:off x="3605" y="995"/>
                  <a:ext cx="67" cy="84"/>
                </a:xfrm>
                <a:custGeom>
                  <a:rect b="b" l="l" r="r" t="t"/>
                  <a:pathLst>
                    <a:path extrusionOk="0" h="418" w="337">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77" name="Google Shape;1277;p27"/>
                <p:cNvSpPr/>
                <p:nvPr/>
              </p:nvSpPr>
              <p:spPr>
                <a:xfrm>
                  <a:off x="4015" y="1163"/>
                  <a:ext cx="73" cy="67"/>
                </a:xfrm>
                <a:custGeom>
                  <a:rect b="b" l="l" r="r" t="t"/>
                  <a:pathLst>
                    <a:path extrusionOk="0" h="334" w="365">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78" name="Google Shape;1278;p27"/>
                <p:cNvSpPr/>
                <p:nvPr/>
              </p:nvSpPr>
              <p:spPr>
                <a:xfrm>
                  <a:off x="4066" y="1166"/>
                  <a:ext cx="44" cy="50"/>
                </a:xfrm>
                <a:custGeom>
                  <a:rect b="b" l="l" r="r" t="t"/>
                  <a:pathLst>
                    <a:path extrusionOk="0" h="248" w="224">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79" name="Google Shape;1279;p27"/>
                <p:cNvSpPr/>
                <p:nvPr/>
              </p:nvSpPr>
              <p:spPr>
                <a:xfrm>
                  <a:off x="4119" y="1193"/>
                  <a:ext cx="54" cy="36"/>
                </a:xfrm>
                <a:custGeom>
                  <a:rect b="b" l="l" r="r" t="t"/>
                  <a:pathLst>
                    <a:path extrusionOk="0" h="180" w="266">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80" name="Google Shape;1280;p27"/>
                <p:cNvSpPr/>
                <p:nvPr/>
              </p:nvSpPr>
              <p:spPr>
                <a:xfrm>
                  <a:off x="4047" y="1261"/>
                  <a:ext cx="43" cy="27"/>
                </a:xfrm>
                <a:custGeom>
                  <a:rect b="b" l="l" r="r" t="t"/>
                  <a:pathLst>
                    <a:path extrusionOk="0" h="136" w="212">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81" name="Google Shape;1281;p27"/>
                <p:cNvSpPr/>
                <p:nvPr/>
              </p:nvSpPr>
              <p:spPr>
                <a:xfrm>
                  <a:off x="3080" y="1282"/>
                  <a:ext cx="68" cy="102"/>
                </a:xfrm>
                <a:custGeom>
                  <a:rect b="b" l="l" r="r" t="t"/>
                  <a:pathLst>
                    <a:path extrusionOk="0" h="508" w="33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82" name="Google Shape;1282;p27"/>
                <p:cNvSpPr/>
                <p:nvPr/>
              </p:nvSpPr>
              <p:spPr>
                <a:xfrm>
                  <a:off x="3104" y="1129"/>
                  <a:ext cx="169" cy="159"/>
                </a:xfrm>
                <a:custGeom>
                  <a:rect b="b" l="l" r="r" t="t"/>
                  <a:pathLst>
                    <a:path extrusionOk="0" h="796" w="843">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83" name="Google Shape;1283;p27"/>
                <p:cNvSpPr/>
                <p:nvPr/>
              </p:nvSpPr>
              <p:spPr>
                <a:xfrm>
                  <a:off x="3090" y="1355"/>
                  <a:ext cx="9" cy="16"/>
                </a:xfrm>
                <a:custGeom>
                  <a:rect b="b" l="l" r="r" t="t"/>
                  <a:pathLst>
                    <a:path extrusionOk="0" h="81" w="48">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84" name="Google Shape;1284;p27"/>
                <p:cNvSpPr/>
                <p:nvPr/>
              </p:nvSpPr>
              <p:spPr>
                <a:xfrm>
                  <a:off x="4042" y="1314"/>
                  <a:ext cx="17" cy="13"/>
                </a:xfrm>
                <a:custGeom>
                  <a:rect b="b" l="l" r="r" t="t"/>
                  <a:pathLst>
                    <a:path extrusionOk="0" h="61" w="85">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85" name="Google Shape;1285;p27"/>
                <p:cNvSpPr/>
                <p:nvPr/>
              </p:nvSpPr>
              <p:spPr>
                <a:xfrm>
                  <a:off x="3158" y="1386"/>
                  <a:ext cx="22" cy="25"/>
                </a:xfrm>
                <a:custGeom>
                  <a:rect b="b" l="l" r="r" t="t"/>
                  <a:pathLst>
                    <a:path extrusionOk="0" h="123" w="112">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86" name="Google Shape;1286;p27"/>
                <p:cNvSpPr/>
                <p:nvPr/>
              </p:nvSpPr>
              <p:spPr>
                <a:xfrm>
                  <a:off x="3534" y="960"/>
                  <a:ext cx="81" cy="75"/>
                </a:xfrm>
                <a:custGeom>
                  <a:rect b="b" l="l" r="r" t="t"/>
                  <a:pathLst>
                    <a:path extrusionOk="0" h="373" w="405">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87" name="Google Shape;1287;p27"/>
                <p:cNvSpPr/>
                <p:nvPr/>
              </p:nvSpPr>
              <p:spPr>
                <a:xfrm>
                  <a:off x="4473" y="1348"/>
                  <a:ext cx="44" cy="25"/>
                </a:xfrm>
                <a:custGeom>
                  <a:rect b="b" l="l" r="r" t="t"/>
                  <a:pathLst>
                    <a:path extrusionOk="0" h="125" w="218">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288" name="Google Shape;1288;p27"/>
              <p:cNvSpPr/>
              <p:nvPr/>
            </p:nvSpPr>
            <p:spPr>
              <a:xfrm>
                <a:off x="4071" y="1777"/>
                <a:ext cx="34" cy="144"/>
              </a:xfrm>
              <a:custGeom>
                <a:rect b="b" l="l" r="r" t="t"/>
                <a:pathLst>
                  <a:path extrusionOk="0" h="721" w="170">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89" name="Google Shape;1289;p27"/>
              <p:cNvSpPr/>
              <p:nvPr/>
            </p:nvSpPr>
            <p:spPr>
              <a:xfrm>
                <a:off x="2817" y="1091"/>
                <a:ext cx="1786" cy="901"/>
              </a:xfrm>
              <a:custGeom>
                <a:rect b="b" l="l" r="r" t="t"/>
                <a:pathLst>
                  <a:path extrusionOk="0" h="4504" w="8931">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90" name="Google Shape;1290;p27"/>
              <p:cNvSpPr/>
              <p:nvPr/>
            </p:nvSpPr>
            <p:spPr>
              <a:xfrm>
                <a:off x="2730" y="1750"/>
                <a:ext cx="36" cy="27"/>
              </a:xfrm>
              <a:custGeom>
                <a:rect b="b" l="l" r="r" t="t"/>
                <a:pathLst>
                  <a:path extrusionOk="0" h="134" w="180">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grpSp>
          <p:nvGrpSpPr>
            <p:cNvPr id="1291" name="Google Shape;1291;p27"/>
            <p:cNvGrpSpPr/>
            <p:nvPr/>
          </p:nvGrpSpPr>
          <p:grpSpPr>
            <a:xfrm>
              <a:off x="5214142" y="2886422"/>
              <a:ext cx="647700" cy="585788"/>
              <a:chOff x="2802" y="1979"/>
              <a:chExt cx="408" cy="369"/>
            </a:xfrm>
          </p:grpSpPr>
          <p:sp>
            <p:nvSpPr>
              <p:cNvPr id="1292" name="Google Shape;1292;p27"/>
              <p:cNvSpPr/>
              <p:nvPr/>
            </p:nvSpPr>
            <p:spPr>
              <a:xfrm>
                <a:off x="2899" y="2082"/>
                <a:ext cx="19" cy="23"/>
              </a:xfrm>
              <a:custGeom>
                <a:rect b="b" l="l" r="r" t="t"/>
                <a:pathLst>
                  <a:path extrusionOk="0" h="116" w="95">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293" name="Google Shape;1293;p27"/>
              <p:cNvGrpSpPr/>
              <p:nvPr/>
            </p:nvGrpSpPr>
            <p:grpSpPr>
              <a:xfrm>
                <a:off x="2889" y="2101"/>
                <a:ext cx="17" cy="51"/>
                <a:chOff x="2889" y="2101"/>
                <a:chExt cx="17" cy="51"/>
              </a:xfrm>
            </p:grpSpPr>
            <p:sp>
              <p:nvSpPr>
                <p:cNvPr id="1294" name="Google Shape;1294;p27"/>
                <p:cNvSpPr/>
                <p:nvPr/>
              </p:nvSpPr>
              <p:spPr>
                <a:xfrm>
                  <a:off x="2897" y="2111"/>
                  <a:ext cx="8" cy="16"/>
                </a:xfrm>
                <a:custGeom>
                  <a:rect b="b" l="l" r="r" t="t"/>
                  <a:pathLst>
                    <a:path extrusionOk="0" h="80" w="37">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95" name="Google Shape;1295;p27"/>
                <p:cNvSpPr/>
                <p:nvPr/>
              </p:nvSpPr>
              <p:spPr>
                <a:xfrm>
                  <a:off x="2889" y="2124"/>
                  <a:ext cx="4" cy="5"/>
                </a:xfrm>
                <a:custGeom>
                  <a:rect b="b" l="l" r="r" t="t"/>
                  <a:pathLst>
                    <a:path extrusionOk="0" h="24" w="18">
                      <a:moveTo>
                        <a:pt x="1" y="24"/>
                      </a:moveTo>
                      <a:lnTo>
                        <a:pt x="8" y="21"/>
                      </a:lnTo>
                      <a:lnTo>
                        <a:pt x="7" y="16"/>
                      </a:lnTo>
                      <a:lnTo>
                        <a:pt x="18" y="5"/>
                      </a:lnTo>
                      <a:lnTo>
                        <a:pt x="14" y="0"/>
                      </a:lnTo>
                      <a:lnTo>
                        <a:pt x="0" y="14"/>
                      </a:lnTo>
                      <a:lnTo>
                        <a:pt x="1" y="2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296" name="Google Shape;1296;p27"/>
                <p:cNvSpPr/>
                <p:nvPr/>
              </p:nvSpPr>
              <p:spPr>
                <a:xfrm>
                  <a:off x="2890" y="2101"/>
                  <a:ext cx="16" cy="51"/>
                </a:xfrm>
                <a:custGeom>
                  <a:rect b="b" l="l" r="r" t="t"/>
                  <a:pathLst>
                    <a:path extrusionOk="0" h="251" w="8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297" name="Google Shape;1297;p27"/>
              <p:cNvSpPr/>
              <p:nvPr/>
            </p:nvSpPr>
            <p:spPr>
              <a:xfrm>
                <a:off x="3027" y="2143"/>
                <a:ext cx="19" cy="19"/>
              </a:xfrm>
              <a:custGeom>
                <a:rect b="b" l="l" r="r" t="t"/>
                <a:pathLst>
                  <a:path extrusionOk="0" h="95" w="96">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298" name="Google Shape;1298;p27"/>
              <p:cNvGrpSpPr/>
              <p:nvPr/>
            </p:nvGrpSpPr>
            <p:grpSpPr>
              <a:xfrm>
                <a:off x="2896" y="2116"/>
                <a:ext cx="231" cy="189"/>
                <a:chOff x="2896" y="2116"/>
                <a:chExt cx="231" cy="189"/>
              </a:xfrm>
            </p:grpSpPr>
            <p:sp>
              <p:nvSpPr>
                <p:cNvPr id="1299" name="Google Shape;1299;p27"/>
                <p:cNvSpPr/>
                <p:nvPr/>
              </p:nvSpPr>
              <p:spPr>
                <a:xfrm>
                  <a:off x="2896" y="2116"/>
                  <a:ext cx="231" cy="189"/>
                </a:xfrm>
                <a:custGeom>
                  <a:rect b="b" l="l" r="r" t="t"/>
                  <a:pathLst>
                    <a:path extrusionOk="0" h="13229" w="15957">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00" name="Google Shape;1300;p27"/>
                <p:cNvSpPr/>
                <p:nvPr/>
              </p:nvSpPr>
              <p:spPr>
                <a:xfrm>
                  <a:off x="2896" y="2116"/>
                  <a:ext cx="231" cy="189"/>
                </a:xfrm>
                <a:custGeom>
                  <a:rect b="b" l="l" r="r" t="t"/>
                  <a:pathLst>
                    <a:path extrusionOk="0" h="13229" w="15957">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grpSp>
            <p:nvGrpSpPr>
              <p:cNvPr id="1301" name="Google Shape;1301;p27"/>
              <p:cNvGrpSpPr/>
              <p:nvPr/>
            </p:nvGrpSpPr>
            <p:grpSpPr>
              <a:xfrm>
                <a:off x="2984" y="2276"/>
                <a:ext cx="114" cy="72"/>
                <a:chOff x="2984" y="2276"/>
                <a:chExt cx="114" cy="72"/>
              </a:xfrm>
            </p:grpSpPr>
            <p:sp>
              <p:nvSpPr>
                <p:cNvPr id="1302" name="Google Shape;1302;p27"/>
                <p:cNvSpPr/>
                <p:nvPr/>
              </p:nvSpPr>
              <p:spPr>
                <a:xfrm>
                  <a:off x="2984" y="2276"/>
                  <a:ext cx="114" cy="72"/>
                </a:xfrm>
                <a:custGeom>
                  <a:rect b="b" l="l" r="r" t="t"/>
                  <a:pathLst>
                    <a:path extrusionOk="0" h="9942" w="15675">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03" name="Google Shape;1303;p27"/>
                <p:cNvSpPr/>
                <p:nvPr/>
              </p:nvSpPr>
              <p:spPr>
                <a:xfrm>
                  <a:off x="2984" y="2276"/>
                  <a:ext cx="114" cy="72"/>
                </a:xfrm>
                <a:custGeom>
                  <a:rect b="b" l="l" r="r" t="t"/>
                  <a:pathLst>
                    <a:path extrusionOk="0" h="9942" w="15675">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304" name="Google Shape;1304;p27"/>
              <p:cNvSpPr/>
              <p:nvPr/>
            </p:nvSpPr>
            <p:spPr>
              <a:xfrm>
                <a:off x="3104" y="2214"/>
                <a:ext cx="3" cy="2"/>
              </a:xfrm>
              <a:custGeom>
                <a:rect b="b" l="l" r="r" t="t"/>
                <a:pathLst>
                  <a:path extrusionOk="0" h="9" w="16">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305" name="Google Shape;1305;p27"/>
              <p:cNvGrpSpPr/>
              <p:nvPr/>
            </p:nvGrpSpPr>
            <p:grpSpPr>
              <a:xfrm>
                <a:off x="3086" y="2189"/>
                <a:ext cx="85" cy="114"/>
                <a:chOff x="3086" y="2189"/>
                <a:chExt cx="85" cy="114"/>
              </a:xfrm>
            </p:grpSpPr>
            <p:sp>
              <p:nvSpPr>
                <p:cNvPr id="1306" name="Google Shape;1306;p27"/>
                <p:cNvSpPr/>
                <p:nvPr/>
              </p:nvSpPr>
              <p:spPr>
                <a:xfrm>
                  <a:off x="3130" y="2189"/>
                  <a:ext cx="4" cy="8"/>
                </a:xfrm>
                <a:custGeom>
                  <a:rect b="b" l="l" r="r" t="t"/>
                  <a:pathLst>
                    <a:path extrusionOk="0" h="40" w="19">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07" name="Google Shape;1307;p27"/>
                <p:cNvSpPr/>
                <p:nvPr/>
              </p:nvSpPr>
              <p:spPr>
                <a:xfrm>
                  <a:off x="3086" y="2207"/>
                  <a:ext cx="85" cy="96"/>
                </a:xfrm>
                <a:custGeom>
                  <a:rect b="b" l="l" r="r" t="t"/>
                  <a:pathLst>
                    <a:path extrusionOk="0" h="482" w="427">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308" name="Google Shape;1308;p27"/>
              <p:cNvSpPr/>
              <p:nvPr/>
            </p:nvSpPr>
            <p:spPr>
              <a:xfrm>
                <a:off x="3069" y="2190"/>
                <a:ext cx="1" cy="3"/>
              </a:xfrm>
              <a:custGeom>
                <a:rect b="b" l="l" r="r" t="t"/>
                <a:pathLst>
                  <a:path extrusionOk="0" h="19" w="8">
                    <a:moveTo>
                      <a:pt x="8" y="3"/>
                    </a:moveTo>
                    <a:lnTo>
                      <a:pt x="0" y="0"/>
                    </a:lnTo>
                    <a:lnTo>
                      <a:pt x="0" y="11"/>
                    </a:lnTo>
                    <a:lnTo>
                      <a:pt x="3" y="19"/>
                    </a:lnTo>
                    <a:lnTo>
                      <a:pt x="8" y="17"/>
                    </a:lnTo>
                    <a:lnTo>
                      <a:pt x="8"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309" name="Google Shape;1309;p27"/>
              <p:cNvGrpSpPr/>
              <p:nvPr/>
            </p:nvGrpSpPr>
            <p:grpSpPr>
              <a:xfrm>
                <a:off x="3000" y="2012"/>
                <a:ext cx="210" cy="192"/>
                <a:chOff x="3000" y="2012"/>
                <a:chExt cx="210" cy="192"/>
              </a:xfrm>
            </p:grpSpPr>
            <p:sp>
              <p:nvSpPr>
                <p:cNvPr id="1310" name="Google Shape;1310;p27"/>
                <p:cNvSpPr/>
                <p:nvPr/>
              </p:nvSpPr>
              <p:spPr>
                <a:xfrm>
                  <a:off x="3122" y="2182"/>
                  <a:ext cx="10" cy="5"/>
                </a:xfrm>
                <a:custGeom>
                  <a:rect b="b" l="l" r="r" t="t"/>
                  <a:pathLst>
                    <a:path extrusionOk="0" h="26" w="50">
                      <a:moveTo>
                        <a:pt x="50" y="2"/>
                      </a:moveTo>
                      <a:lnTo>
                        <a:pt x="45" y="0"/>
                      </a:lnTo>
                      <a:lnTo>
                        <a:pt x="27" y="2"/>
                      </a:lnTo>
                      <a:lnTo>
                        <a:pt x="23" y="10"/>
                      </a:lnTo>
                      <a:lnTo>
                        <a:pt x="12" y="18"/>
                      </a:lnTo>
                      <a:lnTo>
                        <a:pt x="0" y="22"/>
                      </a:lnTo>
                      <a:lnTo>
                        <a:pt x="1" y="26"/>
                      </a:lnTo>
                      <a:lnTo>
                        <a:pt x="27" y="19"/>
                      </a:lnTo>
                      <a:lnTo>
                        <a:pt x="50"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11" name="Google Shape;1311;p27"/>
                <p:cNvSpPr/>
                <p:nvPr/>
              </p:nvSpPr>
              <p:spPr>
                <a:xfrm>
                  <a:off x="3000" y="2012"/>
                  <a:ext cx="210" cy="192"/>
                </a:xfrm>
                <a:custGeom>
                  <a:rect b="b" l="l" r="r" t="t"/>
                  <a:pathLst>
                    <a:path extrusionOk="0" h="961" w="1049">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312" name="Google Shape;1312;p27"/>
              <p:cNvSpPr/>
              <p:nvPr/>
            </p:nvSpPr>
            <p:spPr>
              <a:xfrm>
                <a:off x="2941" y="2045"/>
                <a:ext cx="107" cy="109"/>
              </a:xfrm>
              <a:custGeom>
                <a:rect b="b" l="l" r="r" t="t"/>
                <a:pathLst>
                  <a:path extrusionOk="0" h="548" w="534">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13" name="Google Shape;1313;p27"/>
              <p:cNvSpPr/>
              <p:nvPr/>
            </p:nvSpPr>
            <p:spPr>
              <a:xfrm>
                <a:off x="3072" y="2191"/>
                <a:ext cx="9" cy="20"/>
              </a:xfrm>
              <a:custGeom>
                <a:rect b="b" l="l" r="r" t="t"/>
                <a:pathLst>
                  <a:path extrusionOk="0" h="98" w="45">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14" name="Google Shape;1314;p27"/>
              <p:cNvSpPr/>
              <p:nvPr/>
            </p:nvSpPr>
            <p:spPr>
              <a:xfrm>
                <a:off x="3075" y="2192"/>
                <a:ext cx="58" cy="43"/>
              </a:xfrm>
              <a:custGeom>
                <a:rect b="b" l="l" r="r" t="t"/>
                <a:pathLst>
                  <a:path extrusionOk="0" h="215" w="288">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315" name="Google Shape;1315;p27"/>
              <p:cNvGrpSpPr/>
              <p:nvPr/>
            </p:nvGrpSpPr>
            <p:grpSpPr>
              <a:xfrm>
                <a:off x="2802" y="1979"/>
                <a:ext cx="205" cy="88"/>
                <a:chOff x="2802" y="1979"/>
                <a:chExt cx="205" cy="88"/>
              </a:xfrm>
            </p:grpSpPr>
            <p:sp>
              <p:nvSpPr>
                <p:cNvPr id="1316" name="Google Shape;1316;p27"/>
                <p:cNvSpPr/>
                <p:nvPr/>
              </p:nvSpPr>
              <p:spPr>
                <a:xfrm>
                  <a:off x="2803" y="1979"/>
                  <a:ext cx="204" cy="88"/>
                </a:xfrm>
                <a:custGeom>
                  <a:rect b="b" l="l" r="r" t="t"/>
                  <a:pathLst>
                    <a:path extrusionOk="0" h="439" w="1022">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17" name="Google Shape;1317;p27"/>
                <p:cNvSpPr/>
                <p:nvPr/>
              </p:nvSpPr>
              <p:spPr>
                <a:xfrm>
                  <a:off x="2802" y="1980"/>
                  <a:ext cx="33" cy="28"/>
                </a:xfrm>
                <a:custGeom>
                  <a:rect b="b" l="l" r="r" t="t"/>
                  <a:pathLst>
                    <a:path extrusionOk="0" h="140" w="166">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318" name="Google Shape;1318;p27"/>
              <p:cNvSpPr/>
              <p:nvPr/>
            </p:nvSpPr>
            <p:spPr>
              <a:xfrm>
                <a:off x="2898" y="2100"/>
                <a:ext cx="47" cy="54"/>
              </a:xfrm>
              <a:custGeom>
                <a:rect b="b" l="l" r="r" t="t"/>
                <a:pathLst>
                  <a:path extrusionOk="0" h="269" w="231">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19" name="Google Shape;1319;p27"/>
              <p:cNvSpPr/>
              <p:nvPr/>
            </p:nvSpPr>
            <p:spPr>
              <a:xfrm>
                <a:off x="2905" y="2047"/>
                <a:ext cx="77" cy="67"/>
              </a:xfrm>
              <a:custGeom>
                <a:rect b="b" l="l" r="r" t="t"/>
                <a:pathLst>
                  <a:path extrusionOk="0" h="337" w="38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20" name="Google Shape;1320;p27"/>
              <p:cNvSpPr/>
              <p:nvPr/>
            </p:nvSpPr>
            <p:spPr>
              <a:xfrm>
                <a:off x="2871" y="2069"/>
                <a:ext cx="25" cy="15"/>
              </a:xfrm>
              <a:custGeom>
                <a:rect b="b" l="l" r="r" t="t"/>
                <a:pathLst>
                  <a:path extrusionOk="0" h="75" w="126">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321" name="Google Shape;1321;p27"/>
            <p:cNvSpPr/>
            <p:nvPr/>
          </p:nvSpPr>
          <p:spPr>
            <a:xfrm>
              <a:off x="5515767" y="2903884"/>
              <a:ext cx="53975" cy="55563"/>
            </a:xfrm>
            <a:custGeom>
              <a:rect b="b" l="l" r="r" t="t"/>
              <a:pathLst>
                <a:path extrusionOk="0" h="175" w="170">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22" name="Google Shape;1322;p27"/>
            <p:cNvSpPr/>
            <p:nvPr/>
          </p:nvSpPr>
          <p:spPr>
            <a:xfrm>
              <a:off x="5569742" y="2532409"/>
              <a:ext cx="708025" cy="377825"/>
            </a:xfrm>
            <a:custGeom>
              <a:rect b="b" l="l" r="r" t="t"/>
              <a:pathLst>
                <a:path extrusionOk="0" h="1190" w="223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23" name="Google Shape;1323;p27"/>
            <p:cNvSpPr/>
            <p:nvPr/>
          </p:nvSpPr>
          <p:spPr>
            <a:xfrm>
              <a:off x="5453855" y="2851497"/>
              <a:ext cx="117475" cy="57150"/>
            </a:xfrm>
            <a:custGeom>
              <a:rect b="b" l="l" r="r" t="t"/>
              <a:pathLst>
                <a:path extrusionOk="0" h="182" w="368">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24" name="Google Shape;1324;p27"/>
            <p:cNvSpPr/>
            <p:nvPr/>
          </p:nvSpPr>
          <p:spPr>
            <a:xfrm>
              <a:off x="5734842" y="2802284"/>
              <a:ext cx="298450" cy="193675"/>
            </a:xfrm>
            <a:custGeom>
              <a:rect b="b" l="l" r="r" t="t"/>
              <a:pathLst>
                <a:path extrusionOk="0" h="612" w="940">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25" name="Google Shape;1325;p27"/>
            <p:cNvSpPr/>
            <p:nvPr/>
          </p:nvSpPr>
          <p:spPr>
            <a:xfrm>
              <a:off x="5672930" y="2868959"/>
              <a:ext cx="247650" cy="171450"/>
            </a:xfrm>
            <a:custGeom>
              <a:rect b="b" l="l" r="r" t="t"/>
              <a:pathLst>
                <a:path extrusionOk="0" h="536" w="778">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326" name="Google Shape;1326;p27"/>
            <p:cNvGrpSpPr/>
            <p:nvPr/>
          </p:nvGrpSpPr>
          <p:grpSpPr>
            <a:xfrm>
              <a:off x="5539580" y="2891184"/>
              <a:ext cx="96838" cy="77788"/>
              <a:chOff x="3007" y="1982"/>
              <a:chExt cx="61" cy="49"/>
            </a:xfrm>
          </p:grpSpPr>
          <p:sp>
            <p:nvSpPr>
              <p:cNvPr id="1327" name="Google Shape;1327;p27"/>
              <p:cNvSpPr/>
              <p:nvPr/>
            </p:nvSpPr>
            <p:spPr>
              <a:xfrm>
                <a:off x="3007" y="2013"/>
                <a:ext cx="13" cy="12"/>
              </a:xfrm>
              <a:custGeom>
                <a:rect b="b" l="l" r="r" t="t"/>
                <a:pathLst>
                  <a:path extrusionOk="0" h="59" w="65">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28" name="Google Shape;1328;p27"/>
              <p:cNvSpPr/>
              <p:nvPr/>
            </p:nvSpPr>
            <p:spPr>
              <a:xfrm>
                <a:off x="3009" y="1982"/>
                <a:ext cx="59" cy="49"/>
              </a:xfrm>
              <a:custGeom>
                <a:rect b="b" l="l" r="r" t="t"/>
                <a:pathLst>
                  <a:path extrusionOk="0" h="245" w="294">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329" name="Google Shape;1329;p27"/>
            <p:cNvSpPr/>
            <p:nvPr/>
          </p:nvSpPr>
          <p:spPr>
            <a:xfrm>
              <a:off x="4333081" y="2130772"/>
              <a:ext cx="190500" cy="130175"/>
            </a:xfrm>
            <a:custGeom>
              <a:rect b="b" l="l" r="r" t="t"/>
              <a:pathLst>
                <a:path extrusionOk="0" h="409" w="603">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330" name="Google Shape;1330;p27"/>
            <p:cNvGrpSpPr/>
            <p:nvPr/>
          </p:nvGrpSpPr>
          <p:grpSpPr>
            <a:xfrm>
              <a:off x="4945856" y="1268759"/>
              <a:ext cx="287338" cy="296863"/>
              <a:chOff x="3202" y="1036"/>
              <a:chExt cx="181" cy="187"/>
            </a:xfrm>
          </p:grpSpPr>
          <p:sp>
            <p:nvSpPr>
              <p:cNvPr id="1331" name="Google Shape;1331;p27"/>
              <p:cNvSpPr/>
              <p:nvPr/>
            </p:nvSpPr>
            <p:spPr>
              <a:xfrm>
                <a:off x="3202" y="1036"/>
                <a:ext cx="118" cy="187"/>
              </a:xfrm>
              <a:custGeom>
                <a:rect b="b" l="l" r="r" t="t"/>
                <a:pathLst>
                  <a:path extrusionOk="0" h="937" w="591">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32" name="Google Shape;1332;p27"/>
              <p:cNvSpPr/>
              <p:nvPr/>
            </p:nvSpPr>
            <p:spPr>
              <a:xfrm>
                <a:off x="3306" y="1118"/>
                <a:ext cx="25" cy="23"/>
              </a:xfrm>
              <a:custGeom>
                <a:rect b="b" l="l" r="r" t="t"/>
                <a:pathLst>
                  <a:path extrusionOk="0" h="117" w="126">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33" name="Google Shape;1333;p27"/>
              <p:cNvSpPr/>
              <p:nvPr/>
            </p:nvSpPr>
            <p:spPr>
              <a:xfrm>
                <a:off x="3340" y="1146"/>
                <a:ext cx="1" cy="1"/>
              </a:xfrm>
              <a:custGeom>
                <a:rect b="b" l="l" r="r" t="t"/>
                <a:pathLst>
                  <a:path extrusionOk="0" h="2" w="1">
                    <a:moveTo>
                      <a:pt x="0" y="0"/>
                    </a:moveTo>
                    <a:lnTo>
                      <a:pt x="0" y="2"/>
                    </a:lnTo>
                    <a:lnTo>
                      <a:pt x="1" y="2"/>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34" name="Google Shape;1334;p27"/>
              <p:cNvSpPr/>
              <p:nvPr/>
            </p:nvSpPr>
            <p:spPr>
              <a:xfrm>
                <a:off x="3340" y="1147"/>
                <a:ext cx="1" cy="1"/>
              </a:xfrm>
              <a:custGeom>
                <a:rect b="b" l="l" r="r" t="t"/>
                <a:pathLst>
                  <a:path extrusionOk="0" h="1" w="120000">
                    <a:moveTo>
                      <a:pt x="0" y="0"/>
                    </a:moveTo>
                    <a:lnTo>
                      <a:pt x="0" y="0"/>
                    </a:lnTo>
                    <a:lnTo>
                      <a:pt x="0" y="1"/>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35" name="Google Shape;1335;p27"/>
              <p:cNvSpPr/>
              <p:nvPr/>
            </p:nvSpPr>
            <p:spPr>
              <a:xfrm>
                <a:off x="3313" y="1136"/>
                <a:ext cx="45" cy="54"/>
              </a:xfrm>
              <a:custGeom>
                <a:rect b="b" l="l" r="r" t="t"/>
                <a:pathLst>
                  <a:path extrusionOk="0" h="268" w="222">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36" name="Google Shape;1336;p27"/>
              <p:cNvSpPr/>
              <p:nvPr/>
            </p:nvSpPr>
            <p:spPr>
              <a:xfrm>
                <a:off x="3284" y="1036"/>
                <a:ext cx="99" cy="52"/>
              </a:xfrm>
              <a:custGeom>
                <a:rect b="b" l="l" r="r" t="t"/>
                <a:pathLst>
                  <a:path extrusionOk="0" h="260" w="496">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337" name="Google Shape;1337;p27"/>
            <p:cNvSpPr/>
            <p:nvPr/>
          </p:nvSpPr>
          <p:spPr>
            <a:xfrm>
              <a:off x="3993356" y="2386359"/>
              <a:ext cx="6350" cy="6350"/>
            </a:xfrm>
            <a:custGeom>
              <a:rect b="b" l="l" r="r" t="t"/>
              <a:pathLst>
                <a:path extrusionOk="0" h="22" w="19">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38" name="Google Shape;1338;p27"/>
            <p:cNvSpPr/>
            <p:nvPr/>
          </p:nvSpPr>
          <p:spPr>
            <a:xfrm>
              <a:off x="4331493" y="1810097"/>
              <a:ext cx="46038" cy="44450"/>
            </a:xfrm>
            <a:custGeom>
              <a:rect b="b" l="l" r="r" t="t"/>
              <a:pathLst>
                <a:path extrusionOk="0" h="140" w="141">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39" name="Google Shape;1339;p27"/>
            <p:cNvSpPr/>
            <p:nvPr/>
          </p:nvSpPr>
          <p:spPr>
            <a:xfrm>
              <a:off x="4271168" y="1913284"/>
              <a:ext cx="46038" cy="31750"/>
            </a:xfrm>
            <a:custGeom>
              <a:rect b="b" l="l" r="r" t="t"/>
              <a:pathLst>
                <a:path extrusionOk="0" h="102" w="146">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40" name="Google Shape;1340;p27"/>
            <p:cNvSpPr/>
            <p:nvPr/>
          </p:nvSpPr>
          <p:spPr>
            <a:xfrm>
              <a:off x="3994943" y="2381597"/>
              <a:ext cx="14288" cy="4763"/>
            </a:xfrm>
            <a:custGeom>
              <a:rect b="b" l="l" r="r" t="t"/>
              <a:pathLst>
                <a:path extrusionOk="0" h="15" w="44">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41" name="Google Shape;1341;p27"/>
            <p:cNvSpPr/>
            <p:nvPr/>
          </p:nvSpPr>
          <p:spPr>
            <a:xfrm>
              <a:off x="3490118" y="1268759"/>
              <a:ext cx="963613" cy="1114425"/>
            </a:xfrm>
            <a:custGeom>
              <a:rect b="b" l="l" r="r" t="t"/>
              <a:pathLst>
                <a:path extrusionOk="0" h="3510" w="3035">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42" name="Google Shape;1342;p27"/>
            <p:cNvSpPr/>
            <p:nvPr/>
          </p:nvSpPr>
          <p:spPr>
            <a:xfrm>
              <a:off x="3804443" y="1951384"/>
              <a:ext cx="52388" cy="52388"/>
            </a:xfrm>
            <a:custGeom>
              <a:rect b="b" l="l" r="r" t="t"/>
              <a:pathLst>
                <a:path extrusionOk="0" h="166" w="163">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43" name="Google Shape;1343;p27"/>
            <p:cNvSpPr/>
            <p:nvPr/>
          </p:nvSpPr>
          <p:spPr>
            <a:xfrm>
              <a:off x="3559968" y="1500534"/>
              <a:ext cx="52388" cy="19050"/>
            </a:xfrm>
            <a:custGeom>
              <a:rect b="b" l="l" r="r" t="t"/>
              <a:pathLst>
                <a:path extrusionOk="0" h="61" w="167">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344" name="Google Shape;1344;p27"/>
            <p:cNvGrpSpPr/>
            <p:nvPr/>
          </p:nvGrpSpPr>
          <p:grpSpPr>
            <a:xfrm>
              <a:off x="3344068" y="3475384"/>
              <a:ext cx="808038" cy="1365250"/>
              <a:chOff x="1624" y="2350"/>
              <a:chExt cx="509" cy="860"/>
            </a:xfrm>
          </p:grpSpPr>
          <p:sp>
            <p:nvSpPr>
              <p:cNvPr id="1345" name="Google Shape;1345;p27"/>
              <p:cNvSpPr/>
              <p:nvPr/>
            </p:nvSpPr>
            <p:spPr>
              <a:xfrm>
                <a:off x="1709" y="3154"/>
                <a:ext cx="23" cy="27"/>
              </a:xfrm>
              <a:custGeom>
                <a:rect b="b" l="l" r="r" t="t"/>
                <a:pathLst>
                  <a:path extrusionOk="0" h="134" w="115">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46" name="Google Shape;1346;p27"/>
              <p:cNvSpPr/>
              <p:nvPr/>
            </p:nvSpPr>
            <p:spPr>
              <a:xfrm>
                <a:off x="1712" y="2353"/>
                <a:ext cx="148" cy="126"/>
              </a:xfrm>
              <a:custGeom>
                <a:rect b="b" l="l" r="r" t="t"/>
                <a:pathLst>
                  <a:path extrusionOk="0" h="631" w="743">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47" name="Google Shape;1347;p27"/>
              <p:cNvSpPr/>
              <p:nvPr/>
            </p:nvSpPr>
            <p:spPr>
              <a:xfrm>
                <a:off x="1629" y="2473"/>
                <a:ext cx="62" cy="69"/>
              </a:xfrm>
              <a:custGeom>
                <a:rect b="b" l="l" r="r" t="t"/>
                <a:pathLst>
                  <a:path extrusionOk="0" h="345" w="311">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48" name="Google Shape;1348;p27"/>
              <p:cNvSpPr/>
              <p:nvPr/>
            </p:nvSpPr>
            <p:spPr>
              <a:xfrm>
                <a:off x="1828" y="2701"/>
                <a:ext cx="92" cy="98"/>
              </a:xfrm>
              <a:custGeom>
                <a:rect b="b" l="l" r="r" t="t"/>
                <a:pathLst>
                  <a:path extrusionOk="0" h="491" w="459">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49" name="Google Shape;1349;p27"/>
              <p:cNvSpPr/>
              <p:nvPr/>
            </p:nvSpPr>
            <p:spPr>
              <a:xfrm>
                <a:off x="1687" y="2681"/>
                <a:ext cx="93" cy="506"/>
              </a:xfrm>
              <a:custGeom>
                <a:rect b="b" l="l" r="r" t="t"/>
                <a:pathLst>
                  <a:path extrusionOk="0" h="2531" w="463">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50" name="Google Shape;1350;p27"/>
              <p:cNvSpPr/>
              <p:nvPr/>
            </p:nvSpPr>
            <p:spPr>
              <a:xfrm>
                <a:off x="1733" y="3162"/>
                <a:ext cx="31" cy="47"/>
              </a:xfrm>
              <a:custGeom>
                <a:rect b="b" l="l" r="r" t="t"/>
                <a:pathLst>
                  <a:path extrusionOk="0" h="235" w="152">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51" name="Google Shape;1351;p27"/>
              <p:cNvSpPr/>
              <p:nvPr/>
            </p:nvSpPr>
            <p:spPr>
              <a:xfrm>
                <a:off x="1964" y="2482"/>
                <a:ext cx="6" cy="5"/>
              </a:xfrm>
              <a:custGeom>
                <a:rect b="b" l="l" r="r" t="t"/>
                <a:pathLst>
                  <a:path extrusionOk="0" h="27" w="32">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52" name="Google Shape;1352;p27"/>
              <p:cNvSpPr/>
              <p:nvPr/>
            </p:nvSpPr>
            <p:spPr>
              <a:xfrm>
                <a:off x="1971" y="2487"/>
                <a:ext cx="4" cy="2"/>
              </a:xfrm>
              <a:custGeom>
                <a:rect b="b" l="l" r="r" t="t"/>
                <a:pathLst>
                  <a:path extrusionOk="0" h="12" w="18">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53" name="Google Shape;1353;p27"/>
              <p:cNvSpPr/>
              <p:nvPr/>
            </p:nvSpPr>
            <p:spPr>
              <a:xfrm>
                <a:off x="1962" y="2489"/>
                <a:ext cx="23" cy="17"/>
              </a:xfrm>
              <a:custGeom>
                <a:rect b="b" l="l" r="r" t="t"/>
                <a:pathLst>
                  <a:path extrusionOk="0" h="87" w="116">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54" name="Google Shape;1354;p27"/>
              <p:cNvSpPr/>
              <p:nvPr/>
            </p:nvSpPr>
            <p:spPr>
              <a:xfrm>
                <a:off x="1955" y="2487"/>
                <a:ext cx="7" cy="8"/>
              </a:xfrm>
              <a:custGeom>
                <a:rect b="b" l="l" r="r" t="t"/>
                <a:pathLst>
                  <a:path extrusionOk="0" h="38" w="31">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55" name="Google Shape;1355;p27"/>
              <p:cNvSpPr/>
              <p:nvPr/>
            </p:nvSpPr>
            <p:spPr>
              <a:xfrm>
                <a:off x="1967" y="2482"/>
                <a:ext cx="1" cy="1"/>
              </a:xfrm>
              <a:custGeom>
                <a:rect b="b" l="l" r="r" t="t"/>
                <a:pathLst>
                  <a:path extrusionOk="0" h="7" w="6">
                    <a:moveTo>
                      <a:pt x="5" y="0"/>
                    </a:moveTo>
                    <a:lnTo>
                      <a:pt x="6" y="5"/>
                    </a:lnTo>
                    <a:lnTo>
                      <a:pt x="5" y="7"/>
                    </a:lnTo>
                    <a:lnTo>
                      <a:pt x="3" y="7"/>
                    </a:lnTo>
                    <a:lnTo>
                      <a:pt x="0" y="7"/>
                    </a:lnTo>
                    <a:lnTo>
                      <a:pt x="0" y="3"/>
                    </a:lnTo>
                    <a:lnTo>
                      <a:pt x="1" y="1"/>
                    </a:lnTo>
                    <a:lnTo>
                      <a:pt x="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56" name="Google Shape;1356;p27"/>
              <p:cNvSpPr/>
              <p:nvPr/>
            </p:nvSpPr>
            <p:spPr>
              <a:xfrm>
                <a:off x="1963" y="2487"/>
                <a:ext cx="2" cy="1"/>
              </a:xfrm>
              <a:custGeom>
                <a:rect b="b" l="l" r="r" t="t"/>
                <a:pathLst>
                  <a:path extrusionOk="0" h="6" w="8">
                    <a:moveTo>
                      <a:pt x="7" y="0"/>
                    </a:moveTo>
                    <a:lnTo>
                      <a:pt x="8" y="2"/>
                    </a:lnTo>
                    <a:lnTo>
                      <a:pt x="8" y="6"/>
                    </a:lnTo>
                    <a:lnTo>
                      <a:pt x="3" y="6"/>
                    </a:lnTo>
                    <a:lnTo>
                      <a:pt x="0" y="1"/>
                    </a:lnTo>
                    <a:lnTo>
                      <a:pt x="7"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57" name="Google Shape;1357;p27"/>
              <p:cNvSpPr/>
              <p:nvPr/>
            </p:nvSpPr>
            <p:spPr>
              <a:xfrm>
                <a:off x="1706" y="2430"/>
                <a:ext cx="427" cy="448"/>
              </a:xfrm>
              <a:custGeom>
                <a:rect b="b" l="l" r="r" t="t"/>
                <a:pathLst>
                  <a:path extrusionOk="0" h="2241" w="2135">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58" name="Google Shape;1358;p27"/>
              <p:cNvSpPr/>
              <p:nvPr/>
            </p:nvSpPr>
            <p:spPr>
              <a:xfrm>
                <a:off x="1650" y="2350"/>
                <a:ext cx="132" cy="182"/>
              </a:xfrm>
              <a:custGeom>
                <a:rect b="b" l="l" r="r" t="t"/>
                <a:pathLst>
                  <a:path extrusionOk="0" h="909" w="663">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59" name="Google Shape;1359;p27"/>
              <p:cNvSpPr/>
              <p:nvPr/>
            </p:nvSpPr>
            <p:spPr>
              <a:xfrm>
                <a:off x="1751" y="2592"/>
                <a:ext cx="132" cy="151"/>
              </a:xfrm>
              <a:custGeom>
                <a:rect b="b" l="l" r="r" t="t"/>
                <a:pathLst>
                  <a:path extrusionOk="0" h="754" w="658">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60" name="Google Shape;1360;p27"/>
              <p:cNvSpPr/>
              <p:nvPr/>
            </p:nvSpPr>
            <p:spPr>
              <a:xfrm>
                <a:off x="1874" y="2831"/>
                <a:ext cx="59" cy="63"/>
              </a:xfrm>
              <a:custGeom>
                <a:rect b="b" l="l" r="r" t="t"/>
                <a:pathLst>
                  <a:path extrusionOk="0" h="314" w="292">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61" name="Google Shape;1361;p27"/>
              <p:cNvSpPr/>
              <p:nvPr/>
            </p:nvSpPr>
            <p:spPr>
              <a:xfrm>
                <a:off x="1844" y="2396"/>
                <a:ext cx="53" cy="77"/>
              </a:xfrm>
              <a:custGeom>
                <a:rect b="b" l="l" r="r" t="t"/>
                <a:pathLst>
                  <a:path extrusionOk="0" h="386" w="265">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62" name="Google Shape;1362;p27"/>
              <p:cNvSpPr/>
              <p:nvPr/>
            </p:nvSpPr>
            <p:spPr>
              <a:xfrm>
                <a:off x="1919" y="2425"/>
                <a:ext cx="32" cy="40"/>
              </a:xfrm>
              <a:custGeom>
                <a:rect b="b" l="l" r="r" t="t"/>
                <a:pathLst>
                  <a:path extrusionOk="0" h="200" w="157">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63" name="Google Shape;1363;p27"/>
              <p:cNvSpPr/>
              <p:nvPr/>
            </p:nvSpPr>
            <p:spPr>
              <a:xfrm>
                <a:off x="1624" y="2488"/>
                <a:ext cx="137" cy="201"/>
              </a:xfrm>
              <a:custGeom>
                <a:rect b="b" l="l" r="r" t="t"/>
                <a:pathLst>
                  <a:path extrusionOk="0" h="1005" w="686">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64" name="Google Shape;1364;p27"/>
              <p:cNvSpPr/>
              <p:nvPr/>
            </p:nvSpPr>
            <p:spPr>
              <a:xfrm>
                <a:off x="1711" y="2730"/>
                <a:ext cx="216" cy="429"/>
              </a:xfrm>
              <a:custGeom>
                <a:rect b="b" l="l" r="r" t="t"/>
                <a:pathLst>
                  <a:path extrusionOk="0" h="2146" w="1080">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65" name="Google Shape;1365;p27"/>
              <p:cNvSpPr/>
              <p:nvPr/>
            </p:nvSpPr>
            <p:spPr>
              <a:xfrm>
                <a:off x="1763" y="3165"/>
                <a:ext cx="38" cy="45"/>
              </a:xfrm>
              <a:custGeom>
                <a:rect b="b" l="l" r="r" t="t"/>
                <a:pathLst>
                  <a:path extrusionOk="0" h="224" w="193">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66" name="Google Shape;1366;p27"/>
              <p:cNvSpPr/>
              <p:nvPr/>
            </p:nvSpPr>
            <p:spPr>
              <a:xfrm>
                <a:off x="1879" y="2422"/>
                <a:ext cx="45" cy="45"/>
              </a:xfrm>
              <a:custGeom>
                <a:rect b="b" l="l" r="r" t="t"/>
                <a:pathLst>
                  <a:path extrusionOk="0" h="221" w="226">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67" name="Google Shape;1367;p27"/>
              <p:cNvSpPr/>
              <p:nvPr/>
            </p:nvSpPr>
            <p:spPr>
              <a:xfrm rot="-1047951">
                <a:off x="1790" y="2357"/>
                <a:ext cx="4" cy="4"/>
              </a:xfrm>
              <a:custGeom>
                <a:rect b="b" l="l" r="r" t="t"/>
                <a:pathLst>
                  <a:path extrusionOk="0" h="93" w="18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68" name="Google Shape;1368;p27"/>
              <p:cNvSpPr/>
              <p:nvPr/>
            </p:nvSpPr>
            <p:spPr>
              <a:xfrm rot="-1047951">
                <a:off x="1753" y="2352"/>
                <a:ext cx="3" cy="4"/>
              </a:xfrm>
              <a:custGeom>
                <a:rect b="b" l="l" r="r" t="t"/>
                <a:pathLst>
                  <a:path extrusionOk="0" h="102" w="101">
                    <a:moveTo>
                      <a:pt x="24" y="37"/>
                    </a:moveTo>
                    <a:lnTo>
                      <a:pt x="0" y="0"/>
                    </a:lnTo>
                    <a:lnTo>
                      <a:pt x="0" y="10"/>
                    </a:lnTo>
                    <a:lnTo>
                      <a:pt x="5" y="41"/>
                    </a:lnTo>
                    <a:lnTo>
                      <a:pt x="24" y="72"/>
                    </a:lnTo>
                    <a:lnTo>
                      <a:pt x="101" y="102"/>
                    </a:lnTo>
                    <a:lnTo>
                      <a:pt x="101" y="85"/>
                    </a:lnTo>
                    <a:lnTo>
                      <a:pt x="59" y="68"/>
                    </a:lnTo>
                    <a:lnTo>
                      <a:pt x="24" y="3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69" name="Google Shape;1369;p27"/>
              <p:cNvSpPr/>
              <p:nvPr/>
            </p:nvSpPr>
            <p:spPr>
              <a:xfrm rot="-1047951">
                <a:off x="1758" y="2351"/>
                <a:ext cx="2" cy="4"/>
              </a:xfrm>
              <a:custGeom>
                <a:rect b="b" l="l" r="r" t="t"/>
                <a:pathLst>
                  <a:path extrusionOk="0" h="85" w="69">
                    <a:moveTo>
                      <a:pt x="20" y="17"/>
                    </a:moveTo>
                    <a:lnTo>
                      <a:pt x="0" y="0"/>
                    </a:lnTo>
                    <a:lnTo>
                      <a:pt x="13" y="26"/>
                    </a:lnTo>
                    <a:lnTo>
                      <a:pt x="38" y="51"/>
                    </a:lnTo>
                    <a:lnTo>
                      <a:pt x="52" y="82"/>
                    </a:lnTo>
                    <a:lnTo>
                      <a:pt x="62" y="85"/>
                    </a:lnTo>
                    <a:lnTo>
                      <a:pt x="69" y="38"/>
                    </a:lnTo>
                    <a:lnTo>
                      <a:pt x="52" y="23"/>
                    </a:lnTo>
                    <a:lnTo>
                      <a:pt x="20" y="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370" name="Google Shape;1370;p27"/>
            <p:cNvSpPr/>
            <p:nvPr/>
          </p:nvSpPr>
          <p:spPr>
            <a:xfrm>
              <a:off x="3234531" y="3429347"/>
              <a:ext cx="74613" cy="74613"/>
            </a:xfrm>
            <a:custGeom>
              <a:rect b="b" l="l" r="r" t="t"/>
              <a:pathLst>
                <a:path extrusionOk="0" h="236" w="234">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71" name="Google Shape;1371;p27"/>
            <p:cNvSpPr/>
            <p:nvPr/>
          </p:nvSpPr>
          <p:spPr>
            <a:xfrm>
              <a:off x="3313906" y="3524597"/>
              <a:ext cx="101600" cy="42863"/>
            </a:xfrm>
            <a:custGeom>
              <a:rect b="b" l="l" r="r" t="t"/>
              <a:pathLst>
                <a:path extrusionOk="0" h="135" w="318">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72" name="Google Shape;1372;p27"/>
            <p:cNvSpPr/>
            <p:nvPr/>
          </p:nvSpPr>
          <p:spPr>
            <a:xfrm>
              <a:off x="3153568" y="3378547"/>
              <a:ext cx="68263" cy="74613"/>
            </a:xfrm>
            <a:custGeom>
              <a:rect b="b" l="l" r="r" t="t"/>
              <a:pathLst>
                <a:path extrusionOk="0" h="235" w="212">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73" name="Google Shape;1373;p27"/>
            <p:cNvSpPr/>
            <p:nvPr/>
          </p:nvSpPr>
          <p:spPr>
            <a:xfrm>
              <a:off x="3205956" y="3367434"/>
              <a:ext cx="19050" cy="46038"/>
            </a:xfrm>
            <a:custGeom>
              <a:rect b="b" l="l" r="r" t="t"/>
              <a:pathLst>
                <a:path extrusionOk="0" h="145" w="62">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74" name="Google Shape;1374;p27"/>
            <p:cNvSpPr/>
            <p:nvPr/>
          </p:nvSpPr>
          <p:spPr>
            <a:xfrm>
              <a:off x="3191668" y="3440459"/>
              <a:ext cx="39688" cy="22225"/>
            </a:xfrm>
            <a:custGeom>
              <a:rect b="b" l="l" r="r" t="t"/>
              <a:pathLst>
                <a:path extrusionOk="0" h="71" w="125">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75" name="Google Shape;1375;p27"/>
            <p:cNvSpPr/>
            <p:nvPr/>
          </p:nvSpPr>
          <p:spPr>
            <a:xfrm>
              <a:off x="3264693" y="3497609"/>
              <a:ext cx="57150" cy="50800"/>
            </a:xfrm>
            <a:custGeom>
              <a:rect b="b" l="l" r="r" t="t"/>
              <a:pathLst>
                <a:path extrusionOk="0" h="157" w="180">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76" name="Google Shape;1376;p27"/>
            <p:cNvSpPr/>
            <p:nvPr/>
          </p:nvSpPr>
          <p:spPr>
            <a:xfrm>
              <a:off x="3202781" y="3411884"/>
              <a:ext cx="106363" cy="53975"/>
            </a:xfrm>
            <a:custGeom>
              <a:rect b="b" l="l" r="r" t="t"/>
              <a:pathLst>
                <a:path extrusionOk="0" h="166" w="337">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77" name="Google Shape;1377;p27"/>
            <p:cNvSpPr/>
            <p:nvPr/>
          </p:nvSpPr>
          <p:spPr>
            <a:xfrm>
              <a:off x="2721768" y="3094384"/>
              <a:ext cx="525463" cy="342900"/>
            </a:xfrm>
            <a:custGeom>
              <a:rect b="b" l="l" r="r" t="t"/>
              <a:pathLst>
                <a:path extrusionOk="0" h="1083" w="1657">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378" name="Google Shape;1378;p27"/>
            <p:cNvGrpSpPr/>
            <p:nvPr/>
          </p:nvGrpSpPr>
          <p:grpSpPr>
            <a:xfrm>
              <a:off x="1832768" y="1897409"/>
              <a:ext cx="1765300" cy="1346200"/>
              <a:chOff x="672" y="1356"/>
              <a:chExt cx="1112" cy="848"/>
            </a:xfrm>
          </p:grpSpPr>
          <p:grpSp>
            <p:nvGrpSpPr>
              <p:cNvPr id="1379" name="Google Shape;1379;p27"/>
              <p:cNvGrpSpPr/>
              <p:nvPr/>
            </p:nvGrpSpPr>
            <p:grpSpPr>
              <a:xfrm>
                <a:off x="672" y="1356"/>
                <a:ext cx="418" cy="413"/>
                <a:chOff x="672" y="1356"/>
                <a:chExt cx="418" cy="413"/>
              </a:xfrm>
            </p:grpSpPr>
            <p:sp>
              <p:nvSpPr>
                <p:cNvPr id="1380" name="Google Shape;1380;p27"/>
                <p:cNvSpPr/>
                <p:nvPr/>
              </p:nvSpPr>
              <p:spPr>
                <a:xfrm>
                  <a:off x="776" y="1738"/>
                  <a:ext cx="3" cy="7"/>
                </a:xfrm>
                <a:custGeom>
                  <a:rect b="b" l="l" r="r" t="t"/>
                  <a:pathLst>
                    <a:path extrusionOk="0" h="33" w="12">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81" name="Google Shape;1381;p27"/>
                <p:cNvSpPr/>
                <p:nvPr/>
              </p:nvSpPr>
              <p:spPr>
                <a:xfrm>
                  <a:off x="833" y="1721"/>
                  <a:ext cx="6" cy="4"/>
                </a:xfrm>
                <a:custGeom>
                  <a:rect b="b" l="l" r="r" t="t"/>
                  <a:pathLst>
                    <a:path extrusionOk="0" h="18" w="27">
                      <a:moveTo>
                        <a:pt x="13" y="9"/>
                      </a:moveTo>
                      <a:lnTo>
                        <a:pt x="5" y="18"/>
                      </a:lnTo>
                      <a:lnTo>
                        <a:pt x="0" y="9"/>
                      </a:lnTo>
                      <a:lnTo>
                        <a:pt x="5" y="2"/>
                      </a:lnTo>
                      <a:lnTo>
                        <a:pt x="10" y="0"/>
                      </a:lnTo>
                      <a:lnTo>
                        <a:pt x="13" y="1"/>
                      </a:lnTo>
                      <a:lnTo>
                        <a:pt x="26" y="1"/>
                      </a:lnTo>
                      <a:lnTo>
                        <a:pt x="27" y="3"/>
                      </a:lnTo>
                      <a:lnTo>
                        <a:pt x="13" y="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82" name="Google Shape;1382;p27"/>
                <p:cNvSpPr/>
                <p:nvPr/>
              </p:nvSpPr>
              <p:spPr>
                <a:xfrm>
                  <a:off x="817" y="1706"/>
                  <a:ext cx="29" cy="24"/>
                </a:xfrm>
                <a:custGeom>
                  <a:rect b="b" l="l" r="r" t="t"/>
                  <a:pathLst>
                    <a:path extrusionOk="0" h="117" w="145">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83" name="Google Shape;1383;p27"/>
                <p:cNvSpPr/>
                <p:nvPr/>
              </p:nvSpPr>
              <p:spPr>
                <a:xfrm>
                  <a:off x="672" y="1356"/>
                  <a:ext cx="328" cy="411"/>
                </a:xfrm>
                <a:custGeom>
                  <a:rect b="b" l="l" r="r" t="t"/>
                  <a:pathLst>
                    <a:path extrusionOk="0" h="2054" w="1638">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84" name="Google Shape;1384;p27"/>
                <p:cNvSpPr/>
                <p:nvPr/>
              </p:nvSpPr>
              <p:spPr>
                <a:xfrm>
                  <a:off x="999" y="1668"/>
                  <a:ext cx="91" cy="101"/>
                </a:xfrm>
                <a:custGeom>
                  <a:rect b="b" l="l" r="r" t="t"/>
                  <a:pathLst>
                    <a:path extrusionOk="0" h="507" w="456">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grpSp>
            <p:nvGrpSpPr>
              <p:cNvPr id="1385" name="Google Shape;1385;p27"/>
              <p:cNvGrpSpPr/>
              <p:nvPr/>
            </p:nvGrpSpPr>
            <p:grpSpPr>
              <a:xfrm>
                <a:off x="1149" y="1865"/>
                <a:ext cx="635" cy="339"/>
                <a:chOff x="1149" y="1865"/>
                <a:chExt cx="635" cy="339"/>
              </a:xfrm>
            </p:grpSpPr>
            <p:sp>
              <p:nvSpPr>
                <p:cNvPr id="1386" name="Google Shape;1386;p27"/>
                <p:cNvSpPr/>
                <p:nvPr/>
              </p:nvSpPr>
              <p:spPr>
                <a:xfrm>
                  <a:off x="1782" y="1939"/>
                  <a:ext cx="2" cy="3"/>
                </a:xfrm>
                <a:custGeom>
                  <a:rect b="b" l="l" r="r" t="t"/>
                  <a:pathLst>
                    <a:path extrusionOk="0" h="15" w="10">
                      <a:moveTo>
                        <a:pt x="5" y="0"/>
                      </a:moveTo>
                      <a:lnTo>
                        <a:pt x="2" y="3"/>
                      </a:lnTo>
                      <a:lnTo>
                        <a:pt x="1" y="10"/>
                      </a:lnTo>
                      <a:lnTo>
                        <a:pt x="0" y="15"/>
                      </a:lnTo>
                      <a:lnTo>
                        <a:pt x="5" y="10"/>
                      </a:lnTo>
                      <a:lnTo>
                        <a:pt x="8" y="10"/>
                      </a:lnTo>
                      <a:lnTo>
                        <a:pt x="8" y="6"/>
                      </a:lnTo>
                      <a:lnTo>
                        <a:pt x="10" y="1"/>
                      </a:lnTo>
                      <a:lnTo>
                        <a:pt x="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87" name="Google Shape;1387;p27"/>
                <p:cNvSpPr/>
                <p:nvPr/>
              </p:nvSpPr>
              <p:spPr>
                <a:xfrm>
                  <a:off x="1782" y="1939"/>
                  <a:ext cx="2" cy="3"/>
                </a:xfrm>
                <a:custGeom>
                  <a:rect b="b" l="l" r="r" t="t"/>
                  <a:pathLst>
                    <a:path extrusionOk="0" h="15" w="10">
                      <a:moveTo>
                        <a:pt x="5" y="0"/>
                      </a:moveTo>
                      <a:lnTo>
                        <a:pt x="2" y="3"/>
                      </a:lnTo>
                      <a:lnTo>
                        <a:pt x="1" y="10"/>
                      </a:lnTo>
                      <a:lnTo>
                        <a:pt x="0" y="15"/>
                      </a:lnTo>
                      <a:lnTo>
                        <a:pt x="5" y="10"/>
                      </a:lnTo>
                      <a:lnTo>
                        <a:pt x="8" y="10"/>
                      </a:lnTo>
                      <a:lnTo>
                        <a:pt x="8" y="6"/>
                      </a:lnTo>
                      <a:lnTo>
                        <a:pt x="10" y="1"/>
                      </a:lnTo>
                      <a:lnTo>
                        <a:pt x="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88" name="Google Shape;1388;p27"/>
                <p:cNvSpPr/>
                <p:nvPr/>
              </p:nvSpPr>
              <p:spPr>
                <a:xfrm>
                  <a:off x="1671" y="2027"/>
                  <a:ext cx="1" cy="1"/>
                </a:xfrm>
                <a:custGeom>
                  <a:rect b="b" l="l" r="r" t="t"/>
                  <a:pathLst>
                    <a:path extrusionOk="0" h="3" w="120000">
                      <a:moveTo>
                        <a:pt x="0" y="3"/>
                      </a:moveTo>
                      <a:lnTo>
                        <a:pt x="0" y="0"/>
                      </a:lnTo>
                      <a:lnTo>
                        <a:pt x="0"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89" name="Google Shape;1389;p27"/>
                <p:cNvSpPr/>
                <p:nvPr/>
              </p:nvSpPr>
              <p:spPr>
                <a:xfrm>
                  <a:off x="1670" y="2025"/>
                  <a:ext cx="1" cy="1"/>
                </a:xfrm>
                <a:custGeom>
                  <a:rect b="b" l="l" r="r" t="t"/>
                  <a:pathLst>
                    <a:path extrusionOk="0" h="6" w="5">
                      <a:moveTo>
                        <a:pt x="3" y="2"/>
                      </a:moveTo>
                      <a:lnTo>
                        <a:pt x="0" y="0"/>
                      </a:lnTo>
                      <a:lnTo>
                        <a:pt x="3" y="2"/>
                      </a:lnTo>
                      <a:lnTo>
                        <a:pt x="5" y="6"/>
                      </a:lnTo>
                      <a:lnTo>
                        <a:pt x="3"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90" name="Google Shape;1390;p27"/>
                <p:cNvSpPr/>
                <p:nvPr/>
              </p:nvSpPr>
              <p:spPr>
                <a:xfrm>
                  <a:off x="1149" y="1865"/>
                  <a:ext cx="633" cy="339"/>
                </a:xfrm>
                <a:custGeom>
                  <a:rect b="b" l="l" r="r" t="t"/>
                  <a:pathLst>
                    <a:path extrusionOk="0" h="1693" w="3166">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grpSp>
        <p:grpSp>
          <p:nvGrpSpPr>
            <p:cNvPr id="1391" name="Google Shape;1391;p27"/>
            <p:cNvGrpSpPr/>
            <p:nvPr/>
          </p:nvGrpSpPr>
          <p:grpSpPr>
            <a:xfrm>
              <a:off x="2304256" y="1268759"/>
              <a:ext cx="1538288" cy="1622425"/>
              <a:chOff x="969" y="960"/>
              <a:chExt cx="969" cy="1022"/>
            </a:xfrm>
          </p:grpSpPr>
          <p:sp>
            <p:nvSpPr>
              <p:cNvPr id="1392" name="Google Shape;1392;p27"/>
              <p:cNvSpPr/>
              <p:nvPr/>
            </p:nvSpPr>
            <p:spPr>
              <a:xfrm>
                <a:off x="1903" y="1791"/>
                <a:ext cx="1" cy="1"/>
              </a:xfrm>
              <a:custGeom>
                <a:rect b="b" l="l" r="r" t="t"/>
                <a:pathLst>
                  <a:path extrusionOk="0" h="2" w="3">
                    <a:moveTo>
                      <a:pt x="0" y="0"/>
                    </a:moveTo>
                    <a:lnTo>
                      <a:pt x="0" y="1"/>
                    </a:lnTo>
                    <a:lnTo>
                      <a:pt x="3" y="2"/>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93" name="Google Shape;1393;p27"/>
              <p:cNvSpPr/>
              <p:nvPr/>
            </p:nvSpPr>
            <p:spPr>
              <a:xfrm>
                <a:off x="1865" y="1826"/>
                <a:ext cx="73" cy="84"/>
              </a:xfrm>
              <a:custGeom>
                <a:rect b="b" l="l" r="r" t="t"/>
                <a:pathLst>
                  <a:path extrusionOk="0" h="420" w="362">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94" name="Google Shape;1394;p27"/>
              <p:cNvSpPr/>
              <p:nvPr/>
            </p:nvSpPr>
            <p:spPr>
              <a:xfrm>
                <a:off x="1108" y="1839"/>
                <a:ext cx="55" cy="43"/>
              </a:xfrm>
              <a:custGeom>
                <a:rect b="b" l="l" r="r" t="t"/>
                <a:pathLst>
                  <a:path extrusionOk="0" h="214" w="275">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95" name="Google Shape;1395;p27"/>
              <p:cNvSpPr/>
              <p:nvPr/>
            </p:nvSpPr>
            <p:spPr>
              <a:xfrm>
                <a:off x="1425" y="1404"/>
                <a:ext cx="47" cy="44"/>
              </a:xfrm>
              <a:custGeom>
                <a:rect b="b" l="l" r="r" t="t"/>
                <a:pathLst>
                  <a:path extrusionOk="0" h="221" w="236">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96" name="Google Shape;1396;p27"/>
              <p:cNvSpPr/>
              <p:nvPr/>
            </p:nvSpPr>
            <p:spPr>
              <a:xfrm>
                <a:off x="1134" y="1234"/>
                <a:ext cx="117" cy="130"/>
              </a:xfrm>
              <a:custGeom>
                <a:rect b="b" l="l" r="r" t="t"/>
                <a:pathLst>
                  <a:path extrusionOk="0" h="653" w="582">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97" name="Google Shape;1397;p27"/>
              <p:cNvSpPr/>
              <p:nvPr/>
            </p:nvSpPr>
            <p:spPr>
              <a:xfrm>
                <a:off x="1210" y="1283"/>
                <a:ext cx="200" cy="164"/>
              </a:xfrm>
              <a:custGeom>
                <a:rect b="b" l="l" r="r" t="t"/>
                <a:pathLst>
                  <a:path extrusionOk="0" h="819" w="99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98" name="Google Shape;1398;p27"/>
              <p:cNvSpPr/>
              <p:nvPr/>
            </p:nvSpPr>
            <p:spPr>
              <a:xfrm>
                <a:off x="1342" y="1267"/>
                <a:ext cx="27" cy="34"/>
              </a:xfrm>
              <a:custGeom>
                <a:rect b="b" l="l" r="r" t="t"/>
                <a:pathLst>
                  <a:path extrusionOk="0" h="167" w="13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399" name="Google Shape;1399;p27"/>
              <p:cNvSpPr/>
              <p:nvPr/>
            </p:nvSpPr>
            <p:spPr>
              <a:xfrm>
                <a:off x="1392" y="1262"/>
                <a:ext cx="67" cy="97"/>
              </a:xfrm>
              <a:custGeom>
                <a:rect b="b" l="l" r="r" t="t"/>
                <a:pathLst>
                  <a:path extrusionOk="0" h="484" w="331">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00" name="Google Shape;1400;p27"/>
              <p:cNvSpPr/>
              <p:nvPr/>
            </p:nvSpPr>
            <p:spPr>
              <a:xfrm>
                <a:off x="1388" y="1141"/>
                <a:ext cx="59" cy="76"/>
              </a:xfrm>
              <a:custGeom>
                <a:rect b="b" l="l" r="r" t="t"/>
                <a:pathLst>
                  <a:path extrusionOk="0" h="380" w="292">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01" name="Google Shape;1401;p27"/>
              <p:cNvSpPr/>
              <p:nvPr/>
            </p:nvSpPr>
            <p:spPr>
              <a:xfrm>
                <a:off x="1225" y="1133"/>
                <a:ext cx="134" cy="107"/>
              </a:xfrm>
              <a:custGeom>
                <a:rect b="b" l="l" r="r" t="t"/>
                <a:pathLst>
                  <a:path extrusionOk="0" h="534" w="672">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02" name="Google Shape;1402;p27"/>
              <p:cNvSpPr/>
              <p:nvPr/>
            </p:nvSpPr>
            <p:spPr>
              <a:xfrm>
                <a:off x="1168" y="1099"/>
                <a:ext cx="80" cy="82"/>
              </a:xfrm>
              <a:custGeom>
                <a:rect b="b" l="l" r="r" t="t"/>
                <a:pathLst>
                  <a:path extrusionOk="0" h="411" w="399">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03" name="Google Shape;1403;p27"/>
              <p:cNvSpPr/>
              <p:nvPr/>
            </p:nvSpPr>
            <p:spPr>
              <a:xfrm>
                <a:off x="1271" y="1070"/>
                <a:ext cx="40" cy="39"/>
              </a:xfrm>
              <a:custGeom>
                <a:rect b="b" l="l" r="r" t="t"/>
                <a:pathLst>
                  <a:path extrusionOk="0" h="195" w="200">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04" name="Google Shape;1404;p27"/>
              <p:cNvSpPr/>
              <p:nvPr/>
            </p:nvSpPr>
            <p:spPr>
              <a:xfrm>
                <a:off x="1271" y="1035"/>
                <a:ext cx="44" cy="26"/>
              </a:xfrm>
              <a:custGeom>
                <a:rect b="b" l="l" r="r" t="t"/>
                <a:pathLst>
                  <a:path extrusionOk="0" h="133" w="219">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05" name="Google Shape;1405;p27"/>
              <p:cNvSpPr/>
              <p:nvPr/>
            </p:nvSpPr>
            <p:spPr>
              <a:xfrm>
                <a:off x="1461" y="1086"/>
                <a:ext cx="33" cy="21"/>
              </a:xfrm>
              <a:custGeom>
                <a:rect b="b" l="l" r="r" t="t"/>
                <a:pathLst>
                  <a:path extrusionOk="0" h="103" w="164">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06" name="Google Shape;1406;p27"/>
              <p:cNvSpPr/>
              <p:nvPr/>
            </p:nvSpPr>
            <p:spPr>
              <a:xfrm>
                <a:off x="1452" y="1121"/>
                <a:ext cx="189" cy="119"/>
              </a:xfrm>
              <a:custGeom>
                <a:rect b="b" l="l" r="r" t="t"/>
                <a:pathLst>
                  <a:path extrusionOk="0" h="593" w="946">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07" name="Google Shape;1407;p27"/>
              <p:cNvSpPr/>
              <p:nvPr/>
            </p:nvSpPr>
            <p:spPr>
              <a:xfrm>
                <a:off x="1457" y="1187"/>
                <a:ext cx="33" cy="46"/>
              </a:xfrm>
              <a:custGeom>
                <a:rect b="b" l="l" r="r" t="t"/>
                <a:pathLst>
                  <a:path extrusionOk="0" h="229" w="163">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08" name="Google Shape;1408;p27"/>
              <p:cNvSpPr/>
              <p:nvPr/>
            </p:nvSpPr>
            <p:spPr>
              <a:xfrm>
                <a:off x="1559" y="1520"/>
                <a:ext cx="77" cy="70"/>
              </a:xfrm>
              <a:custGeom>
                <a:rect b="b" l="l" r="r" t="t"/>
                <a:pathLst>
                  <a:path extrusionOk="0" h="349" w="384">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09" name="Google Shape;1409;p27"/>
              <p:cNvSpPr/>
              <p:nvPr/>
            </p:nvSpPr>
            <p:spPr>
              <a:xfrm>
                <a:off x="1668" y="1452"/>
                <a:ext cx="24" cy="32"/>
              </a:xfrm>
              <a:custGeom>
                <a:rect b="b" l="l" r="r" t="t"/>
                <a:pathLst>
                  <a:path extrusionOk="0" h="161" w="122">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10" name="Google Shape;1410;p27"/>
              <p:cNvSpPr/>
              <p:nvPr/>
            </p:nvSpPr>
            <p:spPr>
              <a:xfrm>
                <a:off x="1628" y="1270"/>
                <a:ext cx="53" cy="38"/>
              </a:xfrm>
              <a:custGeom>
                <a:rect b="b" l="l" r="r" t="t"/>
                <a:pathLst>
                  <a:path extrusionOk="0" h="190" w="265">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11" name="Google Shape;1411;p27"/>
              <p:cNvSpPr/>
              <p:nvPr/>
            </p:nvSpPr>
            <p:spPr>
              <a:xfrm>
                <a:off x="1527" y="1265"/>
                <a:ext cx="316" cy="356"/>
              </a:xfrm>
              <a:custGeom>
                <a:rect b="b" l="l" r="r" t="t"/>
                <a:pathLst>
                  <a:path extrusionOk="0" h="1779" w="1581">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12" name="Google Shape;1412;p27"/>
              <p:cNvSpPr/>
              <p:nvPr/>
            </p:nvSpPr>
            <p:spPr>
              <a:xfrm>
                <a:off x="969" y="1334"/>
                <a:ext cx="937" cy="648"/>
              </a:xfrm>
              <a:custGeom>
                <a:rect b="b" l="l" r="r" t="t"/>
                <a:pathLst>
                  <a:path extrusionOk="0" h="3236" w="468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13" name="Google Shape;1413;p27"/>
              <p:cNvSpPr/>
              <p:nvPr/>
            </p:nvSpPr>
            <p:spPr>
              <a:xfrm>
                <a:off x="1437" y="1025"/>
                <a:ext cx="39" cy="63"/>
              </a:xfrm>
              <a:custGeom>
                <a:rect b="b" l="l" r="r" t="t"/>
                <a:pathLst>
                  <a:path extrusionOk="0" h="316" w="197">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14" name="Google Shape;1414;p27"/>
              <p:cNvSpPr/>
              <p:nvPr/>
            </p:nvSpPr>
            <p:spPr>
              <a:xfrm>
                <a:off x="1356" y="1000"/>
                <a:ext cx="74" cy="86"/>
              </a:xfrm>
              <a:custGeom>
                <a:rect b="b" l="l" r="r" t="t"/>
                <a:pathLst>
                  <a:path extrusionOk="0" h="430" w="368">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15" name="Google Shape;1415;p27"/>
              <p:cNvSpPr/>
              <p:nvPr/>
            </p:nvSpPr>
            <p:spPr>
              <a:xfrm>
                <a:off x="1462" y="960"/>
                <a:ext cx="121" cy="112"/>
              </a:xfrm>
              <a:custGeom>
                <a:rect b="b" l="l" r="r" t="t"/>
                <a:pathLst>
                  <a:path extrusionOk="0" h="558" w="603">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16" name="Google Shape;1416;p27"/>
              <p:cNvSpPr/>
              <p:nvPr/>
            </p:nvSpPr>
            <p:spPr>
              <a:xfrm>
                <a:off x="1532" y="960"/>
                <a:ext cx="206" cy="207"/>
              </a:xfrm>
              <a:custGeom>
                <a:rect b="b" l="l" r="r" t="t"/>
                <a:pathLst>
                  <a:path extrusionOk="0" h="1037" w="1028">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17" name="Google Shape;1417;p27"/>
              <p:cNvSpPr/>
              <p:nvPr/>
            </p:nvSpPr>
            <p:spPr>
              <a:xfrm>
                <a:off x="1564" y="1153"/>
                <a:ext cx="6" cy="6"/>
              </a:xfrm>
              <a:custGeom>
                <a:rect b="b" l="l" r="r" t="t"/>
                <a:pathLst>
                  <a:path extrusionOk="0" h="30" w="30">
                    <a:moveTo>
                      <a:pt x="0" y="16"/>
                    </a:moveTo>
                    <a:lnTo>
                      <a:pt x="0" y="21"/>
                    </a:lnTo>
                    <a:lnTo>
                      <a:pt x="30" y="30"/>
                    </a:lnTo>
                    <a:lnTo>
                      <a:pt x="3" y="0"/>
                    </a:lnTo>
                    <a:lnTo>
                      <a:pt x="0" y="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18" name="Google Shape;1418;p27"/>
              <p:cNvSpPr/>
              <p:nvPr/>
            </p:nvSpPr>
            <p:spPr>
              <a:xfrm>
                <a:off x="1564" y="1147"/>
                <a:ext cx="1" cy="6"/>
              </a:xfrm>
              <a:custGeom>
                <a:rect b="b" l="l" r="r" t="t"/>
                <a:pathLst>
                  <a:path extrusionOk="0" h="31" w="7">
                    <a:moveTo>
                      <a:pt x="5" y="11"/>
                    </a:moveTo>
                    <a:lnTo>
                      <a:pt x="0" y="0"/>
                    </a:lnTo>
                    <a:lnTo>
                      <a:pt x="0" y="24"/>
                    </a:lnTo>
                    <a:lnTo>
                      <a:pt x="5" y="31"/>
                    </a:lnTo>
                    <a:lnTo>
                      <a:pt x="7" y="27"/>
                    </a:lnTo>
                    <a:lnTo>
                      <a:pt x="5" y="1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19" name="Google Shape;1419;p27"/>
              <p:cNvSpPr/>
              <p:nvPr/>
            </p:nvSpPr>
            <p:spPr>
              <a:xfrm>
                <a:off x="1031" y="1408"/>
                <a:ext cx="17" cy="23"/>
              </a:xfrm>
              <a:custGeom>
                <a:rect b="b" l="l" r="r" t="t"/>
                <a:pathLst>
                  <a:path extrusionOk="0" h="113" w="81">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20" name="Google Shape;1420;p27"/>
              <p:cNvSpPr/>
              <p:nvPr/>
            </p:nvSpPr>
            <p:spPr>
              <a:xfrm>
                <a:off x="1024" y="1423"/>
                <a:ext cx="11" cy="11"/>
              </a:xfrm>
              <a:custGeom>
                <a:rect b="b" l="l" r="r" t="t"/>
                <a:pathLst>
                  <a:path extrusionOk="0" h="58" w="54">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421" name="Google Shape;1421;p27"/>
            <p:cNvSpPr/>
            <p:nvPr/>
          </p:nvSpPr>
          <p:spPr>
            <a:xfrm rot="-514390">
              <a:off x="3399631" y="3186459"/>
              <a:ext cx="12700" cy="6350"/>
            </a:xfrm>
            <a:custGeom>
              <a:rect b="b" l="l" r="r" t="t"/>
              <a:pathLst>
                <a:path extrusionOk="0" h="96" w="33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22" name="Google Shape;1422;p27"/>
            <p:cNvSpPr/>
            <p:nvPr/>
          </p:nvSpPr>
          <p:spPr>
            <a:xfrm rot="-514390">
              <a:off x="3420268" y="3188047"/>
              <a:ext cx="1588" cy="15875"/>
            </a:xfrm>
            <a:custGeom>
              <a:rect b="b" l="l" r="r" t="t"/>
              <a:pathLst>
                <a:path extrusionOk="0" h="232" w="86">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23" name="Google Shape;1423;p27"/>
            <p:cNvSpPr/>
            <p:nvPr/>
          </p:nvSpPr>
          <p:spPr>
            <a:xfrm rot="-514390">
              <a:off x="3420268" y="3224559"/>
              <a:ext cx="3175" cy="1588"/>
            </a:xfrm>
            <a:custGeom>
              <a:rect b="b" l="l" r="r" t="t"/>
              <a:pathLst>
                <a:path extrusionOk="0" h="28" w="73">
                  <a:moveTo>
                    <a:pt x="55" y="25"/>
                  </a:moveTo>
                  <a:lnTo>
                    <a:pt x="73" y="7"/>
                  </a:lnTo>
                  <a:lnTo>
                    <a:pt x="73" y="0"/>
                  </a:lnTo>
                  <a:lnTo>
                    <a:pt x="48" y="0"/>
                  </a:lnTo>
                  <a:lnTo>
                    <a:pt x="8" y="4"/>
                  </a:lnTo>
                  <a:lnTo>
                    <a:pt x="0" y="28"/>
                  </a:lnTo>
                  <a:lnTo>
                    <a:pt x="55" y="2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24" name="Google Shape;1424;p27"/>
            <p:cNvSpPr/>
            <p:nvPr/>
          </p:nvSpPr>
          <p:spPr>
            <a:xfrm rot="-514390">
              <a:off x="3412331" y="3222972"/>
              <a:ext cx="6350" cy="19050"/>
            </a:xfrm>
            <a:custGeom>
              <a:rect b="b" l="l" r="r" t="t"/>
              <a:pathLst>
                <a:path extrusionOk="0" h="291" w="175">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25" name="Google Shape;1425;p27"/>
            <p:cNvSpPr/>
            <p:nvPr/>
          </p:nvSpPr>
          <p:spPr>
            <a:xfrm rot="-514390">
              <a:off x="3420268" y="3245197"/>
              <a:ext cx="1588" cy="9525"/>
            </a:xfrm>
            <a:custGeom>
              <a:rect b="b" l="l" r="r" t="t"/>
              <a:pathLst>
                <a:path extrusionOk="0" h="144" w="69">
                  <a:moveTo>
                    <a:pt x="0" y="70"/>
                  </a:moveTo>
                  <a:lnTo>
                    <a:pt x="47" y="0"/>
                  </a:lnTo>
                  <a:lnTo>
                    <a:pt x="69" y="118"/>
                  </a:lnTo>
                  <a:lnTo>
                    <a:pt x="59" y="144"/>
                  </a:lnTo>
                  <a:lnTo>
                    <a:pt x="17" y="128"/>
                  </a:lnTo>
                  <a:lnTo>
                    <a:pt x="0" y="7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26" name="Google Shape;1426;p27"/>
            <p:cNvSpPr/>
            <p:nvPr/>
          </p:nvSpPr>
          <p:spPr>
            <a:xfrm rot="-514390">
              <a:off x="3434556" y="3218209"/>
              <a:ext cx="1588" cy="12700"/>
            </a:xfrm>
            <a:custGeom>
              <a:rect b="b" l="l" r="r" t="t"/>
              <a:pathLst>
                <a:path extrusionOk="0" h="192" w="52">
                  <a:moveTo>
                    <a:pt x="37" y="20"/>
                  </a:moveTo>
                  <a:lnTo>
                    <a:pt x="37" y="0"/>
                  </a:lnTo>
                  <a:lnTo>
                    <a:pt x="52" y="45"/>
                  </a:lnTo>
                  <a:lnTo>
                    <a:pt x="47" y="192"/>
                  </a:lnTo>
                  <a:lnTo>
                    <a:pt x="10" y="160"/>
                  </a:lnTo>
                  <a:lnTo>
                    <a:pt x="0" y="120"/>
                  </a:lnTo>
                  <a:lnTo>
                    <a:pt x="20" y="99"/>
                  </a:lnTo>
                  <a:lnTo>
                    <a:pt x="37" y="2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27" name="Google Shape;1427;p27"/>
            <p:cNvSpPr/>
            <p:nvPr/>
          </p:nvSpPr>
          <p:spPr>
            <a:xfrm rot="-514390">
              <a:off x="3442493" y="3229322"/>
              <a:ext cx="4763" cy="14288"/>
            </a:xfrm>
            <a:custGeom>
              <a:rect b="b" l="l" r="r" t="t"/>
              <a:pathLst>
                <a:path extrusionOk="0" h="212" w="146">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28" name="Google Shape;1428;p27"/>
            <p:cNvSpPr/>
            <p:nvPr/>
          </p:nvSpPr>
          <p:spPr>
            <a:xfrm rot="-514390">
              <a:off x="3456781" y="3240434"/>
              <a:ext cx="3175" cy="3175"/>
            </a:xfrm>
            <a:custGeom>
              <a:rect b="b" l="l" r="r" t="t"/>
              <a:pathLst>
                <a:path extrusionOk="0" h="55" w="52">
                  <a:moveTo>
                    <a:pt x="20" y="0"/>
                  </a:moveTo>
                  <a:lnTo>
                    <a:pt x="3" y="28"/>
                  </a:lnTo>
                  <a:lnTo>
                    <a:pt x="0" y="55"/>
                  </a:lnTo>
                  <a:lnTo>
                    <a:pt x="35" y="52"/>
                  </a:lnTo>
                  <a:lnTo>
                    <a:pt x="52" y="0"/>
                  </a:lnTo>
                  <a:lnTo>
                    <a:pt x="2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29" name="Google Shape;1429;p27"/>
            <p:cNvSpPr/>
            <p:nvPr/>
          </p:nvSpPr>
          <p:spPr>
            <a:xfrm rot="-514390">
              <a:off x="3450431" y="3254722"/>
              <a:ext cx="4763" cy="15875"/>
            </a:xfrm>
            <a:custGeom>
              <a:rect b="b" l="l" r="r" t="t"/>
              <a:pathLst>
                <a:path extrusionOk="0" h="232" w="117">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30" name="Google Shape;1430;p27"/>
            <p:cNvSpPr/>
            <p:nvPr/>
          </p:nvSpPr>
          <p:spPr>
            <a:xfrm rot="-514390">
              <a:off x="3464718" y="3269009"/>
              <a:ext cx="4763" cy="14288"/>
            </a:xfrm>
            <a:custGeom>
              <a:rect b="b" l="l" r="r" t="t"/>
              <a:pathLst>
                <a:path extrusionOk="0" h="218" w="149">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31" name="Google Shape;1431;p27"/>
            <p:cNvSpPr/>
            <p:nvPr/>
          </p:nvSpPr>
          <p:spPr>
            <a:xfrm rot="-514390">
              <a:off x="3477418" y="3278534"/>
              <a:ext cx="4763" cy="1588"/>
            </a:xfrm>
            <a:custGeom>
              <a:rect b="b" l="l" r="r" t="t"/>
              <a:pathLst>
                <a:path extrusionOk="0" h="34" w="118">
                  <a:moveTo>
                    <a:pt x="118" y="34"/>
                  </a:moveTo>
                  <a:lnTo>
                    <a:pt x="100" y="3"/>
                  </a:lnTo>
                  <a:lnTo>
                    <a:pt x="56" y="0"/>
                  </a:lnTo>
                  <a:lnTo>
                    <a:pt x="0" y="24"/>
                  </a:lnTo>
                  <a:lnTo>
                    <a:pt x="52" y="17"/>
                  </a:lnTo>
                  <a:lnTo>
                    <a:pt x="90" y="34"/>
                  </a:lnTo>
                  <a:lnTo>
                    <a:pt x="118" y="3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32" name="Google Shape;1432;p27"/>
            <p:cNvSpPr/>
            <p:nvPr/>
          </p:nvSpPr>
          <p:spPr>
            <a:xfrm rot="-514390">
              <a:off x="3488531" y="3284884"/>
              <a:ext cx="9525" cy="6350"/>
            </a:xfrm>
            <a:custGeom>
              <a:rect b="b" l="l" r="r" t="t"/>
              <a:pathLst>
                <a:path extrusionOk="0" h="103" w="248">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33" name="Google Shape;1433;p27"/>
            <p:cNvSpPr/>
            <p:nvPr/>
          </p:nvSpPr>
          <p:spPr>
            <a:xfrm rot="-514390">
              <a:off x="3475831" y="3302347"/>
              <a:ext cx="6350" cy="9525"/>
            </a:xfrm>
            <a:custGeom>
              <a:rect b="b" l="l" r="r" t="t"/>
              <a:pathLst>
                <a:path extrusionOk="0" h="146" w="192">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34" name="Google Shape;1434;p27"/>
            <p:cNvSpPr/>
            <p:nvPr/>
          </p:nvSpPr>
          <p:spPr>
            <a:xfrm rot="-514390">
              <a:off x="3418681" y="3243609"/>
              <a:ext cx="3175" cy="4763"/>
            </a:xfrm>
            <a:custGeom>
              <a:rect b="b" l="l" r="r" t="t"/>
              <a:pathLst>
                <a:path extrusionOk="0" h="80" w="70">
                  <a:moveTo>
                    <a:pt x="42" y="0"/>
                  </a:moveTo>
                  <a:lnTo>
                    <a:pt x="0" y="55"/>
                  </a:lnTo>
                  <a:lnTo>
                    <a:pt x="4" y="80"/>
                  </a:lnTo>
                  <a:lnTo>
                    <a:pt x="42" y="57"/>
                  </a:lnTo>
                  <a:lnTo>
                    <a:pt x="70" y="9"/>
                  </a:lnTo>
                  <a:lnTo>
                    <a:pt x="4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35" name="Google Shape;1435;p27"/>
            <p:cNvSpPr/>
            <p:nvPr/>
          </p:nvSpPr>
          <p:spPr>
            <a:xfrm rot="-514390">
              <a:off x="3386931" y="3227734"/>
              <a:ext cx="1588" cy="6350"/>
            </a:xfrm>
            <a:custGeom>
              <a:rect b="b" l="l" r="r" t="t"/>
              <a:pathLst>
                <a:path extrusionOk="0" h="93" w="72">
                  <a:moveTo>
                    <a:pt x="72" y="7"/>
                  </a:moveTo>
                  <a:lnTo>
                    <a:pt x="57" y="0"/>
                  </a:lnTo>
                  <a:lnTo>
                    <a:pt x="0" y="79"/>
                  </a:lnTo>
                  <a:lnTo>
                    <a:pt x="7" y="93"/>
                  </a:lnTo>
                  <a:lnTo>
                    <a:pt x="72" y="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36" name="Google Shape;1436;p27"/>
            <p:cNvSpPr/>
            <p:nvPr/>
          </p:nvSpPr>
          <p:spPr>
            <a:xfrm rot="-514390">
              <a:off x="3383756" y="3235672"/>
              <a:ext cx="3175" cy="3175"/>
            </a:xfrm>
            <a:custGeom>
              <a:rect b="b" l="l" r="r" t="t"/>
              <a:pathLst>
                <a:path extrusionOk="0" h="36" w="56">
                  <a:moveTo>
                    <a:pt x="56" y="0"/>
                  </a:moveTo>
                  <a:lnTo>
                    <a:pt x="0" y="26"/>
                  </a:lnTo>
                  <a:lnTo>
                    <a:pt x="4" y="36"/>
                  </a:lnTo>
                  <a:lnTo>
                    <a:pt x="53" y="18"/>
                  </a:lnTo>
                  <a:lnTo>
                    <a:pt x="56"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37" name="Google Shape;1437;p27"/>
            <p:cNvSpPr/>
            <p:nvPr/>
          </p:nvSpPr>
          <p:spPr>
            <a:xfrm rot="-514390">
              <a:off x="3374231" y="3238847"/>
              <a:ext cx="6350" cy="6350"/>
            </a:xfrm>
            <a:custGeom>
              <a:rect b="b" l="l" r="r" t="t"/>
              <a:pathLst>
                <a:path extrusionOk="0" h="70" w="155">
                  <a:moveTo>
                    <a:pt x="152" y="40"/>
                  </a:moveTo>
                  <a:lnTo>
                    <a:pt x="109" y="36"/>
                  </a:lnTo>
                  <a:lnTo>
                    <a:pt x="44" y="67"/>
                  </a:lnTo>
                  <a:lnTo>
                    <a:pt x="0" y="70"/>
                  </a:lnTo>
                  <a:lnTo>
                    <a:pt x="9" y="50"/>
                  </a:lnTo>
                  <a:lnTo>
                    <a:pt x="59" y="36"/>
                  </a:lnTo>
                  <a:lnTo>
                    <a:pt x="119" y="0"/>
                  </a:lnTo>
                  <a:lnTo>
                    <a:pt x="155" y="9"/>
                  </a:lnTo>
                  <a:lnTo>
                    <a:pt x="152" y="4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38" name="Google Shape;1438;p27"/>
            <p:cNvSpPr/>
            <p:nvPr/>
          </p:nvSpPr>
          <p:spPr>
            <a:xfrm rot="-1047951">
              <a:off x="3417093" y="3375372"/>
              <a:ext cx="23813" cy="17463"/>
            </a:xfrm>
            <a:custGeom>
              <a:rect b="b" l="l" r="r" t="t"/>
              <a:pathLst>
                <a:path extrusionOk="0" h="260" w="642">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39" name="Google Shape;1439;p27"/>
            <p:cNvSpPr/>
            <p:nvPr/>
          </p:nvSpPr>
          <p:spPr>
            <a:xfrm rot="-1047951">
              <a:off x="3482181" y="3318222"/>
              <a:ext cx="38100" cy="52388"/>
            </a:xfrm>
            <a:custGeom>
              <a:rect b="b" l="l" r="r" t="t"/>
              <a:pathLst>
                <a:path extrusionOk="0" h="745" w="1080">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40" name="Google Shape;1440;p27"/>
            <p:cNvSpPr/>
            <p:nvPr/>
          </p:nvSpPr>
          <p:spPr>
            <a:xfrm rot="-1047951">
              <a:off x="3596481" y="3349972"/>
              <a:ext cx="1588" cy="1588"/>
            </a:xfrm>
            <a:custGeom>
              <a:rect b="b" l="l" r="r" t="t"/>
              <a:pathLst>
                <a:path extrusionOk="0" h="53" w="56">
                  <a:moveTo>
                    <a:pt x="18" y="0"/>
                  </a:moveTo>
                  <a:lnTo>
                    <a:pt x="11" y="4"/>
                  </a:lnTo>
                  <a:lnTo>
                    <a:pt x="0" y="28"/>
                  </a:lnTo>
                  <a:lnTo>
                    <a:pt x="4" y="48"/>
                  </a:lnTo>
                  <a:lnTo>
                    <a:pt x="24" y="53"/>
                  </a:lnTo>
                  <a:lnTo>
                    <a:pt x="52" y="34"/>
                  </a:lnTo>
                  <a:lnTo>
                    <a:pt x="56" y="22"/>
                  </a:lnTo>
                  <a:lnTo>
                    <a:pt x="1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41" name="Google Shape;1441;p27"/>
            <p:cNvSpPr/>
            <p:nvPr/>
          </p:nvSpPr>
          <p:spPr>
            <a:xfrm rot="-1047951">
              <a:off x="3618706" y="3392834"/>
              <a:ext cx="3175" cy="11113"/>
            </a:xfrm>
            <a:custGeom>
              <a:rect b="b" l="l" r="r" t="t"/>
              <a:pathLst>
                <a:path extrusionOk="0" h="152" w="111">
                  <a:moveTo>
                    <a:pt x="4" y="0"/>
                  </a:moveTo>
                  <a:lnTo>
                    <a:pt x="32" y="7"/>
                  </a:lnTo>
                  <a:lnTo>
                    <a:pt x="66" y="41"/>
                  </a:lnTo>
                  <a:lnTo>
                    <a:pt x="111" y="138"/>
                  </a:lnTo>
                  <a:lnTo>
                    <a:pt x="105" y="145"/>
                  </a:lnTo>
                  <a:lnTo>
                    <a:pt x="66" y="152"/>
                  </a:lnTo>
                  <a:lnTo>
                    <a:pt x="49" y="138"/>
                  </a:lnTo>
                  <a:lnTo>
                    <a:pt x="7" y="47"/>
                  </a:lnTo>
                  <a:lnTo>
                    <a:pt x="0" y="23"/>
                  </a:lnTo>
                  <a:lnTo>
                    <a:pt x="4"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42" name="Google Shape;1442;p27"/>
            <p:cNvSpPr/>
            <p:nvPr/>
          </p:nvSpPr>
          <p:spPr>
            <a:xfrm rot="-1047951">
              <a:off x="3642518" y="3470622"/>
              <a:ext cx="3175" cy="4763"/>
            </a:xfrm>
            <a:custGeom>
              <a:rect b="b" l="l" r="r" t="t"/>
              <a:pathLst>
                <a:path extrusionOk="0" h="63" w="86">
                  <a:moveTo>
                    <a:pt x="86" y="0"/>
                  </a:moveTo>
                  <a:lnTo>
                    <a:pt x="51" y="11"/>
                  </a:lnTo>
                  <a:lnTo>
                    <a:pt x="0" y="52"/>
                  </a:lnTo>
                  <a:lnTo>
                    <a:pt x="14" y="63"/>
                  </a:lnTo>
                  <a:lnTo>
                    <a:pt x="62" y="31"/>
                  </a:lnTo>
                  <a:lnTo>
                    <a:pt x="86"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43" name="Google Shape;1443;p27"/>
            <p:cNvSpPr/>
            <p:nvPr/>
          </p:nvSpPr>
          <p:spPr>
            <a:xfrm rot="-1047951">
              <a:off x="3636168" y="3484909"/>
              <a:ext cx="9525" cy="15875"/>
            </a:xfrm>
            <a:custGeom>
              <a:rect b="b" l="l" r="r" t="t"/>
              <a:pathLst>
                <a:path extrusionOk="0" h="245" w="287">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44" name="Google Shape;1444;p27"/>
            <p:cNvSpPr/>
            <p:nvPr/>
          </p:nvSpPr>
          <p:spPr>
            <a:xfrm rot="-1047951">
              <a:off x="3463131" y="3324572"/>
              <a:ext cx="1588" cy="3175"/>
            </a:xfrm>
            <a:custGeom>
              <a:rect b="b" l="l" r="r" t="t"/>
              <a:pathLst>
                <a:path extrusionOk="0" h="42" w="68">
                  <a:moveTo>
                    <a:pt x="26" y="0"/>
                  </a:moveTo>
                  <a:lnTo>
                    <a:pt x="39" y="0"/>
                  </a:lnTo>
                  <a:lnTo>
                    <a:pt x="68" y="20"/>
                  </a:lnTo>
                  <a:lnTo>
                    <a:pt x="63" y="42"/>
                  </a:lnTo>
                  <a:lnTo>
                    <a:pt x="14" y="42"/>
                  </a:lnTo>
                  <a:lnTo>
                    <a:pt x="5" y="34"/>
                  </a:lnTo>
                  <a:lnTo>
                    <a:pt x="0" y="20"/>
                  </a:lnTo>
                  <a:lnTo>
                    <a:pt x="5" y="9"/>
                  </a:lnTo>
                  <a:lnTo>
                    <a:pt x="17" y="9"/>
                  </a:lnTo>
                  <a:lnTo>
                    <a:pt x="26"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445" name="Google Shape;1445;p27"/>
            <p:cNvGrpSpPr/>
            <p:nvPr/>
          </p:nvGrpSpPr>
          <p:grpSpPr>
            <a:xfrm>
              <a:off x="3449181" y="3324483"/>
              <a:ext cx="40599" cy="50977"/>
              <a:chOff x="1690" y="2255"/>
              <a:chExt cx="26" cy="32"/>
            </a:xfrm>
          </p:grpSpPr>
          <p:sp>
            <p:nvSpPr>
              <p:cNvPr id="1446" name="Google Shape;1446;p27"/>
              <p:cNvSpPr/>
              <p:nvPr/>
            </p:nvSpPr>
            <p:spPr>
              <a:xfrm rot="-1047951">
                <a:off x="1701" y="2270"/>
                <a:ext cx="3" cy="4"/>
              </a:xfrm>
              <a:custGeom>
                <a:rect b="b" l="l" r="r" t="t"/>
                <a:pathLst>
                  <a:path extrusionOk="0" h="83" w="147">
                    <a:moveTo>
                      <a:pt x="89" y="8"/>
                    </a:moveTo>
                    <a:lnTo>
                      <a:pt x="138" y="32"/>
                    </a:lnTo>
                    <a:lnTo>
                      <a:pt x="147" y="83"/>
                    </a:lnTo>
                    <a:lnTo>
                      <a:pt x="105" y="62"/>
                    </a:lnTo>
                    <a:lnTo>
                      <a:pt x="29" y="56"/>
                    </a:lnTo>
                    <a:lnTo>
                      <a:pt x="0" y="14"/>
                    </a:lnTo>
                    <a:lnTo>
                      <a:pt x="32" y="0"/>
                    </a:lnTo>
                    <a:lnTo>
                      <a:pt x="89"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47" name="Google Shape;1447;p27"/>
              <p:cNvSpPr/>
              <p:nvPr/>
            </p:nvSpPr>
            <p:spPr>
              <a:xfrm rot="-1047951">
                <a:off x="1694" y="2257"/>
                <a:ext cx="18" cy="28"/>
              </a:xfrm>
              <a:custGeom>
                <a:rect b="b" l="l" r="r" t="t"/>
                <a:pathLst>
                  <a:path extrusionOk="0" h="627" w="87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448" name="Google Shape;1448;p27"/>
            <p:cNvSpPr/>
            <p:nvPr/>
          </p:nvSpPr>
          <p:spPr>
            <a:xfrm rot="-1047951">
              <a:off x="3532981" y="3337272"/>
              <a:ext cx="15875" cy="12700"/>
            </a:xfrm>
            <a:custGeom>
              <a:rect b="b" l="l" r="r" t="t"/>
              <a:pathLst>
                <a:path extrusionOk="0" h="180" w="471">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49" name="Google Shape;1449;p27"/>
            <p:cNvSpPr/>
            <p:nvPr/>
          </p:nvSpPr>
          <p:spPr>
            <a:xfrm>
              <a:off x="3629818" y="3429347"/>
              <a:ext cx="0" cy="4763"/>
            </a:xfrm>
            <a:custGeom>
              <a:rect b="b" l="l" r="r" t="t"/>
              <a:pathLst>
                <a:path extrusionOk="0" h="76" w="14">
                  <a:moveTo>
                    <a:pt x="0" y="0"/>
                  </a:moveTo>
                  <a:lnTo>
                    <a:pt x="0" y="7"/>
                  </a:lnTo>
                  <a:lnTo>
                    <a:pt x="0" y="76"/>
                  </a:lnTo>
                  <a:lnTo>
                    <a:pt x="0" y="59"/>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50" name="Google Shape;1450;p27"/>
            <p:cNvSpPr/>
            <p:nvPr/>
          </p:nvSpPr>
          <p:spPr>
            <a:xfrm rot="-1047951">
              <a:off x="3602831" y="3362672"/>
              <a:ext cx="4763" cy="11113"/>
            </a:xfrm>
            <a:custGeom>
              <a:rect b="b" l="l" r="r" t="t"/>
              <a:pathLst>
                <a:path extrusionOk="0" h="163" w="17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51" name="Google Shape;1451;p27"/>
            <p:cNvSpPr/>
            <p:nvPr/>
          </p:nvSpPr>
          <p:spPr>
            <a:xfrm>
              <a:off x="3556793" y="3334097"/>
              <a:ext cx="0" cy="1588"/>
            </a:xfrm>
            <a:custGeom>
              <a:rect b="b" l="l" r="r" t="t"/>
              <a:pathLst>
                <a:path extrusionOk="0" h="39" w="28">
                  <a:moveTo>
                    <a:pt x="0" y="0"/>
                  </a:moveTo>
                  <a:lnTo>
                    <a:pt x="0" y="21"/>
                  </a:lnTo>
                  <a:lnTo>
                    <a:pt x="0" y="39"/>
                  </a:lnTo>
                  <a:lnTo>
                    <a:pt x="0" y="32"/>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52" name="Google Shape;1452;p27"/>
            <p:cNvSpPr/>
            <p:nvPr/>
          </p:nvSpPr>
          <p:spPr>
            <a:xfrm rot="-1047951">
              <a:off x="3559968" y="3346797"/>
              <a:ext cx="1588" cy="3175"/>
            </a:xfrm>
            <a:custGeom>
              <a:rect b="b" l="l" r="r" t="t"/>
              <a:pathLst>
                <a:path extrusionOk="0" h="34" w="42">
                  <a:moveTo>
                    <a:pt x="6" y="8"/>
                  </a:moveTo>
                  <a:lnTo>
                    <a:pt x="0" y="17"/>
                  </a:lnTo>
                  <a:lnTo>
                    <a:pt x="6" y="34"/>
                  </a:lnTo>
                  <a:lnTo>
                    <a:pt x="42" y="0"/>
                  </a:lnTo>
                  <a:lnTo>
                    <a:pt x="6"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53" name="Google Shape;1453;p27"/>
            <p:cNvSpPr/>
            <p:nvPr/>
          </p:nvSpPr>
          <p:spPr>
            <a:xfrm rot="-1047951">
              <a:off x="3610768" y="3380134"/>
              <a:ext cx="3175" cy="7938"/>
            </a:xfrm>
            <a:custGeom>
              <a:rect b="b" l="l" r="r" t="t"/>
              <a:pathLst>
                <a:path extrusionOk="0" h="124" w="52">
                  <a:moveTo>
                    <a:pt x="18" y="0"/>
                  </a:moveTo>
                  <a:lnTo>
                    <a:pt x="0" y="0"/>
                  </a:lnTo>
                  <a:lnTo>
                    <a:pt x="0" y="86"/>
                  </a:lnTo>
                  <a:lnTo>
                    <a:pt x="14" y="124"/>
                  </a:lnTo>
                  <a:lnTo>
                    <a:pt x="42" y="124"/>
                  </a:lnTo>
                  <a:lnTo>
                    <a:pt x="52" y="90"/>
                  </a:lnTo>
                  <a:lnTo>
                    <a:pt x="49" y="20"/>
                  </a:lnTo>
                  <a:lnTo>
                    <a:pt x="1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54" name="Google Shape;1454;p27"/>
            <p:cNvSpPr/>
            <p:nvPr/>
          </p:nvSpPr>
          <p:spPr>
            <a:xfrm rot="-1047951">
              <a:off x="3629818" y="3454747"/>
              <a:ext cx="1588" cy="4763"/>
            </a:xfrm>
            <a:custGeom>
              <a:rect b="b" l="l" r="r" t="t"/>
              <a:pathLst>
                <a:path extrusionOk="0" h="62" w="49">
                  <a:moveTo>
                    <a:pt x="49" y="0"/>
                  </a:moveTo>
                  <a:lnTo>
                    <a:pt x="17" y="14"/>
                  </a:lnTo>
                  <a:lnTo>
                    <a:pt x="0" y="62"/>
                  </a:lnTo>
                  <a:lnTo>
                    <a:pt x="38" y="41"/>
                  </a:lnTo>
                  <a:lnTo>
                    <a:pt x="4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55" name="Google Shape;1455;p27"/>
            <p:cNvSpPr/>
            <p:nvPr/>
          </p:nvSpPr>
          <p:spPr>
            <a:xfrm rot="-1047951">
              <a:off x="3325018" y="3280122"/>
              <a:ext cx="117475" cy="77788"/>
            </a:xfrm>
            <a:custGeom>
              <a:rect b="b" l="l" r="r" t="t"/>
              <a:pathLst>
                <a:path extrusionOk="0" h="1123" w="3347">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56" name="Google Shape;1456;p27"/>
            <p:cNvSpPr/>
            <p:nvPr/>
          </p:nvSpPr>
          <p:spPr>
            <a:xfrm rot="-1047951">
              <a:off x="3344068" y="3321397"/>
              <a:ext cx="4763" cy="9525"/>
            </a:xfrm>
            <a:custGeom>
              <a:rect b="b" l="l" r="r" t="t"/>
              <a:pathLst>
                <a:path extrusionOk="0" h="156" w="165">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57" name="Google Shape;1457;p27"/>
            <p:cNvSpPr/>
            <p:nvPr/>
          </p:nvSpPr>
          <p:spPr>
            <a:xfrm rot="-1047951">
              <a:off x="3386931" y="3289647"/>
              <a:ext cx="11113" cy="14288"/>
            </a:xfrm>
            <a:custGeom>
              <a:rect b="b" l="l" r="r" t="t"/>
              <a:pathLst>
                <a:path extrusionOk="0" h="201" w="317">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58" name="Google Shape;1458;p27"/>
            <p:cNvSpPr/>
            <p:nvPr/>
          </p:nvSpPr>
          <p:spPr>
            <a:xfrm>
              <a:off x="3585368" y="3346797"/>
              <a:ext cx="0" cy="4763"/>
            </a:xfrm>
            <a:custGeom>
              <a:rect b="b" l="l" r="r" t="t"/>
              <a:pathLst>
                <a:path extrusionOk="0" h="47" w="46">
                  <a:moveTo>
                    <a:pt x="0" y="2"/>
                  </a:moveTo>
                  <a:lnTo>
                    <a:pt x="0" y="0"/>
                  </a:lnTo>
                  <a:lnTo>
                    <a:pt x="0" y="30"/>
                  </a:lnTo>
                  <a:lnTo>
                    <a:pt x="0" y="47"/>
                  </a:lnTo>
                  <a:lnTo>
                    <a:pt x="0" y="42"/>
                  </a:lnTo>
                  <a:lnTo>
                    <a:pt x="0" y="10"/>
                  </a:lnTo>
                  <a:lnTo>
                    <a:pt x="0"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59" name="Google Shape;1459;p27"/>
            <p:cNvSpPr/>
            <p:nvPr/>
          </p:nvSpPr>
          <p:spPr>
            <a:xfrm rot="-1047951">
              <a:off x="3626643" y="3413472"/>
              <a:ext cx="1588" cy="6350"/>
            </a:xfrm>
            <a:custGeom>
              <a:rect b="b" l="l" r="r" t="t"/>
              <a:pathLst>
                <a:path extrusionOk="0" h="103" w="45">
                  <a:moveTo>
                    <a:pt x="25" y="0"/>
                  </a:moveTo>
                  <a:lnTo>
                    <a:pt x="0" y="97"/>
                  </a:lnTo>
                  <a:lnTo>
                    <a:pt x="25" y="103"/>
                  </a:lnTo>
                  <a:lnTo>
                    <a:pt x="45" y="94"/>
                  </a:lnTo>
                  <a:lnTo>
                    <a:pt x="45" y="62"/>
                  </a:lnTo>
                  <a:lnTo>
                    <a:pt x="39" y="20"/>
                  </a:lnTo>
                  <a:lnTo>
                    <a:pt x="2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460" name="Google Shape;1460;p27"/>
            <p:cNvGrpSpPr/>
            <p:nvPr/>
          </p:nvGrpSpPr>
          <p:grpSpPr>
            <a:xfrm>
              <a:off x="4580731" y="1911697"/>
              <a:ext cx="879476" cy="1109663"/>
              <a:chOff x="4580731" y="1911697"/>
              <a:chExt cx="879476" cy="1109663"/>
            </a:xfrm>
          </p:grpSpPr>
          <p:sp>
            <p:nvSpPr>
              <p:cNvPr id="1461" name="Google Shape;1461;p27"/>
              <p:cNvSpPr/>
              <p:nvPr/>
            </p:nvSpPr>
            <p:spPr>
              <a:xfrm>
                <a:off x="4923631" y="2716560"/>
                <a:ext cx="133350" cy="65088"/>
              </a:xfrm>
              <a:custGeom>
                <a:rect b="b" l="l" r="r" t="t"/>
                <a:pathLst>
                  <a:path extrusionOk="0" h="205" w="420">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62" name="Google Shape;1462;p27"/>
              <p:cNvSpPr/>
              <p:nvPr/>
            </p:nvSpPr>
            <p:spPr>
              <a:xfrm>
                <a:off x="4783931" y="2875310"/>
                <a:ext cx="7938" cy="4763"/>
              </a:xfrm>
              <a:custGeom>
                <a:rect b="b" l="l" r="r" t="t"/>
                <a:pathLst>
                  <a:path extrusionOk="0" h="13" w="21">
                    <a:moveTo>
                      <a:pt x="18" y="7"/>
                    </a:moveTo>
                    <a:lnTo>
                      <a:pt x="21" y="11"/>
                    </a:lnTo>
                    <a:lnTo>
                      <a:pt x="16" y="13"/>
                    </a:lnTo>
                    <a:lnTo>
                      <a:pt x="10" y="12"/>
                    </a:lnTo>
                    <a:lnTo>
                      <a:pt x="6" y="7"/>
                    </a:lnTo>
                    <a:lnTo>
                      <a:pt x="0" y="0"/>
                    </a:lnTo>
                    <a:lnTo>
                      <a:pt x="13" y="1"/>
                    </a:lnTo>
                    <a:lnTo>
                      <a:pt x="18" y="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63" name="Google Shape;1463;p27"/>
              <p:cNvSpPr/>
              <p:nvPr/>
            </p:nvSpPr>
            <p:spPr>
              <a:xfrm>
                <a:off x="4925219" y="2757835"/>
                <a:ext cx="4763" cy="9525"/>
              </a:xfrm>
              <a:custGeom>
                <a:rect b="b" l="l" r="r" t="t"/>
                <a:pathLst>
                  <a:path extrusionOk="0" h="30" w="14">
                    <a:moveTo>
                      <a:pt x="8" y="30"/>
                    </a:moveTo>
                    <a:lnTo>
                      <a:pt x="14" y="23"/>
                    </a:lnTo>
                    <a:lnTo>
                      <a:pt x="14" y="12"/>
                    </a:lnTo>
                    <a:lnTo>
                      <a:pt x="13" y="5"/>
                    </a:lnTo>
                    <a:lnTo>
                      <a:pt x="4" y="0"/>
                    </a:lnTo>
                    <a:lnTo>
                      <a:pt x="2" y="8"/>
                    </a:lnTo>
                    <a:lnTo>
                      <a:pt x="0" y="18"/>
                    </a:lnTo>
                    <a:lnTo>
                      <a:pt x="8" y="3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464" name="Google Shape;1464;p27"/>
              <p:cNvGrpSpPr/>
              <p:nvPr/>
            </p:nvGrpSpPr>
            <p:grpSpPr>
              <a:xfrm>
                <a:off x="4876006" y="2765772"/>
                <a:ext cx="204788" cy="242888"/>
                <a:chOff x="2589" y="1903"/>
                <a:chExt cx="129" cy="153"/>
              </a:xfrm>
            </p:grpSpPr>
            <p:sp>
              <p:nvSpPr>
                <p:cNvPr id="1465" name="Google Shape;1465;p27"/>
                <p:cNvSpPr/>
                <p:nvPr/>
              </p:nvSpPr>
              <p:spPr>
                <a:xfrm>
                  <a:off x="2653" y="2034"/>
                  <a:ext cx="34" cy="22"/>
                </a:xfrm>
                <a:custGeom>
                  <a:rect b="b" l="l" r="r" t="t"/>
                  <a:pathLst>
                    <a:path extrusionOk="0" h="110" w="172">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66" name="Google Shape;1466;p27"/>
                <p:cNvSpPr/>
                <p:nvPr/>
              </p:nvSpPr>
              <p:spPr>
                <a:xfrm>
                  <a:off x="2606" y="1991"/>
                  <a:ext cx="16" cy="35"/>
                </a:xfrm>
                <a:custGeom>
                  <a:rect b="b" l="l" r="r" t="t"/>
                  <a:pathLst>
                    <a:path extrusionOk="0" h="173" w="82">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67" name="Google Shape;1467;p27"/>
                <p:cNvSpPr/>
                <p:nvPr/>
              </p:nvSpPr>
              <p:spPr>
                <a:xfrm>
                  <a:off x="2589" y="1903"/>
                  <a:ext cx="129" cy="136"/>
                </a:xfrm>
                <a:custGeom>
                  <a:rect b="b" l="l" r="r" t="t"/>
                  <a:pathLst>
                    <a:path extrusionOk="0" h="681" w="645">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468" name="Google Shape;1468;p27"/>
              <p:cNvSpPr/>
              <p:nvPr/>
            </p:nvSpPr>
            <p:spPr>
              <a:xfrm>
                <a:off x="4858544" y="2684810"/>
                <a:ext cx="11113" cy="17463"/>
              </a:xfrm>
              <a:custGeom>
                <a:rect b="b" l="l" r="r" t="t"/>
                <a:pathLst>
                  <a:path extrusionOk="0" h="53" w="38">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69" name="Google Shape;1469;p27"/>
              <p:cNvSpPr/>
              <p:nvPr/>
            </p:nvSpPr>
            <p:spPr>
              <a:xfrm>
                <a:off x="4863306" y="2751485"/>
                <a:ext cx="77788" cy="44450"/>
              </a:xfrm>
              <a:custGeom>
                <a:rect b="b" l="l" r="r" t="t"/>
                <a:pathLst>
                  <a:path extrusionOk="0" h="142" w="241">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70" name="Google Shape;1470;p27"/>
              <p:cNvSpPr/>
              <p:nvPr/>
            </p:nvSpPr>
            <p:spPr>
              <a:xfrm>
                <a:off x="4809331" y="2649885"/>
                <a:ext cx="58738" cy="50800"/>
              </a:xfrm>
              <a:custGeom>
                <a:rect b="b" l="l" r="r" t="t"/>
                <a:pathLst>
                  <a:path extrusionOk="0" h="161" w="188">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71" name="Google Shape;1471;p27"/>
              <p:cNvSpPr/>
              <p:nvPr/>
            </p:nvSpPr>
            <p:spPr>
              <a:xfrm>
                <a:off x="4601369" y="2848322"/>
                <a:ext cx="217488" cy="173038"/>
              </a:xfrm>
              <a:custGeom>
                <a:rect b="b" l="l" r="r" t="t"/>
                <a:pathLst>
                  <a:path extrusionOk="0" h="545" w="687">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72" name="Google Shape;1472;p27"/>
              <p:cNvSpPr/>
              <p:nvPr/>
            </p:nvSpPr>
            <p:spPr>
              <a:xfrm>
                <a:off x="4820444" y="2592735"/>
                <a:ext cx="63500" cy="76200"/>
              </a:xfrm>
              <a:custGeom>
                <a:rect b="b" l="l" r="r" t="t"/>
                <a:pathLst>
                  <a:path extrusionOk="0" h="239" w="196">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73" name="Google Shape;1473;p27"/>
              <p:cNvSpPr/>
              <p:nvPr/>
            </p:nvSpPr>
            <p:spPr>
              <a:xfrm>
                <a:off x="4598194" y="2888010"/>
                <a:ext cx="55563" cy="112713"/>
              </a:xfrm>
              <a:custGeom>
                <a:rect b="b" l="l" r="r" t="t"/>
                <a:pathLst>
                  <a:path extrusionOk="0" h="356" w="177">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74" name="Google Shape;1474;p27"/>
              <p:cNvSpPr/>
              <p:nvPr/>
            </p:nvSpPr>
            <p:spPr>
              <a:xfrm>
                <a:off x="4863306" y="2549872"/>
                <a:ext cx="155575" cy="207963"/>
              </a:xfrm>
              <a:custGeom>
                <a:rect b="b" l="l" r="r" t="t"/>
                <a:pathLst>
                  <a:path extrusionOk="0" h="659" w="490">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475" name="Google Shape;1475;p27"/>
              <p:cNvGrpSpPr/>
              <p:nvPr/>
            </p:nvGrpSpPr>
            <p:grpSpPr>
              <a:xfrm>
                <a:off x="4679156" y="2659410"/>
                <a:ext cx="247650" cy="244475"/>
                <a:chOff x="2465" y="1836"/>
                <a:chExt cx="156" cy="154"/>
              </a:xfrm>
            </p:grpSpPr>
            <p:sp>
              <p:nvSpPr>
                <p:cNvPr id="1476" name="Google Shape;1476;p27"/>
                <p:cNvSpPr/>
                <p:nvPr/>
              </p:nvSpPr>
              <p:spPr>
                <a:xfrm>
                  <a:off x="2610" y="1966"/>
                  <a:ext cx="11" cy="24"/>
                </a:xfrm>
                <a:custGeom>
                  <a:rect b="b" l="l" r="r" t="t"/>
                  <a:pathLst>
                    <a:path extrusionOk="0" h="121" w="52">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77" name="Google Shape;1477;p27"/>
                <p:cNvSpPr/>
                <p:nvPr/>
              </p:nvSpPr>
              <p:spPr>
                <a:xfrm>
                  <a:off x="2465" y="1836"/>
                  <a:ext cx="139" cy="140"/>
                </a:xfrm>
                <a:custGeom>
                  <a:rect b="b" l="l" r="r" t="t"/>
                  <a:pathLst>
                    <a:path extrusionOk="0" h="700" w="694">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grpSp>
            <p:nvGrpSpPr>
              <p:cNvPr id="1478" name="Google Shape;1478;p27"/>
              <p:cNvGrpSpPr/>
              <p:nvPr/>
            </p:nvGrpSpPr>
            <p:grpSpPr>
              <a:xfrm>
                <a:off x="4620419" y="2430810"/>
                <a:ext cx="171450" cy="258763"/>
                <a:chOff x="2428" y="1692"/>
                <a:chExt cx="108" cy="163"/>
              </a:xfrm>
            </p:grpSpPr>
            <p:sp>
              <p:nvSpPr>
                <p:cNvPr id="1479" name="Google Shape;1479;p27"/>
                <p:cNvSpPr/>
                <p:nvPr/>
              </p:nvSpPr>
              <p:spPr>
                <a:xfrm>
                  <a:off x="2450" y="1692"/>
                  <a:ext cx="86" cy="163"/>
                </a:xfrm>
                <a:custGeom>
                  <a:rect b="b" l="l" r="r" t="t"/>
                  <a:pathLst>
                    <a:path extrusionOk="0" h="814" w="430">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80" name="Google Shape;1480;p27"/>
                <p:cNvSpPr/>
                <p:nvPr/>
              </p:nvSpPr>
              <p:spPr>
                <a:xfrm>
                  <a:off x="2428" y="1759"/>
                  <a:ext cx="28" cy="25"/>
                </a:xfrm>
                <a:custGeom>
                  <a:rect b="b" l="l" r="r" t="t"/>
                  <a:pathLst>
                    <a:path extrusionOk="0" h="126" w="140">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481" name="Google Shape;1481;p27"/>
              <p:cNvSpPr/>
              <p:nvPr/>
            </p:nvSpPr>
            <p:spPr>
              <a:xfrm>
                <a:off x="4580731" y="2540347"/>
                <a:ext cx="74613" cy="109538"/>
              </a:xfrm>
              <a:custGeom>
                <a:rect b="b" l="l" r="r" t="t"/>
                <a:pathLst>
                  <a:path extrusionOk="0" h="345" w="233">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82" name="Google Shape;1482;p27"/>
              <p:cNvSpPr/>
              <p:nvPr/>
            </p:nvSpPr>
            <p:spPr>
              <a:xfrm>
                <a:off x="5144294" y="2622897"/>
                <a:ext cx="315913" cy="209550"/>
              </a:xfrm>
              <a:custGeom>
                <a:rect b="b" l="l" r="r" t="t"/>
                <a:pathLst>
                  <a:path extrusionOk="0" h="658" w="995">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83" name="Google Shape;1483;p27"/>
              <p:cNvSpPr/>
              <p:nvPr/>
            </p:nvSpPr>
            <p:spPr>
              <a:xfrm>
                <a:off x="5222081" y="2729260"/>
                <a:ext cx="60325" cy="76200"/>
              </a:xfrm>
              <a:custGeom>
                <a:rect b="b" l="l" r="r" t="t"/>
                <a:pathLst>
                  <a:path extrusionOk="0" h="239" w="187">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84" name="Google Shape;1484;p27"/>
              <p:cNvSpPr/>
              <p:nvPr/>
            </p:nvSpPr>
            <p:spPr>
              <a:xfrm>
                <a:off x="5161756" y="2510185"/>
                <a:ext cx="169863" cy="142875"/>
              </a:xfrm>
              <a:custGeom>
                <a:rect b="b" l="l" r="r" t="t"/>
                <a:pathLst>
                  <a:path extrusionOk="0" h="452" w="53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485" name="Google Shape;1485;p27"/>
              <p:cNvGrpSpPr/>
              <p:nvPr/>
            </p:nvGrpSpPr>
            <p:grpSpPr>
              <a:xfrm>
                <a:off x="5033169" y="2808635"/>
                <a:ext cx="68263" cy="68263"/>
                <a:chOff x="2688" y="1930"/>
                <a:chExt cx="43" cy="43"/>
              </a:xfrm>
            </p:grpSpPr>
            <p:sp>
              <p:nvSpPr>
                <p:cNvPr id="1486" name="Google Shape;1486;p27"/>
                <p:cNvSpPr/>
                <p:nvPr/>
              </p:nvSpPr>
              <p:spPr>
                <a:xfrm>
                  <a:off x="2688" y="1930"/>
                  <a:ext cx="43" cy="43"/>
                </a:xfrm>
                <a:custGeom>
                  <a:rect b="b" l="l" r="r" t="t"/>
                  <a:pathLst>
                    <a:path extrusionOk="0" h="216" w="215">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87" name="Google Shape;1487;p27"/>
                <p:cNvSpPr/>
                <p:nvPr/>
              </p:nvSpPr>
              <p:spPr>
                <a:xfrm>
                  <a:off x="2703" y="1965"/>
                  <a:ext cx="15" cy="8"/>
                </a:xfrm>
                <a:custGeom>
                  <a:rect b="b" l="l" r="r" t="t"/>
                  <a:pathLst>
                    <a:path extrusionOk="0" h="42" w="75">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488" name="Google Shape;1488;p27"/>
              <p:cNvSpPr/>
              <p:nvPr/>
            </p:nvSpPr>
            <p:spPr>
              <a:xfrm>
                <a:off x="5128419" y="2973735"/>
                <a:ext cx="39688" cy="41275"/>
              </a:xfrm>
              <a:custGeom>
                <a:rect b="b" l="l" r="r" t="t"/>
                <a:pathLst>
                  <a:path extrusionOk="0" h="131" w="128">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89" name="Google Shape;1489;p27"/>
              <p:cNvSpPr/>
              <p:nvPr/>
            </p:nvSpPr>
            <p:spPr>
              <a:xfrm>
                <a:off x="5110956" y="2894360"/>
                <a:ext cx="111125" cy="93663"/>
              </a:xfrm>
              <a:custGeom>
                <a:rect b="b" l="l" r="r" t="t"/>
                <a:pathLst>
                  <a:path extrusionOk="0" h="293" w="352">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90" name="Google Shape;1490;p27"/>
              <p:cNvSpPr/>
              <p:nvPr/>
            </p:nvSpPr>
            <p:spPr>
              <a:xfrm>
                <a:off x="5039519" y="2727672"/>
                <a:ext cx="117475" cy="69850"/>
              </a:xfrm>
              <a:custGeom>
                <a:rect b="b" l="l" r="r" t="t"/>
                <a:pathLst>
                  <a:path extrusionOk="0" h="223" w="369">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91" name="Google Shape;1491;p27"/>
              <p:cNvSpPr/>
              <p:nvPr/>
            </p:nvSpPr>
            <p:spPr>
              <a:xfrm>
                <a:off x="5004594" y="2549872"/>
                <a:ext cx="173038" cy="163513"/>
              </a:xfrm>
              <a:custGeom>
                <a:rect b="b" l="l" r="r" t="t"/>
                <a:pathLst>
                  <a:path extrusionOk="0" h="511" w="545">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92" name="Google Shape;1492;p27"/>
              <p:cNvSpPr/>
              <p:nvPr/>
            </p:nvSpPr>
            <p:spPr>
              <a:xfrm>
                <a:off x="5123656" y="2449860"/>
                <a:ext cx="128588" cy="76200"/>
              </a:xfrm>
              <a:custGeom>
                <a:rect b="b" l="l" r="r" t="t"/>
                <a:pathLst>
                  <a:path extrusionOk="0" h="240" w="406">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93" name="Google Shape;1493;p27"/>
              <p:cNvSpPr/>
              <p:nvPr/>
            </p:nvSpPr>
            <p:spPr>
              <a:xfrm>
                <a:off x="4966494" y="2657822"/>
                <a:ext cx="120650" cy="71438"/>
              </a:xfrm>
              <a:custGeom>
                <a:rect b="b" l="l" r="r" t="t"/>
                <a:pathLst>
                  <a:path extrusionOk="0" h="222" w="378">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94" name="Google Shape;1494;p27"/>
              <p:cNvSpPr/>
              <p:nvPr/>
            </p:nvSpPr>
            <p:spPr>
              <a:xfrm>
                <a:off x="5149056" y="2837210"/>
                <a:ext cx="109538" cy="68263"/>
              </a:xfrm>
              <a:custGeom>
                <a:rect b="b" l="l" r="r" t="t"/>
                <a:pathLst>
                  <a:path extrusionOk="0" h="215" w="346">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95" name="Google Shape;1495;p27"/>
              <p:cNvSpPr/>
              <p:nvPr/>
            </p:nvSpPr>
            <p:spPr>
              <a:xfrm>
                <a:off x="4995069" y="2778472"/>
                <a:ext cx="101600" cy="87313"/>
              </a:xfrm>
              <a:custGeom>
                <a:rect b="b" l="l" r="r" t="t"/>
                <a:pathLst>
                  <a:path extrusionOk="0" h="276" w="322">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96" name="Google Shape;1496;p27"/>
              <p:cNvSpPr/>
              <p:nvPr/>
            </p:nvSpPr>
            <p:spPr>
              <a:xfrm>
                <a:off x="5095081" y="2873722"/>
                <a:ext cx="31750" cy="68263"/>
              </a:xfrm>
              <a:custGeom>
                <a:rect b="b" l="l" r="r" t="t"/>
                <a:pathLst>
                  <a:path extrusionOk="0" h="215" w="97">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97" name="Google Shape;1497;p27"/>
              <p:cNvSpPr/>
              <p:nvPr/>
            </p:nvSpPr>
            <p:spPr>
              <a:xfrm>
                <a:off x="5125244" y="2500660"/>
                <a:ext cx="100013" cy="76200"/>
              </a:xfrm>
              <a:custGeom>
                <a:rect b="b" l="l" r="r" t="t"/>
                <a:pathLst>
                  <a:path extrusionOk="0" h="244" w="317">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98" name="Google Shape;1498;p27"/>
              <p:cNvSpPr/>
              <p:nvPr/>
            </p:nvSpPr>
            <p:spPr>
              <a:xfrm>
                <a:off x="5053806" y="2700685"/>
                <a:ext cx="95250" cy="47625"/>
              </a:xfrm>
              <a:custGeom>
                <a:rect b="b" l="l" r="r" t="t"/>
                <a:pathLst>
                  <a:path extrusionOk="0" h="149" w="304">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499" name="Google Shape;1499;p27"/>
              <p:cNvSpPr/>
              <p:nvPr/>
            </p:nvSpPr>
            <p:spPr>
              <a:xfrm>
                <a:off x="4993481" y="2770535"/>
                <a:ext cx="53975" cy="39688"/>
              </a:xfrm>
              <a:custGeom>
                <a:rect b="b" l="l" r="r" t="t"/>
                <a:pathLst>
                  <a:path extrusionOk="0" h="123" w="17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00" name="Google Shape;1500;p27"/>
              <p:cNvSpPr/>
              <p:nvPr/>
            </p:nvSpPr>
            <p:spPr>
              <a:xfrm>
                <a:off x="5117306" y="2881660"/>
                <a:ext cx="41275" cy="33338"/>
              </a:xfrm>
              <a:custGeom>
                <a:rect b="b" l="l" r="r" t="t"/>
                <a:pathLst>
                  <a:path extrusionOk="0" h="107" w="132">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01" name="Google Shape;1501;p27"/>
              <p:cNvSpPr/>
              <p:nvPr/>
            </p:nvSpPr>
            <p:spPr>
              <a:xfrm>
                <a:off x="5110956" y="2734022"/>
                <a:ext cx="165100" cy="115888"/>
              </a:xfrm>
              <a:custGeom>
                <a:rect b="b" l="l" r="r" t="t"/>
                <a:pathLst>
                  <a:path extrusionOk="0" h="364" w="523">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02" name="Google Shape;1502;p27"/>
              <p:cNvSpPr/>
              <p:nvPr/>
            </p:nvSpPr>
            <p:spPr>
              <a:xfrm>
                <a:off x="5166519" y="2397472"/>
                <a:ext cx="85725" cy="69850"/>
              </a:xfrm>
              <a:custGeom>
                <a:rect b="b" l="l" r="r" t="t"/>
                <a:pathLst>
                  <a:path extrusionOk="0" h="220" w="267">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03" name="Google Shape;1503;p27"/>
              <p:cNvSpPr/>
              <p:nvPr/>
            </p:nvSpPr>
            <p:spPr>
              <a:xfrm>
                <a:off x="5117306" y="1964085"/>
                <a:ext cx="188913" cy="425450"/>
              </a:xfrm>
              <a:custGeom>
                <a:rect b="b" l="l" r="r" t="t"/>
                <a:pathLst>
                  <a:path extrusionOk="0" h="1339" w="593">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04" name="Google Shape;1504;p27"/>
              <p:cNvSpPr/>
              <p:nvPr/>
            </p:nvSpPr>
            <p:spPr>
              <a:xfrm>
                <a:off x="4899819" y="2460972"/>
                <a:ext cx="49213" cy="90488"/>
              </a:xfrm>
              <a:custGeom>
                <a:rect b="b" l="l" r="r" t="t"/>
                <a:pathLst>
                  <a:path extrusionOk="0" h="284" w="15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05" name="Google Shape;1505;p27"/>
              <p:cNvSpPr/>
              <p:nvPr/>
            </p:nvSpPr>
            <p:spPr>
              <a:xfrm>
                <a:off x="4847431" y="1911697"/>
                <a:ext cx="452438" cy="539750"/>
              </a:xfrm>
              <a:custGeom>
                <a:rect b="b" l="l" r="r" t="t"/>
                <a:pathLst>
                  <a:path extrusionOk="0" h="1701" w="1427">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06" name="Google Shape;1506;p27"/>
              <p:cNvSpPr/>
              <p:nvPr/>
            </p:nvSpPr>
            <p:spPr>
              <a:xfrm>
                <a:off x="4952206" y="2013297"/>
                <a:ext cx="227013" cy="520700"/>
              </a:xfrm>
              <a:custGeom>
                <a:rect b="b" l="l" r="r" t="t"/>
                <a:pathLst>
                  <a:path extrusionOk="0" h="1640" w="715">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507" name="Google Shape;1507;p27"/>
              <p:cNvGrpSpPr/>
              <p:nvPr/>
            </p:nvGrpSpPr>
            <p:grpSpPr>
              <a:xfrm>
                <a:off x="5080794" y="2788583"/>
                <a:ext cx="75600" cy="108000"/>
                <a:chOff x="4160739" y="2986112"/>
                <a:chExt cx="187325" cy="233362"/>
              </a:xfrm>
            </p:grpSpPr>
            <p:sp>
              <p:nvSpPr>
                <p:cNvPr id="1508" name="Google Shape;1508;p27"/>
                <p:cNvSpPr/>
                <p:nvPr/>
              </p:nvSpPr>
              <p:spPr>
                <a:xfrm>
                  <a:off x="4171851" y="2986112"/>
                  <a:ext cx="176213" cy="225425"/>
                </a:xfrm>
                <a:custGeom>
                  <a:rect b="b" l="l" r="r" t="t"/>
                  <a:pathLst>
                    <a:path extrusionOk="0" h="295" w="212">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09" name="Google Shape;1509;p27"/>
                <p:cNvSpPr/>
                <p:nvPr/>
              </p:nvSpPr>
              <p:spPr>
                <a:xfrm>
                  <a:off x="4160739" y="3130574"/>
                  <a:ext cx="87313" cy="88900"/>
                </a:xfrm>
                <a:custGeom>
                  <a:rect b="b" l="l" r="r" t="t"/>
                  <a:pathLst>
                    <a:path extrusionOk="0" h="118" w="106">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grpSp>
        <p:grpSp>
          <p:nvGrpSpPr>
            <p:cNvPr id="1510" name="Google Shape;1510;p27"/>
            <p:cNvGrpSpPr/>
            <p:nvPr/>
          </p:nvGrpSpPr>
          <p:grpSpPr>
            <a:xfrm>
              <a:off x="4455318" y="2994372"/>
              <a:ext cx="1196974" cy="1339850"/>
              <a:chOff x="4455318" y="2994372"/>
              <a:chExt cx="1196974" cy="1339850"/>
            </a:xfrm>
          </p:grpSpPr>
          <p:sp>
            <p:nvSpPr>
              <p:cNvPr id="1511" name="Google Shape;1511;p27"/>
              <p:cNvSpPr/>
              <p:nvPr/>
            </p:nvSpPr>
            <p:spPr>
              <a:xfrm>
                <a:off x="4918868" y="3083272"/>
                <a:ext cx="276225" cy="265113"/>
              </a:xfrm>
              <a:custGeom>
                <a:rect b="b" l="l" r="r" t="t"/>
                <a:pathLst>
                  <a:path extrusionOk="0" h="832" w="871">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12" name="Google Shape;1512;p27"/>
              <p:cNvSpPr/>
              <p:nvPr/>
            </p:nvSpPr>
            <p:spPr>
              <a:xfrm>
                <a:off x="4464843" y="3192809"/>
                <a:ext cx="146050" cy="127000"/>
              </a:xfrm>
              <a:custGeom>
                <a:rect b="b" l="l" r="r" t="t"/>
                <a:pathLst>
                  <a:path extrusionOk="0" h="401" w="459">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513" name="Google Shape;1513;p27"/>
              <p:cNvGrpSpPr/>
              <p:nvPr/>
            </p:nvGrpSpPr>
            <p:grpSpPr>
              <a:xfrm>
                <a:off x="4455318" y="2994372"/>
                <a:ext cx="1196974" cy="1339850"/>
                <a:chOff x="4455318" y="2994372"/>
                <a:chExt cx="1196974" cy="1339850"/>
              </a:xfrm>
            </p:grpSpPr>
            <p:sp>
              <p:nvSpPr>
                <p:cNvPr id="1514" name="Google Shape;1514;p27"/>
                <p:cNvSpPr/>
                <p:nvPr/>
              </p:nvSpPr>
              <p:spPr>
                <a:xfrm>
                  <a:off x="4704556" y="3497609"/>
                  <a:ext cx="77788" cy="114300"/>
                </a:xfrm>
                <a:custGeom>
                  <a:rect b="b" l="l" r="r" t="t"/>
                  <a:pathLst>
                    <a:path extrusionOk="0" h="356" w="242">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15" name="Google Shape;1515;p27"/>
                <p:cNvSpPr/>
                <p:nvPr/>
              </p:nvSpPr>
              <p:spPr>
                <a:xfrm>
                  <a:off x="4669631" y="3429347"/>
                  <a:ext cx="131763" cy="98425"/>
                </a:xfrm>
                <a:custGeom>
                  <a:rect b="b" l="l" r="r" t="t"/>
                  <a:pathLst>
                    <a:path extrusionOk="0" h="307" w="41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16" name="Google Shape;1516;p27"/>
                <p:cNvSpPr/>
                <p:nvPr/>
              </p:nvSpPr>
              <p:spPr>
                <a:xfrm>
                  <a:off x="4906168" y="3469034"/>
                  <a:ext cx="133350" cy="195263"/>
                </a:xfrm>
                <a:custGeom>
                  <a:rect b="b" l="l" r="r" t="t"/>
                  <a:pathLst>
                    <a:path extrusionOk="0" h="615" w="420">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17" name="Google Shape;1517;p27"/>
                <p:cNvSpPr/>
                <p:nvPr/>
              </p:nvSpPr>
              <p:spPr>
                <a:xfrm>
                  <a:off x="4772818" y="3475384"/>
                  <a:ext cx="52388" cy="107950"/>
                </a:xfrm>
                <a:custGeom>
                  <a:rect b="b" l="l" r="r" t="t"/>
                  <a:pathLst>
                    <a:path extrusionOk="0" h="340" w="166">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18" name="Google Shape;1518;p27"/>
                <p:cNvSpPr/>
                <p:nvPr/>
              </p:nvSpPr>
              <p:spPr>
                <a:xfrm>
                  <a:off x="4991892" y="3275359"/>
                  <a:ext cx="187325" cy="287338"/>
                </a:xfrm>
                <a:custGeom>
                  <a:rect b="b" l="l" r="r" t="t"/>
                  <a:pathLst>
                    <a:path extrusionOk="0" h="905" w="588">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19" name="Google Shape;1519;p27"/>
                <p:cNvSpPr/>
                <p:nvPr/>
              </p:nvSpPr>
              <p:spPr>
                <a:xfrm>
                  <a:off x="5395117" y="3373784"/>
                  <a:ext cx="114300" cy="103188"/>
                </a:xfrm>
                <a:custGeom>
                  <a:rect b="b" l="l" r="r" t="t"/>
                  <a:pathLst>
                    <a:path extrusionOk="0" h="324" w="360">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20" name="Google Shape;1520;p27"/>
                <p:cNvSpPr/>
                <p:nvPr/>
              </p:nvSpPr>
              <p:spPr>
                <a:xfrm>
                  <a:off x="4548981" y="3245197"/>
                  <a:ext cx="282575" cy="269875"/>
                </a:xfrm>
                <a:custGeom>
                  <a:rect b="b" l="l" r="r" t="t"/>
                  <a:pathLst>
                    <a:path extrusionOk="0" h="851" w="89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21" name="Google Shape;1521;p27"/>
                <p:cNvSpPr/>
                <p:nvPr/>
              </p:nvSpPr>
              <p:spPr>
                <a:xfrm>
                  <a:off x="4887118" y="2994372"/>
                  <a:ext cx="69850" cy="147638"/>
                </a:xfrm>
                <a:custGeom>
                  <a:rect b="b" l="l" r="r" t="t"/>
                  <a:pathLst>
                    <a:path extrusionOk="0" h="462" w="218">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22" name="Google Shape;1522;p27"/>
                <p:cNvSpPr/>
                <p:nvPr/>
              </p:nvSpPr>
              <p:spPr>
                <a:xfrm>
                  <a:off x="5187155" y="3115022"/>
                  <a:ext cx="195263" cy="192088"/>
                </a:xfrm>
                <a:custGeom>
                  <a:rect b="b" l="l" r="r" t="t"/>
                  <a:pathLst>
                    <a:path extrusionOk="0" h="605" w="612">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23" name="Google Shape;1523;p27"/>
                <p:cNvSpPr/>
                <p:nvPr/>
              </p:nvSpPr>
              <p:spPr>
                <a:xfrm>
                  <a:off x="4610893" y="2999134"/>
                  <a:ext cx="352425" cy="358775"/>
                </a:xfrm>
                <a:custGeom>
                  <a:rect b="b" l="l" r="r" t="t"/>
                  <a:pathLst>
                    <a:path extrusionOk="0" h="1129" w="1112">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24" name="Google Shape;1524;p27"/>
                <p:cNvSpPr/>
                <p:nvPr/>
              </p:nvSpPr>
              <p:spPr>
                <a:xfrm>
                  <a:off x="4464843" y="3202334"/>
                  <a:ext cx="209550" cy="231775"/>
                </a:xfrm>
                <a:custGeom>
                  <a:rect b="b" l="l" r="r" t="t"/>
                  <a:pathLst>
                    <a:path extrusionOk="0" h="727" w="661">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25" name="Google Shape;1525;p27"/>
                <p:cNvSpPr/>
                <p:nvPr/>
              </p:nvSpPr>
              <p:spPr>
                <a:xfrm>
                  <a:off x="4534693" y="3026122"/>
                  <a:ext cx="207963" cy="166688"/>
                </a:xfrm>
                <a:custGeom>
                  <a:rect b="b" l="l" r="r" t="t"/>
                  <a:pathLst>
                    <a:path extrusionOk="0" h="526" w="65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26" name="Google Shape;1526;p27"/>
                <p:cNvSpPr/>
                <p:nvPr/>
              </p:nvSpPr>
              <p:spPr>
                <a:xfrm>
                  <a:off x="5474492" y="3484909"/>
                  <a:ext cx="177800" cy="234950"/>
                </a:xfrm>
                <a:custGeom>
                  <a:rect b="b" l="l" r="r" t="t"/>
                  <a:pathLst>
                    <a:path extrusionOk="0" h="740" w="561">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27" name="Google Shape;1527;p27"/>
                <p:cNvSpPr/>
                <p:nvPr/>
              </p:nvSpPr>
              <p:spPr>
                <a:xfrm>
                  <a:off x="4761706" y="3272184"/>
                  <a:ext cx="276225" cy="215900"/>
                </a:xfrm>
                <a:custGeom>
                  <a:rect b="b" l="l" r="r" t="t"/>
                  <a:pathLst>
                    <a:path extrusionOk="0" h="678" w="872">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28" name="Google Shape;1528;p27"/>
                <p:cNvSpPr/>
                <p:nvPr/>
              </p:nvSpPr>
              <p:spPr>
                <a:xfrm>
                  <a:off x="5334792" y="3432522"/>
                  <a:ext cx="261938" cy="198438"/>
                </a:xfrm>
                <a:custGeom>
                  <a:rect b="b" l="l" r="r" t="t"/>
                  <a:pathLst>
                    <a:path extrusionOk="0" h="626" w="824">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29" name="Google Shape;1529;p27"/>
                <p:cNvSpPr/>
                <p:nvPr/>
              </p:nvSpPr>
              <p:spPr>
                <a:xfrm>
                  <a:off x="5296692" y="4153247"/>
                  <a:ext cx="20638" cy="28575"/>
                </a:xfrm>
                <a:custGeom>
                  <a:rect b="b" l="l" r="r" t="t"/>
                  <a:pathLst>
                    <a:path extrusionOk="0" h="90" w="67">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30" name="Google Shape;1530;p27"/>
                <p:cNvSpPr/>
                <p:nvPr/>
              </p:nvSpPr>
              <p:spPr>
                <a:xfrm>
                  <a:off x="5045867" y="4083397"/>
                  <a:ext cx="285750" cy="250825"/>
                </a:xfrm>
                <a:custGeom>
                  <a:rect b="b" l="l" r="r" t="t"/>
                  <a:pathLst>
                    <a:path extrusionOk="0" h="791" w="898">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31" name="Google Shape;1531;p27"/>
                <p:cNvSpPr/>
                <p:nvPr/>
              </p:nvSpPr>
              <p:spPr>
                <a:xfrm>
                  <a:off x="5330030" y="3854797"/>
                  <a:ext cx="55563" cy="138113"/>
                </a:xfrm>
                <a:custGeom>
                  <a:rect b="b" l="l" r="r" t="t"/>
                  <a:pathLst>
                    <a:path extrusionOk="0" h="431" w="175">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32" name="Google Shape;1532;p27"/>
                <p:cNvSpPr/>
                <p:nvPr/>
              </p:nvSpPr>
              <p:spPr>
                <a:xfrm>
                  <a:off x="5511005" y="3904009"/>
                  <a:ext cx="123825" cy="247650"/>
                </a:xfrm>
                <a:custGeom>
                  <a:rect b="b" l="l" r="r" t="t"/>
                  <a:pathLst>
                    <a:path extrusionOk="0" h="776" w="391">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533" name="Google Shape;1533;p27"/>
                <p:cNvGrpSpPr/>
                <p:nvPr/>
              </p:nvGrpSpPr>
              <p:grpSpPr>
                <a:xfrm>
                  <a:off x="4961730" y="3769072"/>
                  <a:ext cx="219075" cy="239713"/>
                  <a:chOff x="2643" y="2535"/>
                  <a:chExt cx="138" cy="151"/>
                </a:xfrm>
              </p:grpSpPr>
              <p:sp>
                <p:nvSpPr>
                  <p:cNvPr id="1534" name="Google Shape;1534;p27"/>
                  <p:cNvSpPr/>
                  <p:nvPr/>
                </p:nvSpPr>
                <p:spPr>
                  <a:xfrm>
                    <a:off x="2643" y="2550"/>
                    <a:ext cx="138" cy="136"/>
                  </a:xfrm>
                  <a:custGeom>
                    <a:rect b="b" l="l" r="r" t="t"/>
                    <a:pathLst>
                      <a:path extrusionOk="0" h="684" w="692">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35" name="Google Shape;1535;p27"/>
                  <p:cNvSpPr/>
                  <p:nvPr/>
                </p:nvSpPr>
                <p:spPr>
                  <a:xfrm>
                    <a:off x="2647" y="2535"/>
                    <a:ext cx="11" cy="16"/>
                  </a:xfrm>
                  <a:custGeom>
                    <a:rect b="b" l="l" r="r" t="t"/>
                    <a:pathLst>
                      <a:path extrusionOk="0" h="78" w="56">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sp>
              <p:nvSpPr>
                <p:cNvPr id="1536" name="Google Shape;1536;p27"/>
                <p:cNvSpPr/>
                <p:nvPr/>
              </p:nvSpPr>
              <p:spPr>
                <a:xfrm>
                  <a:off x="5231605" y="4207222"/>
                  <a:ext cx="39688" cy="41275"/>
                </a:xfrm>
                <a:custGeom>
                  <a:rect b="b" l="l" r="r" t="t"/>
                  <a:pathLst>
                    <a:path extrusionOk="0" h="131" w="127">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37" name="Google Shape;1537;p27"/>
                <p:cNvSpPr/>
                <p:nvPr/>
              </p:nvSpPr>
              <p:spPr>
                <a:xfrm>
                  <a:off x="5142705" y="3834159"/>
                  <a:ext cx="203200" cy="174625"/>
                </a:xfrm>
                <a:custGeom>
                  <a:rect b="b" l="l" r="r" t="t"/>
                  <a:pathLst>
                    <a:path extrusionOk="0" h="552" w="640">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38" name="Google Shape;1538;p27"/>
                <p:cNvSpPr/>
                <p:nvPr/>
              </p:nvSpPr>
              <p:spPr>
                <a:xfrm>
                  <a:off x="5198267" y="3965922"/>
                  <a:ext cx="134938" cy="128588"/>
                </a:xfrm>
                <a:custGeom>
                  <a:rect b="b" l="l" r="r" t="t"/>
                  <a:pathLst>
                    <a:path extrusionOk="0" h="405" w="428">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39" name="Google Shape;1539;p27"/>
                <p:cNvSpPr/>
                <p:nvPr/>
              </p:nvSpPr>
              <p:spPr>
                <a:xfrm>
                  <a:off x="4961730" y="3988147"/>
                  <a:ext cx="233363" cy="230188"/>
                </a:xfrm>
                <a:custGeom>
                  <a:rect b="b" l="l" r="r" t="t"/>
                  <a:pathLst>
                    <a:path extrusionOk="0" h="722" w="734">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40" name="Google Shape;1540;p27"/>
                <p:cNvSpPr/>
                <p:nvPr/>
              </p:nvSpPr>
              <p:spPr>
                <a:xfrm>
                  <a:off x="5282405" y="3875434"/>
                  <a:ext cx="185738" cy="296863"/>
                </a:xfrm>
                <a:custGeom>
                  <a:rect b="b" l="l" r="r" t="t"/>
                  <a:pathLst>
                    <a:path extrusionOk="0" h="937" w="586">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41" name="Google Shape;1541;p27"/>
                <p:cNvSpPr/>
                <p:nvPr/>
              </p:nvSpPr>
              <p:spPr>
                <a:xfrm>
                  <a:off x="5104605" y="4004022"/>
                  <a:ext cx="165100" cy="169863"/>
                </a:xfrm>
                <a:custGeom>
                  <a:rect b="b" l="l" r="r" t="t"/>
                  <a:pathLst>
                    <a:path extrusionOk="0" h="534" w="518">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42" name="Google Shape;1542;p27"/>
                <p:cNvSpPr/>
                <p:nvPr/>
              </p:nvSpPr>
              <p:spPr>
                <a:xfrm>
                  <a:off x="4498181" y="3470622"/>
                  <a:ext cx="128588" cy="96838"/>
                </a:xfrm>
                <a:custGeom>
                  <a:rect b="b" l="l" r="r" t="t"/>
                  <a:pathLst>
                    <a:path extrusionOk="0" h="307" w="404">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43" name="Google Shape;1543;p27"/>
                <p:cNvSpPr/>
                <p:nvPr/>
              </p:nvSpPr>
              <p:spPr>
                <a:xfrm>
                  <a:off x="5010942" y="3499197"/>
                  <a:ext cx="228600" cy="144463"/>
                </a:xfrm>
                <a:custGeom>
                  <a:rect b="b" l="l" r="r" t="t"/>
                  <a:pathLst>
                    <a:path extrusionOk="0" h="451" w="718">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44" name="Google Shape;1544;p27"/>
                <p:cNvSpPr/>
                <p:nvPr/>
              </p:nvSpPr>
              <p:spPr>
                <a:xfrm>
                  <a:off x="4912518" y="3651597"/>
                  <a:ext cx="96838" cy="109538"/>
                </a:xfrm>
                <a:custGeom>
                  <a:rect b="b" l="l" r="r" t="t"/>
                  <a:pathLst>
                    <a:path extrusionOk="0" h="343" w="304">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45" name="Google Shape;1545;p27"/>
                <p:cNvSpPr/>
                <p:nvPr/>
              </p:nvSpPr>
              <p:spPr>
                <a:xfrm>
                  <a:off x="4466431" y="3449984"/>
                  <a:ext cx="53975" cy="14288"/>
                </a:xfrm>
                <a:custGeom>
                  <a:rect b="b" l="l" r="r" t="t"/>
                  <a:pathLst>
                    <a:path extrusionOk="0" h="45" w="168">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46" name="Google Shape;1546;p27"/>
                <p:cNvSpPr/>
                <p:nvPr/>
              </p:nvSpPr>
              <p:spPr>
                <a:xfrm>
                  <a:off x="4468018" y="3470622"/>
                  <a:ext cx="55563" cy="30163"/>
                </a:xfrm>
                <a:custGeom>
                  <a:rect b="b" l="l" r="r" t="t"/>
                  <a:pathLst>
                    <a:path extrusionOk="0" h="99" w="173">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47" name="Google Shape;1547;p27"/>
                <p:cNvSpPr/>
                <p:nvPr/>
              </p:nvSpPr>
              <p:spPr>
                <a:xfrm>
                  <a:off x="4560093" y="3543647"/>
                  <a:ext cx="71438" cy="73025"/>
                </a:xfrm>
                <a:custGeom>
                  <a:rect b="b" l="l" r="r" t="t"/>
                  <a:pathLst>
                    <a:path extrusionOk="0" h="228" w="227">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48" name="Google Shape;1548;p27"/>
                <p:cNvSpPr/>
                <p:nvPr/>
              </p:nvSpPr>
              <p:spPr>
                <a:xfrm>
                  <a:off x="4806156" y="3449984"/>
                  <a:ext cx="204788" cy="169863"/>
                </a:xfrm>
                <a:custGeom>
                  <a:rect b="b" l="l" r="r" t="t"/>
                  <a:pathLst>
                    <a:path extrusionOk="0" h="532" w="64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49" name="Google Shape;1549;p27"/>
                <p:cNvSpPr/>
                <p:nvPr/>
              </p:nvSpPr>
              <p:spPr>
                <a:xfrm>
                  <a:off x="4952206" y="3627784"/>
                  <a:ext cx="133350" cy="152400"/>
                </a:xfrm>
                <a:custGeom>
                  <a:rect b="b" l="l" r="r" t="t"/>
                  <a:pathLst>
                    <a:path extrusionOk="0" h="479" w="417">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50" name="Google Shape;1550;p27"/>
                <p:cNvSpPr/>
                <p:nvPr/>
              </p:nvSpPr>
              <p:spPr>
                <a:xfrm>
                  <a:off x="4922043" y="3653184"/>
                  <a:ext cx="33338" cy="22225"/>
                </a:xfrm>
                <a:custGeom>
                  <a:rect b="b" l="l" r="r" t="t"/>
                  <a:pathLst>
                    <a:path extrusionOk="0" h="69" w="107">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51" name="Google Shape;1551;p27"/>
                <p:cNvSpPr/>
                <p:nvPr/>
              </p:nvSpPr>
              <p:spPr>
                <a:xfrm>
                  <a:off x="5268117" y="3732559"/>
                  <a:ext cx="28575" cy="34925"/>
                </a:xfrm>
                <a:custGeom>
                  <a:rect b="b" l="l" r="r" t="t"/>
                  <a:pathLst>
                    <a:path extrusionOk="0" h="114" w="93">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52" name="Google Shape;1552;p27"/>
                <p:cNvSpPr/>
                <p:nvPr/>
              </p:nvSpPr>
              <p:spPr>
                <a:xfrm>
                  <a:off x="5277642" y="3619847"/>
                  <a:ext cx="92075" cy="96838"/>
                </a:xfrm>
                <a:custGeom>
                  <a:rect b="b" l="l" r="r" t="t"/>
                  <a:pathLst>
                    <a:path extrusionOk="0" h="302" w="289">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53" name="Google Shape;1553;p27"/>
                <p:cNvSpPr/>
                <p:nvPr/>
              </p:nvSpPr>
              <p:spPr>
                <a:xfrm>
                  <a:off x="5264942" y="3710334"/>
                  <a:ext cx="33338" cy="30163"/>
                </a:xfrm>
                <a:custGeom>
                  <a:rect b="b" l="l" r="r" t="t"/>
                  <a:pathLst>
                    <a:path extrusionOk="0" h="96" w="104">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54" name="Google Shape;1554;p27"/>
                <p:cNvSpPr/>
                <p:nvPr/>
              </p:nvSpPr>
              <p:spPr>
                <a:xfrm>
                  <a:off x="5350667" y="3611909"/>
                  <a:ext cx="138113" cy="160338"/>
                </a:xfrm>
                <a:custGeom>
                  <a:rect b="b" l="l" r="r" t="t"/>
                  <a:pathLst>
                    <a:path extrusionOk="0" h="504" w="435">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55" name="Google Shape;1555;p27"/>
                <p:cNvSpPr/>
                <p:nvPr/>
              </p:nvSpPr>
              <p:spPr>
                <a:xfrm>
                  <a:off x="4455318" y="3399184"/>
                  <a:ext cx="107950" cy="77788"/>
                </a:xfrm>
                <a:custGeom>
                  <a:rect b="b" l="l" r="r" t="t"/>
                  <a:pathLst>
                    <a:path extrusionOk="0" h="244" w="3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56" name="Google Shape;1556;p27"/>
                <p:cNvSpPr/>
                <p:nvPr/>
              </p:nvSpPr>
              <p:spPr>
                <a:xfrm>
                  <a:off x="5276055" y="3708747"/>
                  <a:ext cx="190500" cy="187325"/>
                </a:xfrm>
                <a:custGeom>
                  <a:rect b="b" l="l" r="r" t="t"/>
                  <a:pathLst>
                    <a:path extrusionOk="0" h="591" w="596">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57" name="Google Shape;1557;p27"/>
                <p:cNvSpPr/>
                <p:nvPr/>
              </p:nvSpPr>
              <p:spPr>
                <a:xfrm>
                  <a:off x="4528343" y="3518247"/>
                  <a:ext cx="52388" cy="52388"/>
                </a:xfrm>
                <a:custGeom>
                  <a:rect b="b" l="l" r="r" t="t"/>
                  <a:pathLst>
                    <a:path extrusionOk="0" h="166" w="167">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58" name="Google Shape;1558;p27"/>
                <p:cNvSpPr/>
                <p:nvPr/>
              </p:nvSpPr>
              <p:spPr>
                <a:xfrm>
                  <a:off x="4610893" y="3505547"/>
                  <a:ext cx="106363" cy="111125"/>
                </a:xfrm>
                <a:custGeom>
                  <a:rect b="b" l="l" r="r" t="t"/>
                  <a:pathLst>
                    <a:path extrusionOk="0" h="354" w="337">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59" name="Google Shape;1559;p27"/>
                <p:cNvSpPr/>
                <p:nvPr/>
              </p:nvSpPr>
              <p:spPr>
                <a:xfrm>
                  <a:off x="4756943" y="3497609"/>
                  <a:ext cx="38100" cy="90488"/>
                </a:xfrm>
                <a:custGeom>
                  <a:rect b="b" l="l" r="r" t="t"/>
                  <a:pathLst>
                    <a:path extrusionOk="0" h="281" w="120">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60" name="Google Shape;1560;p27"/>
                <p:cNvSpPr/>
                <p:nvPr/>
              </p:nvSpPr>
              <p:spPr>
                <a:xfrm>
                  <a:off x="4972842" y="3600797"/>
                  <a:ext cx="331788" cy="323850"/>
                </a:xfrm>
                <a:custGeom>
                  <a:rect b="b" l="l" r="r" t="t"/>
                  <a:pathLst>
                    <a:path extrusionOk="0" h="1018" w="1045">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61" name="Google Shape;1561;p27"/>
                <p:cNvSpPr/>
                <p:nvPr/>
              </p:nvSpPr>
              <p:spPr>
                <a:xfrm>
                  <a:off x="5488780" y="3469034"/>
                  <a:ext cx="25400" cy="33338"/>
                </a:xfrm>
                <a:custGeom>
                  <a:rect b="b" l="l" r="r" t="t"/>
                  <a:pathLst>
                    <a:path extrusionOk="0" h="106" w="83">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nvGrpSpPr>
                <p:cNvPr id="1562" name="Google Shape;1562;p27"/>
                <p:cNvGrpSpPr/>
                <p:nvPr/>
              </p:nvGrpSpPr>
              <p:grpSpPr>
                <a:xfrm>
                  <a:off x="5141117" y="3280172"/>
                  <a:ext cx="289379" cy="349200"/>
                  <a:chOff x="3548063" y="12700"/>
                  <a:chExt cx="5667375" cy="6838950"/>
                </a:xfrm>
              </p:grpSpPr>
              <p:sp>
                <p:nvSpPr>
                  <p:cNvPr id="1563" name="Google Shape;1563;p27"/>
                  <p:cNvSpPr/>
                  <p:nvPr/>
                </p:nvSpPr>
                <p:spPr>
                  <a:xfrm>
                    <a:off x="4084638" y="3873500"/>
                    <a:ext cx="4257675" cy="2978150"/>
                  </a:xfrm>
                  <a:custGeom>
                    <a:rect b="b" l="l" r="r" t="t"/>
                    <a:pathLst>
                      <a:path extrusionOk="0" h="1876" w="2682">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sp>
                <p:nvSpPr>
                  <p:cNvPr id="1564" name="Google Shape;1564;p27"/>
                  <p:cNvSpPr/>
                  <p:nvPr/>
                </p:nvSpPr>
                <p:spPr>
                  <a:xfrm>
                    <a:off x="3548063" y="12700"/>
                    <a:ext cx="5667375" cy="4860925"/>
                  </a:xfrm>
                  <a:custGeom>
                    <a:rect b="b" l="l" r="r" t="t"/>
                    <a:pathLst>
                      <a:path extrusionOk="0" h="3062" w="3570">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Roboto"/>
                      <a:ea typeface="Roboto"/>
                      <a:cs typeface="Roboto"/>
                      <a:sym typeface="Roboto"/>
                    </a:endParaRPr>
                  </a:p>
                </p:txBody>
              </p:sp>
            </p:grpSp>
          </p:grpSp>
        </p:grpSp>
      </p:grpSp>
      <p:sp>
        <p:nvSpPr>
          <p:cNvPr id="1565" name="Google Shape;1565;p27"/>
          <p:cNvSpPr txBox="1"/>
          <p:nvPr/>
        </p:nvSpPr>
        <p:spPr>
          <a:xfrm>
            <a:off x="8664455" y="2377739"/>
            <a:ext cx="1986249"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id-ID" sz="2400">
                <a:solidFill>
                  <a:srgbClr val="7F7F7F"/>
                </a:solidFill>
                <a:latin typeface="Calibri"/>
                <a:ea typeface="Calibri"/>
                <a:cs typeface="Calibri"/>
                <a:sym typeface="Calibri"/>
              </a:rPr>
              <a:t>Short Analisys</a:t>
            </a:r>
            <a:endParaRPr b="1" sz="2400">
              <a:solidFill>
                <a:srgbClr val="7F7F7F"/>
              </a:solidFill>
              <a:latin typeface="Calibri"/>
              <a:ea typeface="Calibri"/>
              <a:cs typeface="Calibri"/>
              <a:sym typeface="Calibri"/>
            </a:endParaRPr>
          </a:p>
        </p:txBody>
      </p:sp>
      <p:sp>
        <p:nvSpPr>
          <p:cNvPr id="1566" name="Google Shape;1566;p27"/>
          <p:cNvSpPr txBox="1"/>
          <p:nvPr/>
        </p:nvSpPr>
        <p:spPr>
          <a:xfrm>
            <a:off x="8693483" y="2526081"/>
            <a:ext cx="2193549" cy="52322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rgbClr val="A5A5A5"/>
              </a:solidFill>
              <a:latin typeface="Calibri"/>
              <a:ea typeface="Calibri"/>
              <a:cs typeface="Calibri"/>
              <a:sym typeface="Calibri"/>
            </a:endParaRPr>
          </a:p>
          <a:p>
            <a:pPr indent="0" lvl="0" marL="0" marR="0" rtl="0" algn="l">
              <a:spcBef>
                <a:spcPts val="0"/>
              </a:spcBef>
              <a:spcAft>
                <a:spcPts val="0"/>
              </a:spcAft>
              <a:buNone/>
            </a:pPr>
            <a:r>
              <a:rPr lang="id-ID" sz="1400">
                <a:solidFill>
                  <a:srgbClr val="A5A5A5"/>
                </a:solidFill>
                <a:latin typeface="Calibri"/>
                <a:ea typeface="Calibri"/>
                <a:cs typeface="Calibri"/>
                <a:sym typeface="Calibri"/>
              </a:rPr>
              <a:t>Put your great subtitle here</a:t>
            </a:r>
            <a:endParaRPr sz="1400">
              <a:solidFill>
                <a:srgbClr val="A5A5A5"/>
              </a:solidFill>
              <a:latin typeface="Calibri"/>
              <a:ea typeface="Calibri"/>
              <a:cs typeface="Calibri"/>
              <a:sym typeface="Calibri"/>
            </a:endParaRPr>
          </a:p>
        </p:txBody>
      </p:sp>
      <p:sp>
        <p:nvSpPr>
          <p:cNvPr id="1567" name="Google Shape;1567;p27"/>
          <p:cNvSpPr txBox="1"/>
          <p:nvPr/>
        </p:nvSpPr>
        <p:spPr>
          <a:xfrm>
            <a:off x="8733571" y="4029689"/>
            <a:ext cx="2903641" cy="1477328"/>
          </a:xfrm>
          <a:prstGeom prst="rect">
            <a:avLst/>
          </a:prstGeom>
          <a:noFill/>
          <a:ln>
            <a:noFill/>
          </a:ln>
        </p:spPr>
        <p:txBody>
          <a:bodyPr anchorCtr="0" anchor="t" bIns="45700" lIns="91425" spcFirstLastPara="1" rIns="91425" wrap="square" tIns="45700">
            <a:noAutofit/>
          </a:bodyPr>
          <a:lstStyle/>
          <a:p>
            <a:pPr indent="0" lvl="0" marL="0" marR="0" rtl="0" algn="just">
              <a:lnSpc>
                <a:spcPct val="150000"/>
              </a:lnSpc>
              <a:spcBef>
                <a:spcPts val="0"/>
              </a:spcBef>
              <a:spcAft>
                <a:spcPts val="0"/>
              </a:spcAft>
              <a:buNone/>
            </a:pPr>
            <a:r>
              <a:rPr lang="id-ID" sz="1200">
                <a:solidFill>
                  <a:srgbClr val="A5A5A5"/>
                </a:solidFill>
                <a:latin typeface="Calibri"/>
                <a:ea typeface="Calibri"/>
                <a:cs typeface="Calibri"/>
                <a:sym typeface="Calibri"/>
              </a:rPr>
              <a:t>For every 6 emails received, we get 3 Phone calls. Suitable for all categories business and personal presentation</a:t>
            </a:r>
            <a:r>
              <a:rPr b="1" lang="id-ID" sz="1200">
                <a:solidFill>
                  <a:srgbClr val="A5A5A5"/>
                </a:solidFill>
                <a:latin typeface="Calibri"/>
                <a:ea typeface="Calibri"/>
                <a:cs typeface="Calibri"/>
                <a:sym typeface="Calibri"/>
              </a:rPr>
              <a:t>, </a:t>
            </a:r>
            <a:r>
              <a:rPr lang="id-ID" sz="1200">
                <a:solidFill>
                  <a:srgbClr val="A5A5A5"/>
                </a:solidFill>
                <a:latin typeface="Calibri"/>
                <a:ea typeface="Calibri"/>
                <a:cs typeface="Calibri"/>
                <a:sym typeface="Calibri"/>
              </a:rPr>
              <a:t>Suitable for all categories business and personal presentation</a:t>
            </a:r>
            <a:endParaRPr sz="1200">
              <a:solidFill>
                <a:srgbClr val="A5A5A5"/>
              </a:solidFill>
              <a:latin typeface="Calibri"/>
              <a:ea typeface="Calibri"/>
              <a:cs typeface="Calibri"/>
              <a:sym typeface="Calibri"/>
            </a:endParaRPr>
          </a:p>
        </p:txBody>
      </p:sp>
      <p:sp>
        <p:nvSpPr>
          <p:cNvPr id="1568" name="Google Shape;1568;p27"/>
          <p:cNvSpPr txBox="1"/>
          <p:nvPr/>
        </p:nvSpPr>
        <p:spPr>
          <a:xfrm>
            <a:off x="10116573" y="3242715"/>
            <a:ext cx="1524069" cy="854080"/>
          </a:xfrm>
          <a:prstGeom prst="rect">
            <a:avLst/>
          </a:prstGeom>
          <a:noFill/>
          <a:ln>
            <a:noFill/>
          </a:ln>
        </p:spPr>
        <p:txBody>
          <a:bodyPr anchorCtr="0" anchor="t" bIns="45700" lIns="91425" spcFirstLastPara="1" rIns="91425" wrap="square" tIns="45700">
            <a:noAutofit/>
          </a:bodyPr>
          <a:lstStyle/>
          <a:p>
            <a:pPr indent="0" lvl="0" marL="0" marR="0" rtl="0" algn="just">
              <a:lnSpc>
                <a:spcPct val="150000"/>
              </a:lnSpc>
              <a:spcBef>
                <a:spcPts val="0"/>
              </a:spcBef>
              <a:spcAft>
                <a:spcPts val="0"/>
              </a:spcAft>
              <a:buNone/>
            </a:pPr>
            <a:r>
              <a:rPr lang="id-ID" sz="1100">
                <a:solidFill>
                  <a:srgbClr val="A5A5A5"/>
                </a:solidFill>
                <a:latin typeface="Calibri"/>
                <a:ea typeface="Calibri"/>
                <a:cs typeface="Calibri"/>
                <a:sym typeface="Calibri"/>
              </a:rPr>
              <a:t>Of shopping carts are abandoned before the transaction.</a:t>
            </a:r>
            <a:endParaRPr sz="1100">
              <a:solidFill>
                <a:srgbClr val="A5A5A5"/>
              </a:solidFill>
              <a:latin typeface="Calibri"/>
              <a:ea typeface="Calibri"/>
              <a:cs typeface="Calibri"/>
              <a:sym typeface="Calibri"/>
            </a:endParaRPr>
          </a:p>
        </p:txBody>
      </p:sp>
      <p:sp>
        <p:nvSpPr>
          <p:cNvPr id="1569" name="Google Shape;1569;p27"/>
          <p:cNvSpPr txBox="1"/>
          <p:nvPr/>
        </p:nvSpPr>
        <p:spPr>
          <a:xfrm>
            <a:off x="8693483" y="3179418"/>
            <a:ext cx="1524776" cy="101566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id-ID" sz="6000">
                <a:solidFill>
                  <a:schemeClr val="accent1"/>
                </a:solidFill>
                <a:latin typeface="Calibri"/>
                <a:ea typeface="Calibri"/>
                <a:cs typeface="Calibri"/>
                <a:sym typeface="Calibri"/>
              </a:rPr>
              <a:t>70%</a:t>
            </a:r>
            <a:endParaRPr b="1" sz="6000">
              <a:solidFill>
                <a:schemeClr val="accent1"/>
              </a:solidFill>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207"/>
                                        </p:tgtEl>
                                        <p:attrNameLst>
                                          <p:attrName>style.visibility</p:attrName>
                                        </p:attrNameLst>
                                      </p:cBhvr>
                                      <p:to>
                                        <p:strVal val="visible"/>
                                      </p:to>
                                    </p:set>
                                    <p:animEffect filter="fade" transition="in">
                                      <p:cBhvr>
                                        <p:cTn dur="1000"/>
                                        <p:tgtEl>
                                          <p:spTgt spid="1207"/>
                                        </p:tgtEl>
                                      </p:cBhvr>
                                    </p:animEffect>
                                  </p:childTnLst>
                                </p:cTn>
                              </p:par>
                              <p:par>
                                <p:cTn fill="hold" nodeType="withEffect" presetClass="entr" presetID="10" presetSubtype="0">
                                  <p:stCondLst>
                                    <p:cond delay="500"/>
                                  </p:stCondLst>
                                  <p:childTnLst>
                                    <p:set>
                                      <p:cBhvr>
                                        <p:cTn dur="1" fill="hold">
                                          <p:stCondLst>
                                            <p:cond delay="0"/>
                                          </p:stCondLst>
                                        </p:cTn>
                                        <p:tgtEl>
                                          <p:spTgt spid="1208"/>
                                        </p:tgtEl>
                                        <p:attrNameLst>
                                          <p:attrName>style.visibility</p:attrName>
                                        </p:attrNameLst>
                                      </p:cBhvr>
                                      <p:to>
                                        <p:strVal val="visible"/>
                                      </p:to>
                                    </p:set>
                                    <p:animEffect filter="fade" transition="in">
                                      <p:cBhvr>
                                        <p:cTn dur="1000"/>
                                        <p:tgtEl>
                                          <p:spTgt spid="1208"/>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209"/>
                                        </p:tgtEl>
                                        <p:attrNameLst>
                                          <p:attrName>style.visibility</p:attrName>
                                        </p:attrNameLst>
                                      </p:cBhvr>
                                      <p:to>
                                        <p:strVal val="visible"/>
                                      </p:to>
                                    </p:set>
                                    <p:animEffect filter="fade" transition="in">
                                      <p:cBhvr>
                                        <p:cTn dur="500"/>
                                        <p:tgtEl>
                                          <p:spTgt spid="1209"/>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565"/>
                                        </p:tgtEl>
                                        <p:attrNameLst>
                                          <p:attrName>style.visibility</p:attrName>
                                        </p:attrNameLst>
                                      </p:cBhvr>
                                      <p:to>
                                        <p:strVal val="visible"/>
                                      </p:to>
                                    </p:set>
                                    <p:animEffect filter="fade" transition="in">
                                      <p:cBhvr>
                                        <p:cTn dur="500"/>
                                        <p:tgtEl>
                                          <p:spTgt spid="1565"/>
                                        </p:tgtEl>
                                      </p:cBhvr>
                                    </p:animEffect>
                                  </p:childTnLst>
                                </p:cTn>
                              </p:par>
                              <p:par>
                                <p:cTn fill="hold" nodeType="withEffect" presetClass="entr" presetID="10" presetSubtype="0">
                                  <p:stCondLst>
                                    <p:cond delay="0"/>
                                  </p:stCondLst>
                                  <p:childTnLst>
                                    <p:set>
                                      <p:cBhvr>
                                        <p:cTn dur="1" fill="hold">
                                          <p:stCondLst>
                                            <p:cond delay="0"/>
                                          </p:stCondLst>
                                        </p:cTn>
                                        <p:tgtEl>
                                          <p:spTgt spid="1566"/>
                                        </p:tgtEl>
                                        <p:attrNameLst>
                                          <p:attrName>style.visibility</p:attrName>
                                        </p:attrNameLst>
                                      </p:cBhvr>
                                      <p:to>
                                        <p:strVal val="visible"/>
                                      </p:to>
                                    </p:set>
                                    <p:animEffect filter="fade" transition="in">
                                      <p:cBhvr>
                                        <p:cTn dur="500"/>
                                        <p:tgtEl>
                                          <p:spTgt spid="1566"/>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569"/>
                                        </p:tgtEl>
                                        <p:attrNameLst>
                                          <p:attrName>style.visibility</p:attrName>
                                        </p:attrNameLst>
                                      </p:cBhvr>
                                      <p:to>
                                        <p:strVal val="visible"/>
                                      </p:to>
                                    </p:set>
                                    <p:animEffect filter="fade" transition="in">
                                      <p:cBhvr>
                                        <p:cTn dur="500"/>
                                        <p:tgtEl>
                                          <p:spTgt spid="1569"/>
                                        </p:tgtEl>
                                      </p:cBhvr>
                                    </p:animEffect>
                                  </p:childTnLst>
                                </p:cTn>
                              </p:par>
                              <p:par>
                                <p:cTn fill="hold" nodeType="withEffect" presetClass="entr" presetID="10" presetSubtype="0">
                                  <p:stCondLst>
                                    <p:cond delay="0"/>
                                  </p:stCondLst>
                                  <p:childTnLst>
                                    <p:set>
                                      <p:cBhvr>
                                        <p:cTn dur="1" fill="hold">
                                          <p:stCondLst>
                                            <p:cond delay="0"/>
                                          </p:stCondLst>
                                        </p:cTn>
                                        <p:tgtEl>
                                          <p:spTgt spid="1568"/>
                                        </p:tgtEl>
                                        <p:attrNameLst>
                                          <p:attrName>style.visibility</p:attrName>
                                        </p:attrNameLst>
                                      </p:cBhvr>
                                      <p:to>
                                        <p:strVal val="visible"/>
                                      </p:to>
                                    </p:set>
                                    <p:animEffect filter="fade" transition="in">
                                      <p:cBhvr>
                                        <p:cTn dur="500"/>
                                        <p:tgtEl>
                                          <p:spTgt spid="1568"/>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1567"/>
                                        </p:tgtEl>
                                        <p:attrNameLst>
                                          <p:attrName>style.visibility</p:attrName>
                                        </p:attrNameLst>
                                      </p:cBhvr>
                                      <p:to>
                                        <p:strVal val="visible"/>
                                      </p:to>
                                    </p:set>
                                    <p:animEffect filter="fade" transition="in">
                                      <p:cBhvr>
                                        <p:cTn dur="500"/>
                                        <p:tgtEl>
                                          <p:spTgt spid="156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573" name="Shape 1573"/>
        <p:cNvGrpSpPr/>
        <p:nvPr/>
      </p:nvGrpSpPr>
      <p:grpSpPr>
        <a:xfrm>
          <a:off x="0" y="0"/>
          <a:ext cx="0" cy="0"/>
          <a:chOff x="0" y="0"/>
          <a:chExt cx="0" cy="0"/>
        </a:xfrm>
      </p:grpSpPr>
      <p:sp>
        <p:nvSpPr>
          <p:cNvPr id="1574" name="Google Shape;1574;p28"/>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1575" name="Google Shape;1575;p28"/>
          <p:cNvSpPr txBox="1"/>
          <p:nvPr/>
        </p:nvSpPr>
        <p:spPr>
          <a:xfrm>
            <a:off x="4042252" y="-2151"/>
            <a:ext cx="4125845" cy="938719"/>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DISTANCE MAP</a:t>
            </a:r>
            <a:endParaRPr sz="4000">
              <a:solidFill>
                <a:srgbClr val="7F7F7F"/>
              </a:solidFill>
              <a:latin typeface="Arial"/>
              <a:ea typeface="Arial"/>
              <a:cs typeface="Arial"/>
              <a:sym typeface="Arial"/>
            </a:endParaRPr>
          </a:p>
        </p:txBody>
      </p:sp>
      <p:sp>
        <p:nvSpPr>
          <p:cNvPr id="1576" name="Google Shape;1576;p28"/>
          <p:cNvSpPr txBox="1"/>
          <p:nvPr/>
        </p:nvSpPr>
        <p:spPr>
          <a:xfrm>
            <a:off x="4350889" y="722584"/>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grpSp>
        <p:nvGrpSpPr>
          <p:cNvPr id="1577" name="Google Shape;1577;p28"/>
          <p:cNvGrpSpPr/>
          <p:nvPr/>
        </p:nvGrpSpPr>
        <p:grpSpPr>
          <a:xfrm>
            <a:off x="1592783" y="1917477"/>
            <a:ext cx="6947669" cy="3785804"/>
            <a:chOff x="1832768" y="1268759"/>
            <a:chExt cx="6240462" cy="3571875"/>
          </a:xfrm>
        </p:grpSpPr>
        <p:sp>
          <p:nvSpPr>
            <p:cNvPr id="1578" name="Google Shape;1578;p28"/>
            <p:cNvSpPr/>
            <p:nvPr/>
          </p:nvSpPr>
          <p:spPr>
            <a:xfrm>
              <a:off x="7279480" y="4464397"/>
              <a:ext cx="63500" cy="68263"/>
            </a:xfrm>
            <a:custGeom>
              <a:rect b="b" l="l" r="r" t="t"/>
              <a:pathLst>
                <a:path extrusionOk="0" h="216" w="201">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79" name="Google Shape;1579;p28"/>
            <p:cNvSpPr/>
            <p:nvPr/>
          </p:nvSpPr>
          <p:spPr>
            <a:xfrm>
              <a:off x="6728617" y="3878609"/>
              <a:ext cx="704850" cy="550863"/>
            </a:xfrm>
            <a:custGeom>
              <a:rect b="b" l="l" r="r" t="t"/>
              <a:pathLst>
                <a:path extrusionOk="0" h="1736" w="2217">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rgbClr val="5C8A3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80" name="Google Shape;1580;p28"/>
            <p:cNvSpPr/>
            <p:nvPr/>
          </p:nvSpPr>
          <p:spPr>
            <a:xfrm>
              <a:off x="7657305" y="4462809"/>
              <a:ext cx="134938" cy="146050"/>
            </a:xfrm>
            <a:custGeom>
              <a:rect b="b" l="l" r="r" t="t"/>
              <a:pathLst>
                <a:path extrusionOk="0" h="463" w="424">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81" name="Google Shape;1581;p28"/>
            <p:cNvSpPr/>
            <p:nvPr/>
          </p:nvSpPr>
          <p:spPr>
            <a:xfrm>
              <a:off x="7765255" y="4327872"/>
              <a:ext cx="100013" cy="157163"/>
            </a:xfrm>
            <a:custGeom>
              <a:rect b="b" l="l" r="r" t="t"/>
              <a:pathLst>
                <a:path extrusionOk="0" h="495" w="313">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82" name="Google Shape;1582;p28"/>
            <p:cNvSpPr/>
            <p:nvPr/>
          </p:nvSpPr>
          <p:spPr>
            <a:xfrm>
              <a:off x="7612855" y="4050059"/>
              <a:ext cx="50800" cy="41275"/>
            </a:xfrm>
            <a:custGeom>
              <a:rect b="b" l="l" r="r" t="t"/>
              <a:pathLst>
                <a:path extrusionOk="0" h="133" w="159">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83" name="Google Shape;1583;p28"/>
            <p:cNvSpPr/>
            <p:nvPr/>
          </p:nvSpPr>
          <p:spPr>
            <a:xfrm>
              <a:off x="5965030" y="2859434"/>
              <a:ext cx="192088" cy="92075"/>
            </a:xfrm>
            <a:custGeom>
              <a:rect b="b" l="l" r="r" t="t"/>
              <a:pathLst>
                <a:path extrusionOk="0" h="288" w="604">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84" name="Google Shape;1584;p28"/>
            <p:cNvSpPr/>
            <p:nvPr/>
          </p:nvSpPr>
          <p:spPr>
            <a:xfrm>
              <a:off x="5933280" y="2910234"/>
              <a:ext cx="131763" cy="98425"/>
            </a:xfrm>
            <a:custGeom>
              <a:rect b="b" l="l" r="r" t="t"/>
              <a:pathLst>
                <a:path extrusionOk="0" h="312" w="417">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85" name="Google Shape;1585;p28"/>
            <p:cNvSpPr/>
            <p:nvPr/>
          </p:nvSpPr>
          <p:spPr>
            <a:xfrm>
              <a:off x="5995192" y="2930872"/>
              <a:ext cx="4763" cy="6350"/>
            </a:xfrm>
            <a:custGeom>
              <a:rect b="b" l="l" r="r" t="t"/>
              <a:pathLst>
                <a:path extrusionOk="0" h="22" w="16">
                  <a:moveTo>
                    <a:pt x="16" y="19"/>
                  </a:moveTo>
                  <a:lnTo>
                    <a:pt x="14" y="12"/>
                  </a:lnTo>
                  <a:lnTo>
                    <a:pt x="5" y="0"/>
                  </a:lnTo>
                  <a:lnTo>
                    <a:pt x="0" y="6"/>
                  </a:lnTo>
                  <a:lnTo>
                    <a:pt x="1" y="13"/>
                  </a:lnTo>
                  <a:lnTo>
                    <a:pt x="3" y="21"/>
                  </a:lnTo>
                  <a:lnTo>
                    <a:pt x="12" y="22"/>
                  </a:lnTo>
                  <a:lnTo>
                    <a:pt x="16" y="1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86" name="Google Shape;1586;p28"/>
            <p:cNvSpPr/>
            <p:nvPr/>
          </p:nvSpPr>
          <p:spPr>
            <a:xfrm>
              <a:off x="6006305" y="2934047"/>
              <a:ext cx="4763" cy="3175"/>
            </a:xfrm>
            <a:custGeom>
              <a:rect b="b" l="l" r="r" t="t"/>
              <a:pathLst>
                <a:path extrusionOk="0" h="9" w="15">
                  <a:moveTo>
                    <a:pt x="15" y="4"/>
                  </a:moveTo>
                  <a:lnTo>
                    <a:pt x="7" y="0"/>
                  </a:lnTo>
                  <a:lnTo>
                    <a:pt x="0" y="3"/>
                  </a:lnTo>
                  <a:lnTo>
                    <a:pt x="6" y="9"/>
                  </a:lnTo>
                  <a:lnTo>
                    <a:pt x="14" y="6"/>
                  </a:lnTo>
                  <a:lnTo>
                    <a:pt x="15"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87" name="Google Shape;1587;p28"/>
            <p:cNvSpPr/>
            <p:nvPr/>
          </p:nvSpPr>
          <p:spPr>
            <a:xfrm>
              <a:off x="5987255" y="2937222"/>
              <a:ext cx="3175" cy="3175"/>
            </a:xfrm>
            <a:custGeom>
              <a:rect b="b" l="l" r="r" t="t"/>
              <a:pathLst>
                <a:path extrusionOk="0" h="8" w="12">
                  <a:moveTo>
                    <a:pt x="12" y="6"/>
                  </a:moveTo>
                  <a:lnTo>
                    <a:pt x="8" y="0"/>
                  </a:lnTo>
                  <a:lnTo>
                    <a:pt x="0" y="1"/>
                  </a:lnTo>
                  <a:lnTo>
                    <a:pt x="2" y="8"/>
                  </a:lnTo>
                  <a:lnTo>
                    <a:pt x="11" y="8"/>
                  </a:lnTo>
                  <a:lnTo>
                    <a:pt x="12" y="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88" name="Google Shape;1588;p28"/>
            <p:cNvSpPr/>
            <p:nvPr/>
          </p:nvSpPr>
          <p:spPr>
            <a:xfrm>
              <a:off x="5812630" y="2968972"/>
              <a:ext cx="250825" cy="190500"/>
            </a:xfrm>
            <a:custGeom>
              <a:rect b="b" l="l" r="r" t="t"/>
              <a:pathLst>
                <a:path extrusionOk="0" h="599" w="788">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89" name="Google Shape;1589;p28"/>
            <p:cNvSpPr/>
            <p:nvPr/>
          </p:nvSpPr>
          <p:spPr>
            <a:xfrm>
              <a:off x="6419055" y="3594447"/>
              <a:ext cx="188913" cy="200025"/>
            </a:xfrm>
            <a:custGeom>
              <a:rect b="b" l="l" r="r" t="t"/>
              <a:pathLst>
                <a:path extrusionOk="0" h="626" w="594">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solidFill>
              <a:srgbClr val="E81A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90" name="Google Shape;1590;p28"/>
            <p:cNvSpPr/>
            <p:nvPr/>
          </p:nvSpPr>
          <p:spPr>
            <a:xfrm>
              <a:off x="6593680" y="3794472"/>
              <a:ext cx="160338" cy="50800"/>
            </a:xfrm>
            <a:custGeom>
              <a:rect b="b" l="l" r="r" t="t"/>
              <a:pathLst>
                <a:path extrusionOk="0" h="158" w="506">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solidFill>
              <a:srgbClr val="E81A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91" name="Google Shape;1591;p28"/>
            <p:cNvSpPr/>
            <p:nvPr/>
          </p:nvSpPr>
          <p:spPr>
            <a:xfrm>
              <a:off x="6657180" y="3616672"/>
              <a:ext cx="173038" cy="147638"/>
            </a:xfrm>
            <a:custGeom>
              <a:rect b="b" l="l" r="r" t="t"/>
              <a:pathLst>
                <a:path extrusionOk="0" h="467" w="54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rgbClr val="E81A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92" name="Google Shape;1592;p28"/>
            <p:cNvSpPr/>
            <p:nvPr/>
          </p:nvSpPr>
          <p:spPr>
            <a:xfrm>
              <a:off x="7344567" y="3764309"/>
              <a:ext cx="69850" cy="38100"/>
            </a:xfrm>
            <a:custGeom>
              <a:rect b="b" l="l" r="r" t="t"/>
              <a:pathLst>
                <a:path extrusionOk="0" h="117" w="223">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93" name="Google Shape;1593;p28"/>
            <p:cNvSpPr/>
            <p:nvPr/>
          </p:nvSpPr>
          <p:spPr>
            <a:xfrm>
              <a:off x="7215980" y="3737322"/>
              <a:ext cx="173038" cy="141288"/>
            </a:xfrm>
            <a:custGeom>
              <a:rect b="b" l="l" r="r" t="t"/>
              <a:pathLst>
                <a:path extrusionOk="0" h="446" w="544">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594" name="Google Shape;1594;p28"/>
            <p:cNvGrpSpPr/>
            <p:nvPr/>
          </p:nvGrpSpPr>
          <p:grpSpPr>
            <a:xfrm>
              <a:off x="6801642" y="3364259"/>
              <a:ext cx="161925" cy="231775"/>
              <a:chOff x="3802" y="2280"/>
              <a:chExt cx="102" cy="146"/>
            </a:xfrm>
          </p:grpSpPr>
          <p:sp>
            <p:nvSpPr>
              <p:cNvPr id="1595" name="Google Shape;1595;p28"/>
              <p:cNvSpPr/>
              <p:nvPr/>
            </p:nvSpPr>
            <p:spPr>
              <a:xfrm>
                <a:off x="3802" y="2362"/>
                <a:ext cx="25" cy="33"/>
              </a:xfrm>
              <a:custGeom>
                <a:rect b="b" l="l" r="r" t="t"/>
                <a:pathLst>
                  <a:path extrusionOk="0" h="163" w="129">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96" name="Google Shape;1596;p28"/>
              <p:cNvSpPr/>
              <p:nvPr/>
            </p:nvSpPr>
            <p:spPr>
              <a:xfrm>
                <a:off x="3835" y="2339"/>
                <a:ext cx="14" cy="14"/>
              </a:xfrm>
              <a:custGeom>
                <a:rect b="b" l="l" r="r" t="t"/>
                <a:pathLst>
                  <a:path extrusionOk="0" h="71" w="67">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97" name="Google Shape;1597;p28"/>
              <p:cNvSpPr/>
              <p:nvPr/>
            </p:nvSpPr>
            <p:spPr>
              <a:xfrm>
                <a:off x="3830" y="2280"/>
                <a:ext cx="47" cy="69"/>
              </a:xfrm>
              <a:custGeom>
                <a:rect b="b" l="l" r="r" t="t"/>
                <a:pathLst>
                  <a:path extrusionOk="0" h="345" w="236">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98" name="Google Shape;1598;p28"/>
              <p:cNvSpPr/>
              <p:nvPr/>
            </p:nvSpPr>
            <p:spPr>
              <a:xfrm>
                <a:off x="3867" y="2349"/>
                <a:ext cx="9" cy="9"/>
              </a:xfrm>
              <a:custGeom>
                <a:rect b="b" l="l" r="r" t="t"/>
                <a:pathLst>
                  <a:path extrusionOk="0" h="45" w="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599" name="Google Shape;1599;p28"/>
              <p:cNvSpPr/>
              <p:nvPr/>
            </p:nvSpPr>
            <p:spPr>
              <a:xfrm>
                <a:off x="3879" y="2348"/>
                <a:ext cx="15" cy="17"/>
              </a:xfrm>
              <a:custGeom>
                <a:rect b="b" l="l" r="r" t="t"/>
                <a:pathLst>
                  <a:path extrusionOk="0" h="85" w="77">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00" name="Google Shape;1600;p28"/>
              <p:cNvSpPr/>
              <p:nvPr/>
            </p:nvSpPr>
            <p:spPr>
              <a:xfrm>
                <a:off x="3853" y="2356"/>
                <a:ext cx="13" cy="17"/>
              </a:xfrm>
              <a:custGeom>
                <a:rect b="b" l="l" r="r" t="t"/>
                <a:pathLst>
                  <a:path extrusionOk="0" h="83" w="6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01" name="Google Shape;1601;p28"/>
              <p:cNvSpPr/>
              <p:nvPr/>
            </p:nvSpPr>
            <p:spPr>
              <a:xfrm>
                <a:off x="3858" y="2367"/>
                <a:ext cx="12" cy="21"/>
              </a:xfrm>
              <a:custGeom>
                <a:rect b="b" l="l" r="r" t="t"/>
                <a:pathLst>
                  <a:path extrusionOk="0" h="107" w="59">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02" name="Google Shape;1602;p28"/>
              <p:cNvSpPr/>
              <p:nvPr/>
            </p:nvSpPr>
            <p:spPr>
              <a:xfrm>
                <a:off x="3879" y="2361"/>
                <a:ext cx="10" cy="16"/>
              </a:xfrm>
              <a:custGeom>
                <a:rect b="b" l="l" r="r" t="t"/>
                <a:pathLst>
                  <a:path extrusionOk="0" h="81" w="5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03" name="Google Shape;1603;p28"/>
              <p:cNvSpPr/>
              <p:nvPr/>
            </p:nvSpPr>
            <p:spPr>
              <a:xfrm>
                <a:off x="3869" y="2363"/>
                <a:ext cx="7" cy="20"/>
              </a:xfrm>
              <a:custGeom>
                <a:rect b="b" l="l" r="r" t="t"/>
                <a:pathLst>
                  <a:path extrusionOk="0" h="99" w="38">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04" name="Google Shape;1604;p28"/>
              <p:cNvSpPr/>
              <p:nvPr/>
            </p:nvSpPr>
            <p:spPr>
              <a:xfrm>
                <a:off x="3874" y="2375"/>
                <a:ext cx="8" cy="7"/>
              </a:xfrm>
              <a:custGeom>
                <a:rect b="b" l="l" r="r" t="t"/>
                <a:pathLst>
                  <a:path extrusionOk="0" h="31" w="39">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05" name="Google Shape;1605;p28"/>
              <p:cNvSpPr/>
              <p:nvPr/>
            </p:nvSpPr>
            <p:spPr>
              <a:xfrm>
                <a:off x="3853" y="2380"/>
                <a:ext cx="51" cy="46"/>
              </a:xfrm>
              <a:custGeom>
                <a:rect b="b" l="l" r="r" t="t"/>
                <a:pathLst>
                  <a:path extrusionOk="0" h="227" w="254">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606" name="Google Shape;1606;p28"/>
            <p:cNvSpPr/>
            <p:nvPr/>
          </p:nvSpPr>
          <p:spPr>
            <a:xfrm>
              <a:off x="6744492" y="3603972"/>
              <a:ext cx="23813" cy="19050"/>
            </a:xfrm>
            <a:custGeom>
              <a:rect b="b" l="l" r="r" t="t"/>
              <a:pathLst>
                <a:path extrusionOk="0" h="58" w="77">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07" name="Google Shape;1607;p28"/>
            <p:cNvSpPr/>
            <p:nvPr/>
          </p:nvSpPr>
          <p:spPr>
            <a:xfrm>
              <a:off x="6781005" y="3748434"/>
              <a:ext cx="4763" cy="14288"/>
            </a:xfrm>
            <a:custGeom>
              <a:rect b="b" l="l" r="r" t="t"/>
              <a:pathLst>
                <a:path extrusionOk="0" h="42" w="15">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08" name="Google Shape;1608;p28"/>
            <p:cNvSpPr/>
            <p:nvPr/>
          </p:nvSpPr>
          <p:spPr>
            <a:xfrm>
              <a:off x="6931817" y="3837334"/>
              <a:ext cx="42863" cy="19050"/>
            </a:xfrm>
            <a:custGeom>
              <a:rect b="b" l="l" r="r" t="t"/>
              <a:pathLst>
                <a:path extrusionOk="0" h="61" w="133">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09" name="Google Shape;1609;p28"/>
            <p:cNvSpPr/>
            <p:nvPr/>
          </p:nvSpPr>
          <p:spPr>
            <a:xfrm>
              <a:off x="6911180" y="3850034"/>
              <a:ext cx="26988" cy="22225"/>
            </a:xfrm>
            <a:custGeom>
              <a:rect b="b" l="l" r="r" t="t"/>
              <a:pathLst>
                <a:path extrusionOk="0" h="71" w="85">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10" name="Google Shape;1610;p28"/>
            <p:cNvSpPr/>
            <p:nvPr/>
          </p:nvSpPr>
          <p:spPr>
            <a:xfrm>
              <a:off x="6987380" y="3740497"/>
              <a:ext cx="50800" cy="19050"/>
            </a:xfrm>
            <a:custGeom>
              <a:rect b="b" l="l" r="r" t="t"/>
              <a:pathLst>
                <a:path extrusionOk="0" h="59" w="162">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11" name="Google Shape;1611;p28"/>
            <p:cNvSpPr/>
            <p:nvPr/>
          </p:nvSpPr>
          <p:spPr>
            <a:xfrm>
              <a:off x="6830217" y="3662709"/>
              <a:ext cx="109538" cy="128588"/>
            </a:xfrm>
            <a:custGeom>
              <a:rect b="b" l="l" r="r" t="t"/>
              <a:pathLst>
                <a:path extrusionOk="0" h="404" w="345">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solidFill>
              <a:srgbClr val="E81A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12" name="Google Shape;1612;p28"/>
            <p:cNvSpPr/>
            <p:nvPr/>
          </p:nvSpPr>
          <p:spPr>
            <a:xfrm>
              <a:off x="6977855" y="3653184"/>
              <a:ext cx="25400" cy="53975"/>
            </a:xfrm>
            <a:custGeom>
              <a:rect b="b" l="l" r="r" t="t"/>
              <a:pathLst>
                <a:path extrusionOk="0" h="170" w="8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13" name="Google Shape;1613;p28"/>
            <p:cNvSpPr/>
            <p:nvPr/>
          </p:nvSpPr>
          <p:spPr>
            <a:xfrm>
              <a:off x="7039767" y="3699222"/>
              <a:ext cx="180975" cy="152400"/>
            </a:xfrm>
            <a:custGeom>
              <a:rect b="b" l="l" r="r" t="t"/>
              <a:pathLst>
                <a:path extrusionOk="0" h="480" w="568">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solidFill>
              <a:srgbClr val="E81A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14" name="Google Shape;1614;p28"/>
            <p:cNvSpPr/>
            <p:nvPr/>
          </p:nvSpPr>
          <p:spPr>
            <a:xfrm>
              <a:off x="7387430" y="3737322"/>
              <a:ext cx="41275" cy="38100"/>
            </a:xfrm>
            <a:custGeom>
              <a:rect b="b" l="l" r="r" t="t"/>
              <a:pathLst>
                <a:path extrusionOk="0" h="119" w="12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15" name="Google Shape;1615;p28"/>
            <p:cNvSpPr/>
            <p:nvPr/>
          </p:nvSpPr>
          <p:spPr>
            <a:xfrm>
              <a:off x="6538117" y="3280122"/>
              <a:ext cx="125413" cy="263525"/>
            </a:xfrm>
            <a:custGeom>
              <a:rect b="b" l="l" r="r" t="t"/>
              <a:pathLst>
                <a:path extrusionOk="0" h="832" w="395">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16" name="Google Shape;1616;p28"/>
            <p:cNvSpPr/>
            <p:nvPr/>
          </p:nvSpPr>
          <p:spPr>
            <a:xfrm>
              <a:off x="6668292" y="3572222"/>
              <a:ext cx="168275" cy="104775"/>
            </a:xfrm>
            <a:custGeom>
              <a:rect b="b" l="l" r="r" t="t"/>
              <a:pathLst>
                <a:path extrusionOk="0" h="330" w="5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rgbClr val="E81A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17" name="Google Shape;1617;p28"/>
            <p:cNvSpPr/>
            <p:nvPr/>
          </p:nvSpPr>
          <p:spPr>
            <a:xfrm>
              <a:off x="6504780" y="3575397"/>
              <a:ext cx="71438" cy="93663"/>
            </a:xfrm>
            <a:custGeom>
              <a:rect b="b" l="l" r="r" t="t"/>
              <a:pathLst>
                <a:path extrusionOk="0" h="291" w="226">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18" name="Google Shape;1618;p28"/>
            <p:cNvSpPr/>
            <p:nvPr/>
          </p:nvSpPr>
          <p:spPr>
            <a:xfrm>
              <a:off x="6460330" y="3326159"/>
              <a:ext cx="136525" cy="268288"/>
            </a:xfrm>
            <a:custGeom>
              <a:rect b="b" l="l" r="r" t="t"/>
              <a:pathLst>
                <a:path extrusionOk="0" h="844" w="431">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19" name="Google Shape;1619;p28"/>
            <p:cNvSpPr/>
            <p:nvPr/>
          </p:nvSpPr>
          <p:spPr>
            <a:xfrm>
              <a:off x="6366667" y="3181697"/>
              <a:ext cx="153988" cy="333375"/>
            </a:xfrm>
            <a:custGeom>
              <a:rect b="b" l="l" r="r" t="t"/>
              <a:pathLst>
                <a:path extrusionOk="0" h="1050" w="489">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20" name="Google Shape;1620;p28"/>
            <p:cNvSpPr/>
            <p:nvPr/>
          </p:nvSpPr>
          <p:spPr>
            <a:xfrm>
              <a:off x="6541292" y="3435697"/>
              <a:ext cx="92075" cy="74613"/>
            </a:xfrm>
            <a:custGeom>
              <a:rect b="b" l="l" r="r" t="t"/>
              <a:pathLst>
                <a:path extrusionOk="0" h="237" w="290">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21" name="Google Shape;1621;p28"/>
            <p:cNvSpPr/>
            <p:nvPr/>
          </p:nvSpPr>
          <p:spPr>
            <a:xfrm>
              <a:off x="6504780" y="3292822"/>
              <a:ext cx="125413" cy="155575"/>
            </a:xfrm>
            <a:custGeom>
              <a:rect b="b" l="l" r="r" t="t"/>
              <a:pathLst>
                <a:path extrusionOk="0" h="490" w="398">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622" name="Google Shape;1622;p28"/>
            <p:cNvGrpSpPr/>
            <p:nvPr/>
          </p:nvGrpSpPr>
          <p:grpSpPr>
            <a:xfrm>
              <a:off x="5818980" y="3002309"/>
              <a:ext cx="636588" cy="587375"/>
              <a:chOff x="3183" y="2052"/>
              <a:chExt cx="401" cy="370"/>
            </a:xfrm>
          </p:grpSpPr>
          <p:sp>
            <p:nvSpPr>
              <p:cNvPr id="1623" name="Google Shape;1623;p28"/>
              <p:cNvSpPr/>
              <p:nvPr/>
            </p:nvSpPr>
            <p:spPr>
              <a:xfrm>
                <a:off x="3509" y="2232"/>
                <a:ext cx="3" cy="5"/>
              </a:xfrm>
              <a:custGeom>
                <a:rect b="b" l="l" r="r" t="t"/>
                <a:pathLst>
                  <a:path extrusionOk="0" h="27" w="14">
                    <a:moveTo>
                      <a:pt x="0" y="4"/>
                    </a:moveTo>
                    <a:lnTo>
                      <a:pt x="1" y="26"/>
                    </a:lnTo>
                    <a:lnTo>
                      <a:pt x="9" y="27"/>
                    </a:lnTo>
                    <a:lnTo>
                      <a:pt x="14" y="21"/>
                    </a:lnTo>
                    <a:lnTo>
                      <a:pt x="14" y="12"/>
                    </a:lnTo>
                    <a:lnTo>
                      <a:pt x="9" y="3"/>
                    </a:lnTo>
                    <a:lnTo>
                      <a:pt x="5" y="0"/>
                    </a:lnTo>
                    <a:lnTo>
                      <a:pt x="0"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24" name="Google Shape;1624;p28"/>
              <p:cNvSpPr/>
              <p:nvPr/>
            </p:nvSpPr>
            <p:spPr>
              <a:xfrm>
                <a:off x="3262" y="2066"/>
                <a:ext cx="322" cy="332"/>
              </a:xfrm>
              <a:custGeom>
                <a:rect b="b" l="l" r="r" t="t"/>
                <a:pathLst>
                  <a:path extrusionOk="0" h="1661" w="1608">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25" name="Google Shape;1625;p28"/>
              <p:cNvSpPr/>
              <p:nvPr/>
            </p:nvSpPr>
            <p:spPr>
              <a:xfrm>
                <a:off x="3183" y="2052"/>
                <a:ext cx="184" cy="168"/>
              </a:xfrm>
              <a:custGeom>
                <a:rect b="b" l="l" r="r" t="t"/>
                <a:pathLst>
                  <a:path extrusionOk="0" h="842" w="921">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26" name="Google Shape;1626;p28"/>
              <p:cNvSpPr/>
              <p:nvPr/>
            </p:nvSpPr>
            <p:spPr>
              <a:xfrm>
                <a:off x="3489" y="2165"/>
                <a:ext cx="37" cy="20"/>
              </a:xfrm>
              <a:custGeom>
                <a:rect b="b" l="l" r="r" t="t"/>
                <a:pathLst>
                  <a:path extrusionOk="0" h="98" w="187">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27" name="Google Shape;1627;p28"/>
              <p:cNvSpPr/>
              <p:nvPr/>
            </p:nvSpPr>
            <p:spPr>
              <a:xfrm>
                <a:off x="3394" y="2140"/>
                <a:ext cx="88" cy="49"/>
              </a:xfrm>
              <a:custGeom>
                <a:rect b="b" l="l" r="r" t="t"/>
                <a:pathLst>
                  <a:path extrusionOk="0" h="244" w="441">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28" name="Google Shape;1628;p28"/>
              <p:cNvSpPr/>
              <p:nvPr/>
            </p:nvSpPr>
            <p:spPr>
              <a:xfrm>
                <a:off x="3479" y="2187"/>
                <a:ext cx="52" cy="67"/>
              </a:xfrm>
              <a:custGeom>
                <a:rect b="b" l="l" r="r" t="t"/>
                <a:pathLst>
                  <a:path extrusionOk="0" h="337" w="262">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29" name="Google Shape;1629;p28"/>
              <p:cNvSpPr/>
              <p:nvPr/>
            </p:nvSpPr>
            <p:spPr>
              <a:xfrm>
                <a:off x="3390" y="2379"/>
                <a:ext cx="23" cy="43"/>
              </a:xfrm>
              <a:custGeom>
                <a:rect b="b" l="l" r="r" t="t"/>
                <a:pathLst>
                  <a:path extrusionOk="0" h="211" w="116">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630" name="Google Shape;1630;p28"/>
            <p:cNvSpPr/>
            <p:nvPr/>
          </p:nvSpPr>
          <p:spPr>
            <a:xfrm>
              <a:off x="6850855" y="3240434"/>
              <a:ext cx="30163" cy="63500"/>
            </a:xfrm>
            <a:custGeom>
              <a:rect b="b" l="l" r="r" t="t"/>
              <a:pathLst>
                <a:path extrusionOk="0" h="199" w="97">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631" name="Google Shape;1631;p28"/>
            <p:cNvGrpSpPr/>
            <p:nvPr/>
          </p:nvGrpSpPr>
          <p:grpSpPr>
            <a:xfrm>
              <a:off x="7017542" y="2807047"/>
              <a:ext cx="282575" cy="320675"/>
              <a:chOff x="3938" y="1929"/>
              <a:chExt cx="178" cy="202"/>
            </a:xfrm>
          </p:grpSpPr>
          <p:sp>
            <p:nvSpPr>
              <p:cNvPr id="1632" name="Google Shape;1632;p28"/>
              <p:cNvSpPr/>
              <p:nvPr/>
            </p:nvSpPr>
            <p:spPr>
              <a:xfrm>
                <a:off x="4050" y="1929"/>
                <a:ext cx="66" cy="61"/>
              </a:xfrm>
              <a:custGeom>
                <a:rect b="b" l="l" r="r" t="t"/>
                <a:pathLst>
                  <a:path extrusionOk="0" h="307" w="330">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33" name="Google Shape;1633;p28"/>
              <p:cNvSpPr/>
              <p:nvPr/>
            </p:nvSpPr>
            <p:spPr>
              <a:xfrm>
                <a:off x="3952" y="1989"/>
                <a:ext cx="123" cy="110"/>
              </a:xfrm>
              <a:custGeom>
                <a:rect b="b" l="l" r="r" t="t"/>
                <a:pathLst>
                  <a:path extrusionOk="0" h="552" w="613">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34" name="Google Shape;1634;p28"/>
              <p:cNvSpPr/>
              <p:nvPr/>
            </p:nvSpPr>
            <p:spPr>
              <a:xfrm>
                <a:off x="3966" y="2088"/>
                <a:ext cx="28" cy="21"/>
              </a:xfrm>
              <a:custGeom>
                <a:rect b="b" l="l" r="r" t="t"/>
                <a:pathLst>
                  <a:path extrusionOk="0" h="107" w="140">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35" name="Google Shape;1635;p28"/>
              <p:cNvSpPr/>
              <p:nvPr/>
            </p:nvSpPr>
            <p:spPr>
              <a:xfrm>
                <a:off x="3938" y="2093"/>
                <a:ext cx="26" cy="38"/>
              </a:xfrm>
              <a:custGeom>
                <a:rect b="b" l="l" r="r" t="t"/>
                <a:pathLst>
                  <a:path extrusionOk="0" h="187" w="131">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636" name="Google Shape;1636;p28"/>
            <p:cNvSpPr/>
            <p:nvPr/>
          </p:nvSpPr>
          <p:spPr>
            <a:xfrm>
              <a:off x="6955630" y="2968972"/>
              <a:ext cx="60325" cy="90488"/>
            </a:xfrm>
            <a:custGeom>
              <a:rect b="b" l="l" r="r" t="t"/>
              <a:pathLst>
                <a:path extrusionOk="0" h="285" w="190">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37" name="Google Shape;1637;p28"/>
            <p:cNvSpPr/>
            <p:nvPr/>
          </p:nvSpPr>
          <p:spPr>
            <a:xfrm>
              <a:off x="6288880" y="2629247"/>
              <a:ext cx="550863" cy="269875"/>
            </a:xfrm>
            <a:custGeom>
              <a:rect b="b" l="l" r="r" t="t"/>
              <a:pathLst>
                <a:path extrusionOk="0" h="848" w="1734">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38" name="Google Shape;1638;p28"/>
            <p:cNvSpPr/>
            <p:nvPr/>
          </p:nvSpPr>
          <p:spPr>
            <a:xfrm>
              <a:off x="6650830" y="3335684"/>
              <a:ext cx="41275" cy="36513"/>
            </a:xfrm>
            <a:custGeom>
              <a:rect b="b" l="l" r="r" t="t"/>
              <a:pathLst>
                <a:path extrusionOk="0" h="113" w="127">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39" name="Google Shape;1639;p28"/>
            <p:cNvSpPr/>
            <p:nvPr/>
          </p:nvSpPr>
          <p:spPr>
            <a:xfrm>
              <a:off x="6041230" y="2592734"/>
              <a:ext cx="1066800" cy="741363"/>
            </a:xfrm>
            <a:custGeom>
              <a:rect b="b" l="l" r="r" t="t"/>
              <a:pathLst>
                <a:path extrusionOk="0" h="2335" w="3356">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40" name="Google Shape;1640;p28"/>
            <p:cNvSpPr/>
            <p:nvPr/>
          </p:nvSpPr>
          <p:spPr>
            <a:xfrm>
              <a:off x="6925467" y="2867372"/>
              <a:ext cx="109538" cy="120650"/>
            </a:xfrm>
            <a:custGeom>
              <a:rect b="b" l="l" r="r" t="t"/>
              <a:pathLst>
                <a:path extrusionOk="0" h="377" w="349">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641" name="Google Shape;1641;p28"/>
            <p:cNvGrpSpPr/>
            <p:nvPr/>
          </p:nvGrpSpPr>
          <p:grpSpPr>
            <a:xfrm>
              <a:off x="5099842" y="1268760"/>
              <a:ext cx="2973388" cy="1638300"/>
              <a:chOff x="2730" y="960"/>
              <a:chExt cx="1873" cy="1032"/>
            </a:xfrm>
          </p:grpSpPr>
          <p:grpSp>
            <p:nvGrpSpPr>
              <p:cNvPr id="1642" name="Google Shape;1642;p28"/>
              <p:cNvGrpSpPr/>
              <p:nvPr/>
            </p:nvGrpSpPr>
            <p:grpSpPr>
              <a:xfrm>
                <a:off x="3044" y="960"/>
                <a:ext cx="1473" cy="481"/>
                <a:chOff x="3044" y="960"/>
                <a:chExt cx="1473" cy="481"/>
              </a:xfrm>
            </p:grpSpPr>
            <p:sp>
              <p:nvSpPr>
                <p:cNvPr id="1643" name="Google Shape;1643;p28"/>
                <p:cNvSpPr/>
                <p:nvPr/>
              </p:nvSpPr>
              <p:spPr>
                <a:xfrm>
                  <a:off x="3044" y="1416"/>
                  <a:ext cx="23" cy="25"/>
                </a:xfrm>
                <a:custGeom>
                  <a:rect b="b" l="l" r="r" t="t"/>
                  <a:pathLst>
                    <a:path extrusionOk="0" h="126" w="11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44" name="Google Shape;1644;p28"/>
                <p:cNvSpPr/>
                <p:nvPr/>
              </p:nvSpPr>
              <p:spPr>
                <a:xfrm>
                  <a:off x="3605" y="995"/>
                  <a:ext cx="67" cy="84"/>
                </a:xfrm>
                <a:custGeom>
                  <a:rect b="b" l="l" r="r" t="t"/>
                  <a:pathLst>
                    <a:path extrusionOk="0" h="418" w="337">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45" name="Google Shape;1645;p28"/>
                <p:cNvSpPr/>
                <p:nvPr/>
              </p:nvSpPr>
              <p:spPr>
                <a:xfrm>
                  <a:off x="4015" y="1163"/>
                  <a:ext cx="73" cy="67"/>
                </a:xfrm>
                <a:custGeom>
                  <a:rect b="b" l="l" r="r" t="t"/>
                  <a:pathLst>
                    <a:path extrusionOk="0" h="334" w="365">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46" name="Google Shape;1646;p28"/>
                <p:cNvSpPr/>
                <p:nvPr/>
              </p:nvSpPr>
              <p:spPr>
                <a:xfrm>
                  <a:off x="4066" y="1166"/>
                  <a:ext cx="44" cy="50"/>
                </a:xfrm>
                <a:custGeom>
                  <a:rect b="b" l="l" r="r" t="t"/>
                  <a:pathLst>
                    <a:path extrusionOk="0" h="248" w="224">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47" name="Google Shape;1647;p28"/>
                <p:cNvSpPr/>
                <p:nvPr/>
              </p:nvSpPr>
              <p:spPr>
                <a:xfrm>
                  <a:off x="4119" y="1193"/>
                  <a:ext cx="54" cy="36"/>
                </a:xfrm>
                <a:custGeom>
                  <a:rect b="b" l="l" r="r" t="t"/>
                  <a:pathLst>
                    <a:path extrusionOk="0" h="180" w="266">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48" name="Google Shape;1648;p28"/>
                <p:cNvSpPr/>
                <p:nvPr/>
              </p:nvSpPr>
              <p:spPr>
                <a:xfrm>
                  <a:off x="4047" y="1261"/>
                  <a:ext cx="43" cy="27"/>
                </a:xfrm>
                <a:custGeom>
                  <a:rect b="b" l="l" r="r" t="t"/>
                  <a:pathLst>
                    <a:path extrusionOk="0" h="136" w="212">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49" name="Google Shape;1649;p28"/>
                <p:cNvSpPr/>
                <p:nvPr/>
              </p:nvSpPr>
              <p:spPr>
                <a:xfrm>
                  <a:off x="3080" y="1282"/>
                  <a:ext cx="68" cy="102"/>
                </a:xfrm>
                <a:custGeom>
                  <a:rect b="b" l="l" r="r" t="t"/>
                  <a:pathLst>
                    <a:path extrusionOk="0" h="508" w="33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50" name="Google Shape;1650;p28"/>
                <p:cNvSpPr/>
                <p:nvPr/>
              </p:nvSpPr>
              <p:spPr>
                <a:xfrm>
                  <a:off x="3104" y="1129"/>
                  <a:ext cx="169" cy="159"/>
                </a:xfrm>
                <a:custGeom>
                  <a:rect b="b" l="l" r="r" t="t"/>
                  <a:pathLst>
                    <a:path extrusionOk="0" h="796" w="843">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51" name="Google Shape;1651;p28"/>
                <p:cNvSpPr/>
                <p:nvPr/>
              </p:nvSpPr>
              <p:spPr>
                <a:xfrm>
                  <a:off x="3090" y="1355"/>
                  <a:ext cx="9" cy="16"/>
                </a:xfrm>
                <a:custGeom>
                  <a:rect b="b" l="l" r="r" t="t"/>
                  <a:pathLst>
                    <a:path extrusionOk="0" h="81" w="48">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52" name="Google Shape;1652;p28"/>
                <p:cNvSpPr/>
                <p:nvPr/>
              </p:nvSpPr>
              <p:spPr>
                <a:xfrm>
                  <a:off x="4042" y="1314"/>
                  <a:ext cx="17" cy="13"/>
                </a:xfrm>
                <a:custGeom>
                  <a:rect b="b" l="l" r="r" t="t"/>
                  <a:pathLst>
                    <a:path extrusionOk="0" h="61" w="85">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53" name="Google Shape;1653;p28"/>
                <p:cNvSpPr/>
                <p:nvPr/>
              </p:nvSpPr>
              <p:spPr>
                <a:xfrm>
                  <a:off x="3158" y="1386"/>
                  <a:ext cx="22" cy="25"/>
                </a:xfrm>
                <a:custGeom>
                  <a:rect b="b" l="l" r="r" t="t"/>
                  <a:pathLst>
                    <a:path extrusionOk="0" h="123" w="112">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54" name="Google Shape;1654;p28"/>
                <p:cNvSpPr/>
                <p:nvPr/>
              </p:nvSpPr>
              <p:spPr>
                <a:xfrm>
                  <a:off x="3534" y="960"/>
                  <a:ext cx="81" cy="75"/>
                </a:xfrm>
                <a:custGeom>
                  <a:rect b="b" l="l" r="r" t="t"/>
                  <a:pathLst>
                    <a:path extrusionOk="0" h="373" w="405">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55" name="Google Shape;1655;p28"/>
                <p:cNvSpPr/>
                <p:nvPr/>
              </p:nvSpPr>
              <p:spPr>
                <a:xfrm>
                  <a:off x="4473" y="1348"/>
                  <a:ext cx="44" cy="25"/>
                </a:xfrm>
                <a:custGeom>
                  <a:rect b="b" l="l" r="r" t="t"/>
                  <a:pathLst>
                    <a:path extrusionOk="0" h="125" w="218">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656" name="Google Shape;1656;p28"/>
              <p:cNvSpPr/>
              <p:nvPr/>
            </p:nvSpPr>
            <p:spPr>
              <a:xfrm>
                <a:off x="4071" y="1777"/>
                <a:ext cx="34" cy="144"/>
              </a:xfrm>
              <a:custGeom>
                <a:rect b="b" l="l" r="r" t="t"/>
                <a:pathLst>
                  <a:path extrusionOk="0" h="721" w="170">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57" name="Google Shape;1657;p28"/>
              <p:cNvSpPr/>
              <p:nvPr/>
            </p:nvSpPr>
            <p:spPr>
              <a:xfrm>
                <a:off x="2817" y="1091"/>
                <a:ext cx="1786" cy="901"/>
              </a:xfrm>
              <a:custGeom>
                <a:rect b="b" l="l" r="r" t="t"/>
                <a:pathLst>
                  <a:path extrusionOk="0" h="4504" w="8931">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rgbClr val="146F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58" name="Google Shape;1658;p28"/>
              <p:cNvSpPr/>
              <p:nvPr/>
            </p:nvSpPr>
            <p:spPr>
              <a:xfrm>
                <a:off x="2730" y="1750"/>
                <a:ext cx="36" cy="27"/>
              </a:xfrm>
              <a:custGeom>
                <a:rect b="b" l="l" r="r" t="t"/>
                <a:pathLst>
                  <a:path extrusionOk="0" h="134" w="180">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nvGrpSpPr>
            <p:cNvPr id="1659" name="Google Shape;1659;p28"/>
            <p:cNvGrpSpPr/>
            <p:nvPr/>
          </p:nvGrpSpPr>
          <p:grpSpPr>
            <a:xfrm>
              <a:off x="5214142" y="2886422"/>
              <a:ext cx="647700" cy="585788"/>
              <a:chOff x="2802" y="1979"/>
              <a:chExt cx="408" cy="369"/>
            </a:xfrm>
          </p:grpSpPr>
          <p:sp>
            <p:nvSpPr>
              <p:cNvPr id="1660" name="Google Shape;1660;p28"/>
              <p:cNvSpPr/>
              <p:nvPr/>
            </p:nvSpPr>
            <p:spPr>
              <a:xfrm>
                <a:off x="2899" y="2082"/>
                <a:ext cx="19" cy="23"/>
              </a:xfrm>
              <a:custGeom>
                <a:rect b="b" l="l" r="r" t="t"/>
                <a:pathLst>
                  <a:path extrusionOk="0" h="116" w="95">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661" name="Google Shape;1661;p28"/>
              <p:cNvGrpSpPr/>
              <p:nvPr/>
            </p:nvGrpSpPr>
            <p:grpSpPr>
              <a:xfrm>
                <a:off x="2889" y="2101"/>
                <a:ext cx="17" cy="51"/>
                <a:chOff x="2889" y="2101"/>
                <a:chExt cx="17" cy="51"/>
              </a:xfrm>
            </p:grpSpPr>
            <p:sp>
              <p:nvSpPr>
                <p:cNvPr id="1662" name="Google Shape;1662;p28"/>
                <p:cNvSpPr/>
                <p:nvPr/>
              </p:nvSpPr>
              <p:spPr>
                <a:xfrm>
                  <a:off x="2897" y="2111"/>
                  <a:ext cx="8" cy="16"/>
                </a:xfrm>
                <a:custGeom>
                  <a:rect b="b" l="l" r="r" t="t"/>
                  <a:pathLst>
                    <a:path extrusionOk="0" h="80" w="37">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63" name="Google Shape;1663;p28"/>
                <p:cNvSpPr/>
                <p:nvPr/>
              </p:nvSpPr>
              <p:spPr>
                <a:xfrm>
                  <a:off x="2889" y="2124"/>
                  <a:ext cx="4" cy="5"/>
                </a:xfrm>
                <a:custGeom>
                  <a:rect b="b" l="l" r="r" t="t"/>
                  <a:pathLst>
                    <a:path extrusionOk="0" h="24" w="18">
                      <a:moveTo>
                        <a:pt x="1" y="24"/>
                      </a:moveTo>
                      <a:lnTo>
                        <a:pt x="8" y="21"/>
                      </a:lnTo>
                      <a:lnTo>
                        <a:pt x="7" y="16"/>
                      </a:lnTo>
                      <a:lnTo>
                        <a:pt x="18" y="5"/>
                      </a:lnTo>
                      <a:lnTo>
                        <a:pt x="14" y="0"/>
                      </a:lnTo>
                      <a:lnTo>
                        <a:pt x="0" y="14"/>
                      </a:lnTo>
                      <a:lnTo>
                        <a:pt x="1" y="2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64" name="Google Shape;1664;p28"/>
                <p:cNvSpPr/>
                <p:nvPr/>
              </p:nvSpPr>
              <p:spPr>
                <a:xfrm>
                  <a:off x="2890" y="2101"/>
                  <a:ext cx="16" cy="51"/>
                </a:xfrm>
                <a:custGeom>
                  <a:rect b="b" l="l" r="r" t="t"/>
                  <a:pathLst>
                    <a:path extrusionOk="0" h="251" w="8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665" name="Google Shape;1665;p28"/>
              <p:cNvSpPr/>
              <p:nvPr/>
            </p:nvSpPr>
            <p:spPr>
              <a:xfrm>
                <a:off x="3027" y="2143"/>
                <a:ext cx="19" cy="19"/>
              </a:xfrm>
              <a:custGeom>
                <a:rect b="b" l="l" r="r" t="t"/>
                <a:pathLst>
                  <a:path extrusionOk="0" h="95" w="96">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666" name="Google Shape;1666;p28"/>
              <p:cNvGrpSpPr/>
              <p:nvPr/>
            </p:nvGrpSpPr>
            <p:grpSpPr>
              <a:xfrm>
                <a:off x="2896" y="2116"/>
                <a:ext cx="231" cy="189"/>
                <a:chOff x="2896" y="2116"/>
                <a:chExt cx="231" cy="189"/>
              </a:xfrm>
            </p:grpSpPr>
            <p:sp>
              <p:nvSpPr>
                <p:cNvPr id="1667" name="Google Shape;1667;p28"/>
                <p:cNvSpPr/>
                <p:nvPr/>
              </p:nvSpPr>
              <p:spPr>
                <a:xfrm>
                  <a:off x="2896" y="2116"/>
                  <a:ext cx="231" cy="189"/>
                </a:xfrm>
                <a:custGeom>
                  <a:rect b="b" l="l" r="r" t="t"/>
                  <a:pathLst>
                    <a:path extrusionOk="0" h="13229" w="15957">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68" name="Google Shape;1668;p28"/>
                <p:cNvSpPr/>
                <p:nvPr/>
              </p:nvSpPr>
              <p:spPr>
                <a:xfrm>
                  <a:off x="2896" y="2116"/>
                  <a:ext cx="231" cy="189"/>
                </a:xfrm>
                <a:custGeom>
                  <a:rect b="b" l="l" r="r" t="t"/>
                  <a:pathLst>
                    <a:path extrusionOk="0" h="13229" w="15957">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nvGrpSpPr>
              <p:cNvPr id="1669" name="Google Shape;1669;p28"/>
              <p:cNvGrpSpPr/>
              <p:nvPr/>
            </p:nvGrpSpPr>
            <p:grpSpPr>
              <a:xfrm>
                <a:off x="2984" y="2276"/>
                <a:ext cx="114" cy="72"/>
                <a:chOff x="2984" y="2276"/>
                <a:chExt cx="114" cy="72"/>
              </a:xfrm>
            </p:grpSpPr>
            <p:sp>
              <p:nvSpPr>
                <p:cNvPr id="1670" name="Google Shape;1670;p28"/>
                <p:cNvSpPr/>
                <p:nvPr/>
              </p:nvSpPr>
              <p:spPr>
                <a:xfrm>
                  <a:off x="2984" y="2276"/>
                  <a:ext cx="114" cy="72"/>
                </a:xfrm>
                <a:custGeom>
                  <a:rect b="b" l="l" r="r" t="t"/>
                  <a:pathLst>
                    <a:path extrusionOk="0" h="9942" w="15675">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71" name="Google Shape;1671;p28"/>
                <p:cNvSpPr/>
                <p:nvPr/>
              </p:nvSpPr>
              <p:spPr>
                <a:xfrm>
                  <a:off x="2984" y="2276"/>
                  <a:ext cx="114" cy="72"/>
                </a:xfrm>
                <a:custGeom>
                  <a:rect b="b" l="l" r="r" t="t"/>
                  <a:pathLst>
                    <a:path extrusionOk="0" h="9942" w="15675">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672" name="Google Shape;1672;p28"/>
              <p:cNvSpPr/>
              <p:nvPr/>
            </p:nvSpPr>
            <p:spPr>
              <a:xfrm>
                <a:off x="3104" y="2214"/>
                <a:ext cx="3" cy="2"/>
              </a:xfrm>
              <a:custGeom>
                <a:rect b="b" l="l" r="r" t="t"/>
                <a:pathLst>
                  <a:path extrusionOk="0" h="9" w="16">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673" name="Google Shape;1673;p28"/>
              <p:cNvGrpSpPr/>
              <p:nvPr/>
            </p:nvGrpSpPr>
            <p:grpSpPr>
              <a:xfrm>
                <a:off x="3086" y="2189"/>
                <a:ext cx="85" cy="114"/>
                <a:chOff x="3086" y="2189"/>
                <a:chExt cx="85" cy="114"/>
              </a:xfrm>
            </p:grpSpPr>
            <p:sp>
              <p:nvSpPr>
                <p:cNvPr id="1674" name="Google Shape;1674;p28"/>
                <p:cNvSpPr/>
                <p:nvPr/>
              </p:nvSpPr>
              <p:spPr>
                <a:xfrm>
                  <a:off x="3130" y="2189"/>
                  <a:ext cx="4" cy="8"/>
                </a:xfrm>
                <a:custGeom>
                  <a:rect b="b" l="l" r="r" t="t"/>
                  <a:pathLst>
                    <a:path extrusionOk="0" h="40" w="19">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75" name="Google Shape;1675;p28"/>
                <p:cNvSpPr/>
                <p:nvPr/>
              </p:nvSpPr>
              <p:spPr>
                <a:xfrm>
                  <a:off x="3086" y="2207"/>
                  <a:ext cx="85" cy="96"/>
                </a:xfrm>
                <a:custGeom>
                  <a:rect b="b" l="l" r="r" t="t"/>
                  <a:pathLst>
                    <a:path extrusionOk="0" h="482" w="427">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676" name="Google Shape;1676;p28"/>
              <p:cNvSpPr/>
              <p:nvPr/>
            </p:nvSpPr>
            <p:spPr>
              <a:xfrm>
                <a:off x="3069" y="2190"/>
                <a:ext cx="1" cy="3"/>
              </a:xfrm>
              <a:custGeom>
                <a:rect b="b" l="l" r="r" t="t"/>
                <a:pathLst>
                  <a:path extrusionOk="0" h="19" w="8">
                    <a:moveTo>
                      <a:pt x="8" y="3"/>
                    </a:moveTo>
                    <a:lnTo>
                      <a:pt x="0" y="0"/>
                    </a:lnTo>
                    <a:lnTo>
                      <a:pt x="0" y="11"/>
                    </a:lnTo>
                    <a:lnTo>
                      <a:pt x="3" y="19"/>
                    </a:lnTo>
                    <a:lnTo>
                      <a:pt x="8" y="17"/>
                    </a:lnTo>
                    <a:lnTo>
                      <a:pt x="8"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677" name="Google Shape;1677;p28"/>
              <p:cNvGrpSpPr/>
              <p:nvPr/>
            </p:nvGrpSpPr>
            <p:grpSpPr>
              <a:xfrm>
                <a:off x="3000" y="2012"/>
                <a:ext cx="210" cy="192"/>
                <a:chOff x="3000" y="2012"/>
                <a:chExt cx="210" cy="192"/>
              </a:xfrm>
            </p:grpSpPr>
            <p:sp>
              <p:nvSpPr>
                <p:cNvPr id="1678" name="Google Shape;1678;p28"/>
                <p:cNvSpPr/>
                <p:nvPr/>
              </p:nvSpPr>
              <p:spPr>
                <a:xfrm>
                  <a:off x="3122" y="2182"/>
                  <a:ext cx="10" cy="5"/>
                </a:xfrm>
                <a:custGeom>
                  <a:rect b="b" l="l" r="r" t="t"/>
                  <a:pathLst>
                    <a:path extrusionOk="0" h="26" w="50">
                      <a:moveTo>
                        <a:pt x="50" y="2"/>
                      </a:moveTo>
                      <a:lnTo>
                        <a:pt x="45" y="0"/>
                      </a:lnTo>
                      <a:lnTo>
                        <a:pt x="27" y="2"/>
                      </a:lnTo>
                      <a:lnTo>
                        <a:pt x="23" y="10"/>
                      </a:lnTo>
                      <a:lnTo>
                        <a:pt x="12" y="18"/>
                      </a:lnTo>
                      <a:lnTo>
                        <a:pt x="0" y="22"/>
                      </a:lnTo>
                      <a:lnTo>
                        <a:pt x="1" y="26"/>
                      </a:lnTo>
                      <a:lnTo>
                        <a:pt x="27" y="19"/>
                      </a:lnTo>
                      <a:lnTo>
                        <a:pt x="50"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79" name="Google Shape;1679;p28"/>
                <p:cNvSpPr/>
                <p:nvPr/>
              </p:nvSpPr>
              <p:spPr>
                <a:xfrm>
                  <a:off x="3000" y="2012"/>
                  <a:ext cx="210" cy="192"/>
                </a:xfrm>
                <a:custGeom>
                  <a:rect b="b" l="l" r="r" t="t"/>
                  <a:pathLst>
                    <a:path extrusionOk="0" h="961" w="1049">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680" name="Google Shape;1680;p28"/>
              <p:cNvSpPr/>
              <p:nvPr/>
            </p:nvSpPr>
            <p:spPr>
              <a:xfrm>
                <a:off x="2941" y="2045"/>
                <a:ext cx="107" cy="109"/>
              </a:xfrm>
              <a:custGeom>
                <a:rect b="b" l="l" r="r" t="t"/>
                <a:pathLst>
                  <a:path extrusionOk="0" h="548" w="534">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81" name="Google Shape;1681;p28"/>
              <p:cNvSpPr/>
              <p:nvPr/>
            </p:nvSpPr>
            <p:spPr>
              <a:xfrm>
                <a:off x="3072" y="2191"/>
                <a:ext cx="9" cy="20"/>
              </a:xfrm>
              <a:custGeom>
                <a:rect b="b" l="l" r="r" t="t"/>
                <a:pathLst>
                  <a:path extrusionOk="0" h="98" w="45">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82" name="Google Shape;1682;p28"/>
              <p:cNvSpPr/>
              <p:nvPr/>
            </p:nvSpPr>
            <p:spPr>
              <a:xfrm>
                <a:off x="3075" y="2192"/>
                <a:ext cx="58" cy="43"/>
              </a:xfrm>
              <a:custGeom>
                <a:rect b="b" l="l" r="r" t="t"/>
                <a:pathLst>
                  <a:path extrusionOk="0" h="215" w="288">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683" name="Google Shape;1683;p28"/>
              <p:cNvGrpSpPr/>
              <p:nvPr/>
            </p:nvGrpSpPr>
            <p:grpSpPr>
              <a:xfrm>
                <a:off x="2802" y="1979"/>
                <a:ext cx="205" cy="88"/>
                <a:chOff x="2802" y="1979"/>
                <a:chExt cx="205" cy="88"/>
              </a:xfrm>
            </p:grpSpPr>
            <p:sp>
              <p:nvSpPr>
                <p:cNvPr id="1684" name="Google Shape;1684;p28"/>
                <p:cNvSpPr/>
                <p:nvPr/>
              </p:nvSpPr>
              <p:spPr>
                <a:xfrm>
                  <a:off x="2803" y="1979"/>
                  <a:ext cx="204" cy="88"/>
                </a:xfrm>
                <a:custGeom>
                  <a:rect b="b" l="l" r="r" t="t"/>
                  <a:pathLst>
                    <a:path extrusionOk="0" h="439" w="1022">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85" name="Google Shape;1685;p28"/>
                <p:cNvSpPr/>
                <p:nvPr/>
              </p:nvSpPr>
              <p:spPr>
                <a:xfrm>
                  <a:off x="2802" y="1980"/>
                  <a:ext cx="33" cy="28"/>
                </a:xfrm>
                <a:custGeom>
                  <a:rect b="b" l="l" r="r" t="t"/>
                  <a:pathLst>
                    <a:path extrusionOk="0" h="140" w="166">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686" name="Google Shape;1686;p28"/>
              <p:cNvSpPr/>
              <p:nvPr/>
            </p:nvSpPr>
            <p:spPr>
              <a:xfrm>
                <a:off x="2898" y="2100"/>
                <a:ext cx="47" cy="54"/>
              </a:xfrm>
              <a:custGeom>
                <a:rect b="b" l="l" r="r" t="t"/>
                <a:pathLst>
                  <a:path extrusionOk="0" h="269" w="231">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87" name="Google Shape;1687;p28"/>
              <p:cNvSpPr/>
              <p:nvPr/>
            </p:nvSpPr>
            <p:spPr>
              <a:xfrm>
                <a:off x="2905" y="2047"/>
                <a:ext cx="77" cy="67"/>
              </a:xfrm>
              <a:custGeom>
                <a:rect b="b" l="l" r="r" t="t"/>
                <a:pathLst>
                  <a:path extrusionOk="0" h="337" w="38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88" name="Google Shape;1688;p28"/>
              <p:cNvSpPr/>
              <p:nvPr/>
            </p:nvSpPr>
            <p:spPr>
              <a:xfrm>
                <a:off x="2871" y="2069"/>
                <a:ext cx="25" cy="15"/>
              </a:xfrm>
              <a:custGeom>
                <a:rect b="b" l="l" r="r" t="t"/>
                <a:pathLst>
                  <a:path extrusionOk="0" h="75" w="126">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689" name="Google Shape;1689;p28"/>
            <p:cNvSpPr/>
            <p:nvPr/>
          </p:nvSpPr>
          <p:spPr>
            <a:xfrm>
              <a:off x="5515767" y="2903884"/>
              <a:ext cx="53975" cy="55563"/>
            </a:xfrm>
            <a:custGeom>
              <a:rect b="b" l="l" r="r" t="t"/>
              <a:pathLst>
                <a:path extrusionOk="0" h="175" w="170">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90" name="Google Shape;1690;p28"/>
            <p:cNvSpPr/>
            <p:nvPr/>
          </p:nvSpPr>
          <p:spPr>
            <a:xfrm>
              <a:off x="5569742" y="2532409"/>
              <a:ext cx="708025" cy="377825"/>
            </a:xfrm>
            <a:custGeom>
              <a:rect b="b" l="l" r="r" t="t"/>
              <a:pathLst>
                <a:path extrusionOk="0" h="1190" w="223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91" name="Google Shape;1691;p28"/>
            <p:cNvSpPr/>
            <p:nvPr/>
          </p:nvSpPr>
          <p:spPr>
            <a:xfrm>
              <a:off x="5453855" y="2851497"/>
              <a:ext cx="117475" cy="57150"/>
            </a:xfrm>
            <a:custGeom>
              <a:rect b="b" l="l" r="r" t="t"/>
              <a:pathLst>
                <a:path extrusionOk="0" h="182" w="368">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92" name="Google Shape;1692;p28"/>
            <p:cNvSpPr/>
            <p:nvPr/>
          </p:nvSpPr>
          <p:spPr>
            <a:xfrm>
              <a:off x="5734842" y="2802284"/>
              <a:ext cx="298450" cy="193675"/>
            </a:xfrm>
            <a:custGeom>
              <a:rect b="b" l="l" r="r" t="t"/>
              <a:pathLst>
                <a:path extrusionOk="0" h="612" w="940">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93" name="Google Shape;1693;p28"/>
            <p:cNvSpPr/>
            <p:nvPr/>
          </p:nvSpPr>
          <p:spPr>
            <a:xfrm>
              <a:off x="5672930" y="2868959"/>
              <a:ext cx="247650" cy="171450"/>
            </a:xfrm>
            <a:custGeom>
              <a:rect b="b" l="l" r="r" t="t"/>
              <a:pathLst>
                <a:path extrusionOk="0" h="536" w="778">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694" name="Google Shape;1694;p28"/>
            <p:cNvGrpSpPr/>
            <p:nvPr/>
          </p:nvGrpSpPr>
          <p:grpSpPr>
            <a:xfrm>
              <a:off x="5539580" y="2891184"/>
              <a:ext cx="96838" cy="77788"/>
              <a:chOff x="3007" y="1982"/>
              <a:chExt cx="61" cy="49"/>
            </a:xfrm>
          </p:grpSpPr>
          <p:sp>
            <p:nvSpPr>
              <p:cNvPr id="1695" name="Google Shape;1695;p28"/>
              <p:cNvSpPr/>
              <p:nvPr/>
            </p:nvSpPr>
            <p:spPr>
              <a:xfrm>
                <a:off x="3007" y="2013"/>
                <a:ext cx="13" cy="12"/>
              </a:xfrm>
              <a:custGeom>
                <a:rect b="b" l="l" r="r" t="t"/>
                <a:pathLst>
                  <a:path extrusionOk="0" h="59" w="65">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696" name="Google Shape;1696;p28"/>
              <p:cNvSpPr/>
              <p:nvPr/>
            </p:nvSpPr>
            <p:spPr>
              <a:xfrm>
                <a:off x="3009" y="1982"/>
                <a:ext cx="59" cy="49"/>
              </a:xfrm>
              <a:custGeom>
                <a:rect b="b" l="l" r="r" t="t"/>
                <a:pathLst>
                  <a:path extrusionOk="0" h="245" w="294">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697" name="Google Shape;1697;p28"/>
            <p:cNvSpPr/>
            <p:nvPr/>
          </p:nvSpPr>
          <p:spPr>
            <a:xfrm>
              <a:off x="4333081" y="2130772"/>
              <a:ext cx="190500" cy="130175"/>
            </a:xfrm>
            <a:custGeom>
              <a:rect b="b" l="l" r="r" t="t"/>
              <a:pathLst>
                <a:path extrusionOk="0" h="409" w="603">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698" name="Google Shape;1698;p28"/>
            <p:cNvGrpSpPr/>
            <p:nvPr/>
          </p:nvGrpSpPr>
          <p:grpSpPr>
            <a:xfrm>
              <a:off x="4945856" y="1268759"/>
              <a:ext cx="287338" cy="296863"/>
              <a:chOff x="3202" y="1036"/>
              <a:chExt cx="181" cy="187"/>
            </a:xfrm>
          </p:grpSpPr>
          <p:sp>
            <p:nvSpPr>
              <p:cNvPr id="1699" name="Google Shape;1699;p28"/>
              <p:cNvSpPr/>
              <p:nvPr/>
            </p:nvSpPr>
            <p:spPr>
              <a:xfrm>
                <a:off x="3202" y="1036"/>
                <a:ext cx="118" cy="187"/>
              </a:xfrm>
              <a:custGeom>
                <a:rect b="b" l="l" r="r" t="t"/>
                <a:pathLst>
                  <a:path extrusionOk="0" h="937" w="591">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00" name="Google Shape;1700;p28"/>
              <p:cNvSpPr/>
              <p:nvPr/>
            </p:nvSpPr>
            <p:spPr>
              <a:xfrm>
                <a:off x="3306" y="1118"/>
                <a:ext cx="25" cy="23"/>
              </a:xfrm>
              <a:custGeom>
                <a:rect b="b" l="l" r="r" t="t"/>
                <a:pathLst>
                  <a:path extrusionOk="0" h="117" w="126">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01" name="Google Shape;1701;p28"/>
              <p:cNvSpPr/>
              <p:nvPr/>
            </p:nvSpPr>
            <p:spPr>
              <a:xfrm>
                <a:off x="3340" y="1146"/>
                <a:ext cx="1" cy="1"/>
              </a:xfrm>
              <a:custGeom>
                <a:rect b="b" l="l" r="r" t="t"/>
                <a:pathLst>
                  <a:path extrusionOk="0" h="2" w="1">
                    <a:moveTo>
                      <a:pt x="0" y="0"/>
                    </a:moveTo>
                    <a:lnTo>
                      <a:pt x="0" y="2"/>
                    </a:lnTo>
                    <a:lnTo>
                      <a:pt x="1" y="2"/>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02" name="Google Shape;1702;p28"/>
              <p:cNvSpPr/>
              <p:nvPr/>
            </p:nvSpPr>
            <p:spPr>
              <a:xfrm>
                <a:off x="3340" y="1147"/>
                <a:ext cx="1" cy="1"/>
              </a:xfrm>
              <a:custGeom>
                <a:rect b="b" l="l" r="r" t="t"/>
                <a:pathLst>
                  <a:path extrusionOk="0" h="1" w="120000">
                    <a:moveTo>
                      <a:pt x="0" y="0"/>
                    </a:moveTo>
                    <a:lnTo>
                      <a:pt x="0" y="0"/>
                    </a:lnTo>
                    <a:lnTo>
                      <a:pt x="0" y="1"/>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03" name="Google Shape;1703;p28"/>
              <p:cNvSpPr/>
              <p:nvPr/>
            </p:nvSpPr>
            <p:spPr>
              <a:xfrm>
                <a:off x="3313" y="1136"/>
                <a:ext cx="45" cy="54"/>
              </a:xfrm>
              <a:custGeom>
                <a:rect b="b" l="l" r="r" t="t"/>
                <a:pathLst>
                  <a:path extrusionOk="0" h="268" w="222">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04" name="Google Shape;1704;p28"/>
              <p:cNvSpPr/>
              <p:nvPr/>
            </p:nvSpPr>
            <p:spPr>
              <a:xfrm>
                <a:off x="3284" y="1036"/>
                <a:ext cx="99" cy="52"/>
              </a:xfrm>
              <a:custGeom>
                <a:rect b="b" l="l" r="r" t="t"/>
                <a:pathLst>
                  <a:path extrusionOk="0" h="260" w="496">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705" name="Google Shape;1705;p28"/>
            <p:cNvSpPr/>
            <p:nvPr/>
          </p:nvSpPr>
          <p:spPr>
            <a:xfrm>
              <a:off x="3993356" y="2386359"/>
              <a:ext cx="6350" cy="6350"/>
            </a:xfrm>
            <a:custGeom>
              <a:rect b="b" l="l" r="r" t="t"/>
              <a:pathLst>
                <a:path extrusionOk="0" h="22" w="19">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06" name="Google Shape;1706;p28"/>
            <p:cNvSpPr/>
            <p:nvPr/>
          </p:nvSpPr>
          <p:spPr>
            <a:xfrm>
              <a:off x="4331493" y="1810097"/>
              <a:ext cx="46038" cy="44450"/>
            </a:xfrm>
            <a:custGeom>
              <a:rect b="b" l="l" r="r" t="t"/>
              <a:pathLst>
                <a:path extrusionOk="0" h="140" w="141">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07" name="Google Shape;1707;p28"/>
            <p:cNvSpPr/>
            <p:nvPr/>
          </p:nvSpPr>
          <p:spPr>
            <a:xfrm>
              <a:off x="4271168" y="1913284"/>
              <a:ext cx="46038" cy="31750"/>
            </a:xfrm>
            <a:custGeom>
              <a:rect b="b" l="l" r="r" t="t"/>
              <a:pathLst>
                <a:path extrusionOk="0" h="102" w="146">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08" name="Google Shape;1708;p28"/>
            <p:cNvSpPr/>
            <p:nvPr/>
          </p:nvSpPr>
          <p:spPr>
            <a:xfrm>
              <a:off x="3994943" y="2381597"/>
              <a:ext cx="14288" cy="4763"/>
            </a:xfrm>
            <a:custGeom>
              <a:rect b="b" l="l" r="r" t="t"/>
              <a:pathLst>
                <a:path extrusionOk="0" h="15" w="44">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09" name="Google Shape;1709;p28"/>
            <p:cNvSpPr/>
            <p:nvPr/>
          </p:nvSpPr>
          <p:spPr>
            <a:xfrm>
              <a:off x="3490118" y="1268759"/>
              <a:ext cx="963613" cy="1114425"/>
            </a:xfrm>
            <a:custGeom>
              <a:rect b="b" l="l" r="r" t="t"/>
              <a:pathLst>
                <a:path extrusionOk="0" h="3510" w="3035">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10" name="Google Shape;1710;p28"/>
            <p:cNvSpPr/>
            <p:nvPr/>
          </p:nvSpPr>
          <p:spPr>
            <a:xfrm>
              <a:off x="3804443" y="1951384"/>
              <a:ext cx="52388" cy="52388"/>
            </a:xfrm>
            <a:custGeom>
              <a:rect b="b" l="l" r="r" t="t"/>
              <a:pathLst>
                <a:path extrusionOk="0" h="166" w="163">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11" name="Google Shape;1711;p28"/>
            <p:cNvSpPr/>
            <p:nvPr/>
          </p:nvSpPr>
          <p:spPr>
            <a:xfrm>
              <a:off x="3559968" y="1500534"/>
              <a:ext cx="52388" cy="19050"/>
            </a:xfrm>
            <a:custGeom>
              <a:rect b="b" l="l" r="r" t="t"/>
              <a:pathLst>
                <a:path extrusionOk="0" h="61" w="167">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712" name="Google Shape;1712;p28"/>
            <p:cNvGrpSpPr/>
            <p:nvPr/>
          </p:nvGrpSpPr>
          <p:grpSpPr>
            <a:xfrm>
              <a:off x="3344068" y="3475384"/>
              <a:ext cx="808038" cy="1365250"/>
              <a:chOff x="1624" y="2350"/>
              <a:chExt cx="509" cy="860"/>
            </a:xfrm>
          </p:grpSpPr>
          <p:sp>
            <p:nvSpPr>
              <p:cNvPr id="1713" name="Google Shape;1713;p28"/>
              <p:cNvSpPr/>
              <p:nvPr/>
            </p:nvSpPr>
            <p:spPr>
              <a:xfrm>
                <a:off x="1709" y="3154"/>
                <a:ext cx="23" cy="27"/>
              </a:xfrm>
              <a:custGeom>
                <a:rect b="b" l="l" r="r" t="t"/>
                <a:pathLst>
                  <a:path extrusionOk="0" h="134" w="115">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14" name="Google Shape;1714;p28"/>
              <p:cNvSpPr/>
              <p:nvPr/>
            </p:nvSpPr>
            <p:spPr>
              <a:xfrm>
                <a:off x="1712" y="2353"/>
                <a:ext cx="148" cy="126"/>
              </a:xfrm>
              <a:custGeom>
                <a:rect b="b" l="l" r="r" t="t"/>
                <a:pathLst>
                  <a:path extrusionOk="0" h="631" w="743">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15" name="Google Shape;1715;p28"/>
              <p:cNvSpPr/>
              <p:nvPr/>
            </p:nvSpPr>
            <p:spPr>
              <a:xfrm>
                <a:off x="1629" y="2473"/>
                <a:ext cx="62" cy="69"/>
              </a:xfrm>
              <a:custGeom>
                <a:rect b="b" l="l" r="r" t="t"/>
                <a:pathLst>
                  <a:path extrusionOk="0" h="345" w="311">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16" name="Google Shape;1716;p28"/>
              <p:cNvSpPr/>
              <p:nvPr/>
            </p:nvSpPr>
            <p:spPr>
              <a:xfrm>
                <a:off x="1828" y="2701"/>
                <a:ext cx="92" cy="98"/>
              </a:xfrm>
              <a:custGeom>
                <a:rect b="b" l="l" r="r" t="t"/>
                <a:pathLst>
                  <a:path extrusionOk="0" h="491" w="459">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17" name="Google Shape;1717;p28"/>
              <p:cNvSpPr/>
              <p:nvPr/>
            </p:nvSpPr>
            <p:spPr>
              <a:xfrm>
                <a:off x="1687" y="2681"/>
                <a:ext cx="93" cy="506"/>
              </a:xfrm>
              <a:custGeom>
                <a:rect b="b" l="l" r="r" t="t"/>
                <a:pathLst>
                  <a:path extrusionOk="0" h="2531" w="463">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18" name="Google Shape;1718;p28"/>
              <p:cNvSpPr/>
              <p:nvPr/>
            </p:nvSpPr>
            <p:spPr>
              <a:xfrm>
                <a:off x="1733" y="3162"/>
                <a:ext cx="31" cy="47"/>
              </a:xfrm>
              <a:custGeom>
                <a:rect b="b" l="l" r="r" t="t"/>
                <a:pathLst>
                  <a:path extrusionOk="0" h="235" w="152">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19" name="Google Shape;1719;p28"/>
              <p:cNvSpPr/>
              <p:nvPr/>
            </p:nvSpPr>
            <p:spPr>
              <a:xfrm>
                <a:off x="1964" y="2482"/>
                <a:ext cx="6" cy="5"/>
              </a:xfrm>
              <a:custGeom>
                <a:rect b="b" l="l" r="r" t="t"/>
                <a:pathLst>
                  <a:path extrusionOk="0" h="27" w="32">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20" name="Google Shape;1720;p28"/>
              <p:cNvSpPr/>
              <p:nvPr/>
            </p:nvSpPr>
            <p:spPr>
              <a:xfrm>
                <a:off x="1971" y="2487"/>
                <a:ext cx="4" cy="2"/>
              </a:xfrm>
              <a:custGeom>
                <a:rect b="b" l="l" r="r" t="t"/>
                <a:pathLst>
                  <a:path extrusionOk="0" h="12" w="18">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21" name="Google Shape;1721;p28"/>
              <p:cNvSpPr/>
              <p:nvPr/>
            </p:nvSpPr>
            <p:spPr>
              <a:xfrm>
                <a:off x="1962" y="2489"/>
                <a:ext cx="23" cy="17"/>
              </a:xfrm>
              <a:custGeom>
                <a:rect b="b" l="l" r="r" t="t"/>
                <a:pathLst>
                  <a:path extrusionOk="0" h="87" w="116">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22" name="Google Shape;1722;p28"/>
              <p:cNvSpPr/>
              <p:nvPr/>
            </p:nvSpPr>
            <p:spPr>
              <a:xfrm>
                <a:off x="1955" y="2487"/>
                <a:ext cx="7" cy="8"/>
              </a:xfrm>
              <a:custGeom>
                <a:rect b="b" l="l" r="r" t="t"/>
                <a:pathLst>
                  <a:path extrusionOk="0" h="38" w="31">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23" name="Google Shape;1723;p28"/>
              <p:cNvSpPr/>
              <p:nvPr/>
            </p:nvSpPr>
            <p:spPr>
              <a:xfrm>
                <a:off x="1967" y="2482"/>
                <a:ext cx="1" cy="1"/>
              </a:xfrm>
              <a:custGeom>
                <a:rect b="b" l="l" r="r" t="t"/>
                <a:pathLst>
                  <a:path extrusionOk="0" h="7" w="6">
                    <a:moveTo>
                      <a:pt x="5" y="0"/>
                    </a:moveTo>
                    <a:lnTo>
                      <a:pt x="6" y="5"/>
                    </a:lnTo>
                    <a:lnTo>
                      <a:pt x="5" y="7"/>
                    </a:lnTo>
                    <a:lnTo>
                      <a:pt x="3" y="7"/>
                    </a:lnTo>
                    <a:lnTo>
                      <a:pt x="0" y="7"/>
                    </a:lnTo>
                    <a:lnTo>
                      <a:pt x="0" y="3"/>
                    </a:lnTo>
                    <a:lnTo>
                      <a:pt x="1" y="1"/>
                    </a:lnTo>
                    <a:lnTo>
                      <a:pt x="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24" name="Google Shape;1724;p28"/>
              <p:cNvSpPr/>
              <p:nvPr/>
            </p:nvSpPr>
            <p:spPr>
              <a:xfrm>
                <a:off x="1963" y="2487"/>
                <a:ext cx="2" cy="1"/>
              </a:xfrm>
              <a:custGeom>
                <a:rect b="b" l="l" r="r" t="t"/>
                <a:pathLst>
                  <a:path extrusionOk="0" h="6" w="8">
                    <a:moveTo>
                      <a:pt x="7" y="0"/>
                    </a:moveTo>
                    <a:lnTo>
                      <a:pt x="8" y="2"/>
                    </a:lnTo>
                    <a:lnTo>
                      <a:pt x="8" y="6"/>
                    </a:lnTo>
                    <a:lnTo>
                      <a:pt x="3" y="6"/>
                    </a:lnTo>
                    <a:lnTo>
                      <a:pt x="0" y="1"/>
                    </a:lnTo>
                    <a:lnTo>
                      <a:pt x="7"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25" name="Google Shape;1725;p28"/>
              <p:cNvSpPr/>
              <p:nvPr/>
            </p:nvSpPr>
            <p:spPr>
              <a:xfrm>
                <a:off x="1706" y="2430"/>
                <a:ext cx="427" cy="448"/>
              </a:xfrm>
              <a:custGeom>
                <a:rect b="b" l="l" r="r" t="t"/>
                <a:pathLst>
                  <a:path extrusionOk="0" h="2241" w="2135">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26" name="Google Shape;1726;p28"/>
              <p:cNvSpPr/>
              <p:nvPr/>
            </p:nvSpPr>
            <p:spPr>
              <a:xfrm>
                <a:off x="1650" y="2350"/>
                <a:ext cx="132" cy="182"/>
              </a:xfrm>
              <a:custGeom>
                <a:rect b="b" l="l" r="r" t="t"/>
                <a:pathLst>
                  <a:path extrusionOk="0" h="909" w="663">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27" name="Google Shape;1727;p28"/>
              <p:cNvSpPr/>
              <p:nvPr/>
            </p:nvSpPr>
            <p:spPr>
              <a:xfrm>
                <a:off x="1751" y="2592"/>
                <a:ext cx="132" cy="151"/>
              </a:xfrm>
              <a:custGeom>
                <a:rect b="b" l="l" r="r" t="t"/>
                <a:pathLst>
                  <a:path extrusionOk="0" h="754" w="658">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28" name="Google Shape;1728;p28"/>
              <p:cNvSpPr/>
              <p:nvPr/>
            </p:nvSpPr>
            <p:spPr>
              <a:xfrm>
                <a:off x="1874" y="2831"/>
                <a:ext cx="59" cy="63"/>
              </a:xfrm>
              <a:custGeom>
                <a:rect b="b" l="l" r="r" t="t"/>
                <a:pathLst>
                  <a:path extrusionOk="0" h="314" w="292">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29" name="Google Shape;1729;p28"/>
              <p:cNvSpPr/>
              <p:nvPr/>
            </p:nvSpPr>
            <p:spPr>
              <a:xfrm>
                <a:off x="1844" y="2396"/>
                <a:ext cx="53" cy="77"/>
              </a:xfrm>
              <a:custGeom>
                <a:rect b="b" l="l" r="r" t="t"/>
                <a:pathLst>
                  <a:path extrusionOk="0" h="386" w="265">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30" name="Google Shape;1730;p28"/>
              <p:cNvSpPr/>
              <p:nvPr/>
            </p:nvSpPr>
            <p:spPr>
              <a:xfrm>
                <a:off x="1919" y="2425"/>
                <a:ext cx="32" cy="40"/>
              </a:xfrm>
              <a:custGeom>
                <a:rect b="b" l="l" r="r" t="t"/>
                <a:pathLst>
                  <a:path extrusionOk="0" h="200" w="157">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31" name="Google Shape;1731;p28"/>
              <p:cNvSpPr/>
              <p:nvPr/>
            </p:nvSpPr>
            <p:spPr>
              <a:xfrm>
                <a:off x="1624" y="2488"/>
                <a:ext cx="137" cy="201"/>
              </a:xfrm>
              <a:custGeom>
                <a:rect b="b" l="l" r="r" t="t"/>
                <a:pathLst>
                  <a:path extrusionOk="0" h="1005" w="686">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32" name="Google Shape;1732;p28"/>
              <p:cNvSpPr/>
              <p:nvPr/>
            </p:nvSpPr>
            <p:spPr>
              <a:xfrm>
                <a:off x="1711" y="2730"/>
                <a:ext cx="216" cy="429"/>
              </a:xfrm>
              <a:custGeom>
                <a:rect b="b" l="l" r="r" t="t"/>
                <a:pathLst>
                  <a:path extrusionOk="0" h="2146" w="1080">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rgbClr val="EEA2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33" name="Google Shape;1733;p28"/>
              <p:cNvSpPr/>
              <p:nvPr/>
            </p:nvSpPr>
            <p:spPr>
              <a:xfrm>
                <a:off x="1763" y="3165"/>
                <a:ext cx="38" cy="45"/>
              </a:xfrm>
              <a:custGeom>
                <a:rect b="b" l="l" r="r" t="t"/>
                <a:pathLst>
                  <a:path extrusionOk="0" h="224" w="193">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34" name="Google Shape;1734;p28"/>
              <p:cNvSpPr/>
              <p:nvPr/>
            </p:nvSpPr>
            <p:spPr>
              <a:xfrm>
                <a:off x="1879" y="2422"/>
                <a:ext cx="45" cy="45"/>
              </a:xfrm>
              <a:custGeom>
                <a:rect b="b" l="l" r="r" t="t"/>
                <a:pathLst>
                  <a:path extrusionOk="0" h="221" w="226">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35" name="Google Shape;1735;p28"/>
              <p:cNvSpPr/>
              <p:nvPr/>
            </p:nvSpPr>
            <p:spPr>
              <a:xfrm rot="-1047951">
                <a:off x="1790" y="2357"/>
                <a:ext cx="4" cy="4"/>
              </a:xfrm>
              <a:custGeom>
                <a:rect b="b" l="l" r="r" t="t"/>
                <a:pathLst>
                  <a:path extrusionOk="0" h="93" w="18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36" name="Google Shape;1736;p28"/>
              <p:cNvSpPr/>
              <p:nvPr/>
            </p:nvSpPr>
            <p:spPr>
              <a:xfrm rot="-1047951">
                <a:off x="1753" y="2352"/>
                <a:ext cx="3" cy="4"/>
              </a:xfrm>
              <a:custGeom>
                <a:rect b="b" l="l" r="r" t="t"/>
                <a:pathLst>
                  <a:path extrusionOk="0" h="102" w="101">
                    <a:moveTo>
                      <a:pt x="24" y="37"/>
                    </a:moveTo>
                    <a:lnTo>
                      <a:pt x="0" y="0"/>
                    </a:lnTo>
                    <a:lnTo>
                      <a:pt x="0" y="10"/>
                    </a:lnTo>
                    <a:lnTo>
                      <a:pt x="5" y="41"/>
                    </a:lnTo>
                    <a:lnTo>
                      <a:pt x="24" y="72"/>
                    </a:lnTo>
                    <a:lnTo>
                      <a:pt x="101" y="102"/>
                    </a:lnTo>
                    <a:lnTo>
                      <a:pt x="101" y="85"/>
                    </a:lnTo>
                    <a:lnTo>
                      <a:pt x="59" y="68"/>
                    </a:lnTo>
                    <a:lnTo>
                      <a:pt x="24" y="3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37" name="Google Shape;1737;p28"/>
              <p:cNvSpPr/>
              <p:nvPr/>
            </p:nvSpPr>
            <p:spPr>
              <a:xfrm rot="-1047951">
                <a:off x="1758" y="2351"/>
                <a:ext cx="2" cy="4"/>
              </a:xfrm>
              <a:custGeom>
                <a:rect b="b" l="l" r="r" t="t"/>
                <a:pathLst>
                  <a:path extrusionOk="0" h="85" w="69">
                    <a:moveTo>
                      <a:pt x="20" y="17"/>
                    </a:moveTo>
                    <a:lnTo>
                      <a:pt x="0" y="0"/>
                    </a:lnTo>
                    <a:lnTo>
                      <a:pt x="13" y="26"/>
                    </a:lnTo>
                    <a:lnTo>
                      <a:pt x="38" y="51"/>
                    </a:lnTo>
                    <a:lnTo>
                      <a:pt x="52" y="82"/>
                    </a:lnTo>
                    <a:lnTo>
                      <a:pt x="62" y="85"/>
                    </a:lnTo>
                    <a:lnTo>
                      <a:pt x="69" y="38"/>
                    </a:lnTo>
                    <a:lnTo>
                      <a:pt x="52" y="23"/>
                    </a:lnTo>
                    <a:lnTo>
                      <a:pt x="20" y="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738" name="Google Shape;1738;p28"/>
            <p:cNvSpPr/>
            <p:nvPr/>
          </p:nvSpPr>
          <p:spPr>
            <a:xfrm>
              <a:off x="3234531" y="3429347"/>
              <a:ext cx="74613" cy="74613"/>
            </a:xfrm>
            <a:custGeom>
              <a:rect b="b" l="l" r="r" t="t"/>
              <a:pathLst>
                <a:path extrusionOk="0" h="236" w="234">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39" name="Google Shape;1739;p28"/>
            <p:cNvSpPr/>
            <p:nvPr/>
          </p:nvSpPr>
          <p:spPr>
            <a:xfrm>
              <a:off x="3313906" y="3524597"/>
              <a:ext cx="101600" cy="42863"/>
            </a:xfrm>
            <a:custGeom>
              <a:rect b="b" l="l" r="r" t="t"/>
              <a:pathLst>
                <a:path extrusionOk="0" h="135" w="318">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40" name="Google Shape;1740;p28"/>
            <p:cNvSpPr/>
            <p:nvPr/>
          </p:nvSpPr>
          <p:spPr>
            <a:xfrm>
              <a:off x="3153568" y="3378547"/>
              <a:ext cx="68263" cy="74613"/>
            </a:xfrm>
            <a:custGeom>
              <a:rect b="b" l="l" r="r" t="t"/>
              <a:pathLst>
                <a:path extrusionOk="0" h="235" w="212">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41" name="Google Shape;1741;p28"/>
            <p:cNvSpPr/>
            <p:nvPr/>
          </p:nvSpPr>
          <p:spPr>
            <a:xfrm>
              <a:off x="3205956" y="3367434"/>
              <a:ext cx="19050" cy="46038"/>
            </a:xfrm>
            <a:custGeom>
              <a:rect b="b" l="l" r="r" t="t"/>
              <a:pathLst>
                <a:path extrusionOk="0" h="145" w="62">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42" name="Google Shape;1742;p28"/>
            <p:cNvSpPr/>
            <p:nvPr/>
          </p:nvSpPr>
          <p:spPr>
            <a:xfrm>
              <a:off x="3191668" y="3440459"/>
              <a:ext cx="39688" cy="22225"/>
            </a:xfrm>
            <a:custGeom>
              <a:rect b="b" l="l" r="r" t="t"/>
              <a:pathLst>
                <a:path extrusionOk="0" h="71" w="125">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43" name="Google Shape;1743;p28"/>
            <p:cNvSpPr/>
            <p:nvPr/>
          </p:nvSpPr>
          <p:spPr>
            <a:xfrm>
              <a:off x="3264693" y="3497609"/>
              <a:ext cx="57150" cy="50800"/>
            </a:xfrm>
            <a:custGeom>
              <a:rect b="b" l="l" r="r" t="t"/>
              <a:pathLst>
                <a:path extrusionOk="0" h="157" w="180">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44" name="Google Shape;1744;p28"/>
            <p:cNvSpPr/>
            <p:nvPr/>
          </p:nvSpPr>
          <p:spPr>
            <a:xfrm>
              <a:off x="3202781" y="3411884"/>
              <a:ext cx="106363" cy="53975"/>
            </a:xfrm>
            <a:custGeom>
              <a:rect b="b" l="l" r="r" t="t"/>
              <a:pathLst>
                <a:path extrusionOk="0" h="166" w="337">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45" name="Google Shape;1745;p28"/>
            <p:cNvSpPr/>
            <p:nvPr/>
          </p:nvSpPr>
          <p:spPr>
            <a:xfrm>
              <a:off x="2721768" y="3094384"/>
              <a:ext cx="525463" cy="342900"/>
            </a:xfrm>
            <a:custGeom>
              <a:rect b="b" l="l" r="r" t="t"/>
              <a:pathLst>
                <a:path extrusionOk="0" h="1083" w="1657">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746" name="Google Shape;1746;p28"/>
            <p:cNvGrpSpPr/>
            <p:nvPr/>
          </p:nvGrpSpPr>
          <p:grpSpPr>
            <a:xfrm>
              <a:off x="1832768" y="1897409"/>
              <a:ext cx="1765300" cy="1346200"/>
              <a:chOff x="672" y="1356"/>
              <a:chExt cx="1112" cy="848"/>
            </a:xfrm>
          </p:grpSpPr>
          <p:grpSp>
            <p:nvGrpSpPr>
              <p:cNvPr id="1747" name="Google Shape;1747;p28"/>
              <p:cNvGrpSpPr/>
              <p:nvPr/>
            </p:nvGrpSpPr>
            <p:grpSpPr>
              <a:xfrm>
                <a:off x="672" y="1356"/>
                <a:ext cx="418" cy="413"/>
                <a:chOff x="672" y="1356"/>
                <a:chExt cx="418" cy="413"/>
              </a:xfrm>
            </p:grpSpPr>
            <p:sp>
              <p:nvSpPr>
                <p:cNvPr id="1748" name="Google Shape;1748;p28"/>
                <p:cNvSpPr/>
                <p:nvPr/>
              </p:nvSpPr>
              <p:spPr>
                <a:xfrm>
                  <a:off x="776" y="1738"/>
                  <a:ext cx="3" cy="7"/>
                </a:xfrm>
                <a:custGeom>
                  <a:rect b="b" l="l" r="r" t="t"/>
                  <a:pathLst>
                    <a:path extrusionOk="0" h="33" w="12">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49" name="Google Shape;1749;p28"/>
                <p:cNvSpPr/>
                <p:nvPr/>
              </p:nvSpPr>
              <p:spPr>
                <a:xfrm>
                  <a:off x="833" y="1721"/>
                  <a:ext cx="6" cy="4"/>
                </a:xfrm>
                <a:custGeom>
                  <a:rect b="b" l="l" r="r" t="t"/>
                  <a:pathLst>
                    <a:path extrusionOk="0" h="18" w="27">
                      <a:moveTo>
                        <a:pt x="13" y="9"/>
                      </a:moveTo>
                      <a:lnTo>
                        <a:pt x="5" y="18"/>
                      </a:lnTo>
                      <a:lnTo>
                        <a:pt x="0" y="9"/>
                      </a:lnTo>
                      <a:lnTo>
                        <a:pt x="5" y="2"/>
                      </a:lnTo>
                      <a:lnTo>
                        <a:pt x="10" y="0"/>
                      </a:lnTo>
                      <a:lnTo>
                        <a:pt x="13" y="1"/>
                      </a:lnTo>
                      <a:lnTo>
                        <a:pt x="26" y="1"/>
                      </a:lnTo>
                      <a:lnTo>
                        <a:pt x="27" y="3"/>
                      </a:lnTo>
                      <a:lnTo>
                        <a:pt x="13" y="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50" name="Google Shape;1750;p28"/>
                <p:cNvSpPr/>
                <p:nvPr/>
              </p:nvSpPr>
              <p:spPr>
                <a:xfrm>
                  <a:off x="817" y="1706"/>
                  <a:ext cx="29" cy="24"/>
                </a:xfrm>
                <a:custGeom>
                  <a:rect b="b" l="l" r="r" t="t"/>
                  <a:pathLst>
                    <a:path extrusionOk="0" h="117" w="145">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51" name="Google Shape;1751;p28"/>
                <p:cNvSpPr/>
                <p:nvPr/>
              </p:nvSpPr>
              <p:spPr>
                <a:xfrm>
                  <a:off x="672" y="1356"/>
                  <a:ext cx="328" cy="411"/>
                </a:xfrm>
                <a:custGeom>
                  <a:rect b="b" l="l" r="r" t="t"/>
                  <a:pathLst>
                    <a:path extrusionOk="0" h="2054" w="1638">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52" name="Google Shape;1752;p28"/>
                <p:cNvSpPr/>
                <p:nvPr/>
              </p:nvSpPr>
              <p:spPr>
                <a:xfrm>
                  <a:off x="999" y="1668"/>
                  <a:ext cx="91" cy="101"/>
                </a:xfrm>
                <a:custGeom>
                  <a:rect b="b" l="l" r="r" t="t"/>
                  <a:pathLst>
                    <a:path extrusionOk="0" h="507" w="456">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nvGrpSpPr>
              <p:cNvPr id="1753" name="Google Shape;1753;p28"/>
              <p:cNvGrpSpPr/>
              <p:nvPr/>
            </p:nvGrpSpPr>
            <p:grpSpPr>
              <a:xfrm>
                <a:off x="1149" y="1865"/>
                <a:ext cx="635" cy="339"/>
                <a:chOff x="1149" y="1865"/>
                <a:chExt cx="635" cy="339"/>
              </a:xfrm>
            </p:grpSpPr>
            <p:sp>
              <p:nvSpPr>
                <p:cNvPr id="1754" name="Google Shape;1754;p28"/>
                <p:cNvSpPr/>
                <p:nvPr/>
              </p:nvSpPr>
              <p:spPr>
                <a:xfrm>
                  <a:off x="1782" y="1939"/>
                  <a:ext cx="2" cy="3"/>
                </a:xfrm>
                <a:custGeom>
                  <a:rect b="b" l="l" r="r" t="t"/>
                  <a:pathLst>
                    <a:path extrusionOk="0" h="15" w="10">
                      <a:moveTo>
                        <a:pt x="5" y="0"/>
                      </a:moveTo>
                      <a:lnTo>
                        <a:pt x="2" y="3"/>
                      </a:lnTo>
                      <a:lnTo>
                        <a:pt x="1" y="10"/>
                      </a:lnTo>
                      <a:lnTo>
                        <a:pt x="0" y="15"/>
                      </a:lnTo>
                      <a:lnTo>
                        <a:pt x="5" y="10"/>
                      </a:lnTo>
                      <a:lnTo>
                        <a:pt x="8" y="10"/>
                      </a:lnTo>
                      <a:lnTo>
                        <a:pt x="8" y="6"/>
                      </a:lnTo>
                      <a:lnTo>
                        <a:pt x="10" y="1"/>
                      </a:lnTo>
                      <a:lnTo>
                        <a:pt x="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55" name="Google Shape;1755;p28"/>
                <p:cNvSpPr/>
                <p:nvPr/>
              </p:nvSpPr>
              <p:spPr>
                <a:xfrm>
                  <a:off x="1782" y="1939"/>
                  <a:ext cx="2" cy="3"/>
                </a:xfrm>
                <a:custGeom>
                  <a:rect b="b" l="l" r="r" t="t"/>
                  <a:pathLst>
                    <a:path extrusionOk="0" h="15" w="10">
                      <a:moveTo>
                        <a:pt x="5" y="0"/>
                      </a:moveTo>
                      <a:lnTo>
                        <a:pt x="2" y="3"/>
                      </a:lnTo>
                      <a:lnTo>
                        <a:pt x="1" y="10"/>
                      </a:lnTo>
                      <a:lnTo>
                        <a:pt x="0" y="15"/>
                      </a:lnTo>
                      <a:lnTo>
                        <a:pt x="5" y="10"/>
                      </a:lnTo>
                      <a:lnTo>
                        <a:pt x="8" y="10"/>
                      </a:lnTo>
                      <a:lnTo>
                        <a:pt x="8" y="6"/>
                      </a:lnTo>
                      <a:lnTo>
                        <a:pt x="10" y="1"/>
                      </a:lnTo>
                      <a:lnTo>
                        <a:pt x="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56" name="Google Shape;1756;p28"/>
                <p:cNvSpPr/>
                <p:nvPr/>
              </p:nvSpPr>
              <p:spPr>
                <a:xfrm>
                  <a:off x="1671" y="2027"/>
                  <a:ext cx="1" cy="1"/>
                </a:xfrm>
                <a:custGeom>
                  <a:rect b="b" l="l" r="r" t="t"/>
                  <a:pathLst>
                    <a:path extrusionOk="0" h="3" w="120000">
                      <a:moveTo>
                        <a:pt x="0" y="3"/>
                      </a:moveTo>
                      <a:lnTo>
                        <a:pt x="0" y="0"/>
                      </a:lnTo>
                      <a:lnTo>
                        <a:pt x="0"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57" name="Google Shape;1757;p28"/>
                <p:cNvSpPr/>
                <p:nvPr/>
              </p:nvSpPr>
              <p:spPr>
                <a:xfrm>
                  <a:off x="1670" y="2025"/>
                  <a:ext cx="1" cy="1"/>
                </a:xfrm>
                <a:custGeom>
                  <a:rect b="b" l="l" r="r" t="t"/>
                  <a:pathLst>
                    <a:path extrusionOk="0" h="6" w="5">
                      <a:moveTo>
                        <a:pt x="3" y="2"/>
                      </a:moveTo>
                      <a:lnTo>
                        <a:pt x="0" y="0"/>
                      </a:lnTo>
                      <a:lnTo>
                        <a:pt x="3" y="2"/>
                      </a:lnTo>
                      <a:lnTo>
                        <a:pt x="5" y="6"/>
                      </a:lnTo>
                      <a:lnTo>
                        <a:pt x="3"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58" name="Google Shape;1758;p28"/>
                <p:cNvSpPr/>
                <p:nvPr/>
              </p:nvSpPr>
              <p:spPr>
                <a:xfrm>
                  <a:off x="1149" y="1865"/>
                  <a:ext cx="633" cy="339"/>
                </a:xfrm>
                <a:custGeom>
                  <a:rect b="b" l="l" r="r" t="t"/>
                  <a:pathLst>
                    <a:path extrusionOk="0" h="1693" w="3166">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rgbClr val="18232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grpSp>
          <p:nvGrpSpPr>
            <p:cNvPr id="1759" name="Google Shape;1759;p28"/>
            <p:cNvGrpSpPr/>
            <p:nvPr/>
          </p:nvGrpSpPr>
          <p:grpSpPr>
            <a:xfrm>
              <a:off x="2304256" y="1268759"/>
              <a:ext cx="1538288" cy="1622426"/>
              <a:chOff x="969" y="960"/>
              <a:chExt cx="969" cy="1022"/>
            </a:xfrm>
          </p:grpSpPr>
          <p:sp>
            <p:nvSpPr>
              <p:cNvPr id="1760" name="Google Shape;1760;p28"/>
              <p:cNvSpPr/>
              <p:nvPr/>
            </p:nvSpPr>
            <p:spPr>
              <a:xfrm>
                <a:off x="1903" y="1791"/>
                <a:ext cx="1" cy="1"/>
              </a:xfrm>
              <a:custGeom>
                <a:rect b="b" l="l" r="r" t="t"/>
                <a:pathLst>
                  <a:path extrusionOk="0" h="2" w="3">
                    <a:moveTo>
                      <a:pt x="0" y="0"/>
                    </a:moveTo>
                    <a:lnTo>
                      <a:pt x="0" y="1"/>
                    </a:lnTo>
                    <a:lnTo>
                      <a:pt x="3" y="2"/>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61" name="Google Shape;1761;p28"/>
              <p:cNvSpPr/>
              <p:nvPr/>
            </p:nvSpPr>
            <p:spPr>
              <a:xfrm>
                <a:off x="1865" y="1826"/>
                <a:ext cx="73" cy="84"/>
              </a:xfrm>
              <a:custGeom>
                <a:rect b="b" l="l" r="r" t="t"/>
                <a:pathLst>
                  <a:path extrusionOk="0" h="420" w="362">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62" name="Google Shape;1762;p28"/>
              <p:cNvSpPr/>
              <p:nvPr/>
            </p:nvSpPr>
            <p:spPr>
              <a:xfrm>
                <a:off x="1108" y="1839"/>
                <a:ext cx="55" cy="43"/>
              </a:xfrm>
              <a:custGeom>
                <a:rect b="b" l="l" r="r" t="t"/>
                <a:pathLst>
                  <a:path extrusionOk="0" h="214" w="275">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63" name="Google Shape;1763;p28"/>
              <p:cNvSpPr/>
              <p:nvPr/>
            </p:nvSpPr>
            <p:spPr>
              <a:xfrm>
                <a:off x="1425" y="1404"/>
                <a:ext cx="47" cy="44"/>
              </a:xfrm>
              <a:custGeom>
                <a:rect b="b" l="l" r="r" t="t"/>
                <a:pathLst>
                  <a:path extrusionOk="0" h="221" w="236">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64" name="Google Shape;1764;p28"/>
              <p:cNvSpPr/>
              <p:nvPr/>
            </p:nvSpPr>
            <p:spPr>
              <a:xfrm>
                <a:off x="1134" y="1234"/>
                <a:ext cx="117" cy="130"/>
              </a:xfrm>
              <a:custGeom>
                <a:rect b="b" l="l" r="r" t="t"/>
                <a:pathLst>
                  <a:path extrusionOk="0" h="653" w="582">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65" name="Google Shape;1765;p28"/>
              <p:cNvSpPr/>
              <p:nvPr/>
            </p:nvSpPr>
            <p:spPr>
              <a:xfrm>
                <a:off x="1210" y="1283"/>
                <a:ext cx="200" cy="164"/>
              </a:xfrm>
              <a:custGeom>
                <a:rect b="b" l="l" r="r" t="t"/>
                <a:pathLst>
                  <a:path extrusionOk="0" h="819" w="99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66" name="Google Shape;1766;p28"/>
              <p:cNvSpPr/>
              <p:nvPr/>
            </p:nvSpPr>
            <p:spPr>
              <a:xfrm>
                <a:off x="1342" y="1267"/>
                <a:ext cx="27" cy="34"/>
              </a:xfrm>
              <a:custGeom>
                <a:rect b="b" l="l" r="r" t="t"/>
                <a:pathLst>
                  <a:path extrusionOk="0" h="167" w="13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67" name="Google Shape;1767;p28"/>
              <p:cNvSpPr/>
              <p:nvPr/>
            </p:nvSpPr>
            <p:spPr>
              <a:xfrm>
                <a:off x="1392" y="1262"/>
                <a:ext cx="67" cy="97"/>
              </a:xfrm>
              <a:custGeom>
                <a:rect b="b" l="l" r="r" t="t"/>
                <a:pathLst>
                  <a:path extrusionOk="0" h="484" w="331">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68" name="Google Shape;1768;p28"/>
              <p:cNvSpPr/>
              <p:nvPr/>
            </p:nvSpPr>
            <p:spPr>
              <a:xfrm>
                <a:off x="1388" y="1141"/>
                <a:ext cx="59" cy="76"/>
              </a:xfrm>
              <a:custGeom>
                <a:rect b="b" l="l" r="r" t="t"/>
                <a:pathLst>
                  <a:path extrusionOk="0" h="380" w="292">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69" name="Google Shape;1769;p28"/>
              <p:cNvSpPr/>
              <p:nvPr/>
            </p:nvSpPr>
            <p:spPr>
              <a:xfrm>
                <a:off x="1225" y="1133"/>
                <a:ext cx="134" cy="107"/>
              </a:xfrm>
              <a:custGeom>
                <a:rect b="b" l="l" r="r" t="t"/>
                <a:pathLst>
                  <a:path extrusionOk="0" h="534" w="672">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70" name="Google Shape;1770;p28"/>
              <p:cNvSpPr/>
              <p:nvPr/>
            </p:nvSpPr>
            <p:spPr>
              <a:xfrm>
                <a:off x="1168" y="1099"/>
                <a:ext cx="80" cy="82"/>
              </a:xfrm>
              <a:custGeom>
                <a:rect b="b" l="l" r="r" t="t"/>
                <a:pathLst>
                  <a:path extrusionOk="0" h="411" w="399">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71" name="Google Shape;1771;p28"/>
              <p:cNvSpPr/>
              <p:nvPr/>
            </p:nvSpPr>
            <p:spPr>
              <a:xfrm>
                <a:off x="1271" y="1070"/>
                <a:ext cx="40" cy="39"/>
              </a:xfrm>
              <a:custGeom>
                <a:rect b="b" l="l" r="r" t="t"/>
                <a:pathLst>
                  <a:path extrusionOk="0" h="195" w="200">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72" name="Google Shape;1772;p28"/>
              <p:cNvSpPr/>
              <p:nvPr/>
            </p:nvSpPr>
            <p:spPr>
              <a:xfrm>
                <a:off x="1271" y="1035"/>
                <a:ext cx="44" cy="26"/>
              </a:xfrm>
              <a:custGeom>
                <a:rect b="b" l="l" r="r" t="t"/>
                <a:pathLst>
                  <a:path extrusionOk="0" h="133" w="219">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73" name="Google Shape;1773;p28"/>
              <p:cNvSpPr/>
              <p:nvPr/>
            </p:nvSpPr>
            <p:spPr>
              <a:xfrm>
                <a:off x="1461" y="1086"/>
                <a:ext cx="33" cy="21"/>
              </a:xfrm>
              <a:custGeom>
                <a:rect b="b" l="l" r="r" t="t"/>
                <a:pathLst>
                  <a:path extrusionOk="0" h="103" w="164">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74" name="Google Shape;1774;p28"/>
              <p:cNvSpPr/>
              <p:nvPr/>
            </p:nvSpPr>
            <p:spPr>
              <a:xfrm>
                <a:off x="1452" y="1121"/>
                <a:ext cx="189" cy="119"/>
              </a:xfrm>
              <a:custGeom>
                <a:rect b="b" l="l" r="r" t="t"/>
                <a:pathLst>
                  <a:path extrusionOk="0" h="593" w="946">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75" name="Google Shape;1775;p28"/>
              <p:cNvSpPr/>
              <p:nvPr/>
            </p:nvSpPr>
            <p:spPr>
              <a:xfrm>
                <a:off x="1457" y="1187"/>
                <a:ext cx="33" cy="46"/>
              </a:xfrm>
              <a:custGeom>
                <a:rect b="b" l="l" r="r" t="t"/>
                <a:pathLst>
                  <a:path extrusionOk="0" h="229" w="163">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76" name="Google Shape;1776;p28"/>
              <p:cNvSpPr/>
              <p:nvPr/>
            </p:nvSpPr>
            <p:spPr>
              <a:xfrm>
                <a:off x="1559" y="1520"/>
                <a:ext cx="77" cy="70"/>
              </a:xfrm>
              <a:custGeom>
                <a:rect b="b" l="l" r="r" t="t"/>
                <a:pathLst>
                  <a:path extrusionOk="0" h="349" w="384">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77" name="Google Shape;1777;p28"/>
              <p:cNvSpPr/>
              <p:nvPr/>
            </p:nvSpPr>
            <p:spPr>
              <a:xfrm>
                <a:off x="1668" y="1452"/>
                <a:ext cx="24" cy="32"/>
              </a:xfrm>
              <a:custGeom>
                <a:rect b="b" l="l" r="r" t="t"/>
                <a:pathLst>
                  <a:path extrusionOk="0" h="161" w="122">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78" name="Google Shape;1778;p28"/>
              <p:cNvSpPr/>
              <p:nvPr/>
            </p:nvSpPr>
            <p:spPr>
              <a:xfrm>
                <a:off x="1628" y="1270"/>
                <a:ext cx="53" cy="38"/>
              </a:xfrm>
              <a:custGeom>
                <a:rect b="b" l="l" r="r" t="t"/>
                <a:pathLst>
                  <a:path extrusionOk="0" h="190" w="265">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79" name="Google Shape;1779;p28"/>
              <p:cNvSpPr/>
              <p:nvPr/>
            </p:nvSpPr>
            <p:spPr>
              <a:xfrm>
                <a:off x="1527" y="1265"/>
                <a:ext cx="316" cy="356"/>
              </a:xfrm>
              <a:custGeom>
                <a:rect b="b" l="l" r="r" t="t"/>
                <a:pathLst>
                  <a:path extrusionOk="0" h="1779" w="1581">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80" name="Google Shape;1780;p28"/>
              <p:cNvSpPr/>
              <p:nvPr/>
            </p:nvSpPr>
            <p:spPr>
              <a:xfrm>
                <a:off x="969" y="1334"/>
                <a:ext cx="937" cy="648"/>
              </a:xfrm>
              <a:custGeom>
                <a:rect b="b" l="l" r="r" t="t"/>
                <a:pathLst>
                  <a:path extrusionOk="0" h="3236" w="468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rgbClr val="18232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81" name="Google Shape;1781;p28"/>
              <p:cNvSpPr/>
              <p:nvPr/>
            </p:nvSpPr>
            <p:spPr>
              <a:xfrm>
                <a:off x="1437" y="1025"/>
                <a:ext cx="39" cy="63"/>
              </a:xfrm>
              <a:custGeom>
                <a:rect b="b" l="l" r="r" t="t"/>
                <a:pathLst>
                  <a:path extrusionOk="0" h="316" w="197">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82" name="Google Shape;1782;p28"/>
              <p:cNvSpPr/>
              <p:nvPr/>
            </p:nvSpPr>
            <p:spPr>
              <a:xfrm>
                <a:off x="1356" y="1000"/>
                <a:ext cx="74" cy="86"/>
              </a:xfrm>
              <a:custGeom>
                <a:rect b="b" l="l" r="r" t="t"/>
                <a:pathLst>
                  <a:path extrusionOk="0" h="430" w="368">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83" name="Google Shape;1783;p28"/>
              <p:cNvSpPr/>
              <p:nvPr/>
            </p:nvSpPr>
            <p:spPr>
              <a:xfrm>
                <a:off x="1462" y="960"/>
                <a:ext cx="121" cy="112"/>
              </a:xfrm>
              <a:custGeom>
                <a:rect b="b" l="l" r="r" t="t"/>
                <a:pathLst>
                  <a:path extrusionOk="0" h="558" w="603">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84" name="Google Shape;1784;p28"/>
              <p:cNvSpPr/>
              <p:nvPr/>
            </p:nvSpPr>
            <p:spPr>
              <a:xfrm>
                <a:off x="1532" y="960"/>
                <a:ext cx="206" cy="207"/>
              </a:xfrm>
              <a:custGeom>
                <a:rect b="b" l="l" r="r" t="t"/>
                <a:pathLst>
                  <a:path extrusionOk="0" h="1037" w="1028">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85" name="Google Shape;1785;p28"/>
              <p:cNvSpPr/>
              <p:nvPr/>
            </p:nvSpPr>
            <p:spPr>
              <a:xfrm>
                <a:off x="1564" y="1153"/>
                <a:ext cx="6" cy="6"/>
              </a:xfrm>
              <a:custGeom>
                <a:rect b="b" l="l" r="r" t="t"/>
                <a:pathLst>
                  <a:path extrusionOk="0" h="30" w="30">
                    <a:moveTo>
                      <a:pt x="0" y="16"/>
                    </a:moveTo>
                    <a:lnTo>
                      <a:pt x="0" y="21"/>
                    </a:lnTo>
                    <a:lnTo>
                      <a:pt x="30" y="30"/>
                    </a:lnTo>
                    <a:lnTo>
                      <a:pt x="3" y="0"/>
                    </a:lnTo>
                    <a:lnTo>
                      <a:pt x="0" y="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86" name="Google Shape;1786;p28"/>
              <p:cNvSpPr/>
              <p:nvPr/>
            </p:nvSpPr>
            <p:spPr>
              <a:xfrm>
                <a:off x="1564" y="1147"/>
                <a:ext cx="1" cy="6"/>
              </a:xfrm>
              <a:custGeom>
                <a:rect b="b" l="l" r="r" t="t"/>
                <a:pathLst>
                  <a:path extrusionOk="0" h="31" w="7">
                    <a:moveTo>
                      <a:pt x="5" y="11"/>
                    </a:moveTo>
                    <a:lnTo>
                      <a:pt x="0" y="0"/>
                    </a:lnTo>
                    <a:lnTo>
                      <a:pt x="0" y="24"/>
                    </a:lnTo>
                    <a:lnTo>
                      <a:pt x="5" y="31"/>
                    </a:lnTo>
                    <a:lnTo>
                      <a:pt x="7" y="27"/>
                    </a:lnTo>
                    <a:lnTo>
                      <a:pt x="5" y="1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87" name="Google Shape;1787;p28"/>
              <p:cNvSpPr/>
              <p:nvPr/>
            </p:nvSpPr>
            <p:spPr>
              <a:xfrm>
                <a:off x="1031" y="1408"/>
                <a:ext cx="17" cy="23"/>
              </a:xfrm>
              <a:custGeom>
                <a:rect b="b" l="l" r="r" t="t"/>
                <a:pathLst>
                  <a:path extrusionOk="0" h="113" w="81">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88" name="Google Shape;1788;p28"/>
              <p:cNvSpPr/>
              <p:nvPr/>
            </p:nvSpPr>
            <p:spPr>
              <a:xfrm>
                <a:off x="1024" y="1423"/>
                <a:ext cx="11" cy="11"/>
              </a:xfrm>
              <a:custGeom>
                <a:rect b="b" l="l" r="r" t="t"/>
                <a:pathLst>
                  <a:path extrusionOk="0" h="58" w="54">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789" name="Google Shape;1789;p28"/>
            <p:cNvSpPr/>
            <p:nvPr/>
          </p:nvSpPr>
          <p:spPr>
            <a:xfrm rot="-514390">
              <a:off x="3399631" y="3186459"/>
              <a:ext cx="12700" cy="6350"/>
            </a:xfrm>
            <a:custGeom>
              <a:rect b="b" l="l" r="r" t="t"/>
              <a:pathLst>
                <a:path extrusionOk="0" h="96" w="33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90" name="Google Shape;1790;p28"/>
            <p:cNvSpPr/>
            <p:nvPr/>
          </p:nvSpPr>
          <p:spPr>
            <a:xfrm rot="-514390">
              <a:off x="3420268" y="3188047"/>
              <a:ext cx="1588" cy="15875"/>
            </a:xfrm>
            <a:custGeom>
              <a:rect b="b" l="l" r="r" t="t"/>
              <a:pathLst>
                <a:path extrusionOk="0" h="232" w="86">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91" name="Google Shape;1791;p28"/>
            <p:cNvSpPr/>
            <p:nvPr/>
          </p:nvSpPr>
          <p:spPr>
            <a:xfrm rot="-514390">
              <a:off x="3420268" y="3224559"/>
              <a:ext cx="3175" cy="1588"/>
            </a:xfrm>
            <a:custGeom>
              <a:rect b="b" l="l" r="r" t="t"/>
              <a:pathLst>
                <a:path extrusionOk="0" h="28" w="73">
                  <a:moveTo>
                    <a:pt x="55" y="25"/>
                  </a:moveTo>
                  <a:lnTo>
                    <a:pt x="73" y="7"/>
                  </a:lnTo>
                  <a:lnTo>
                    <a:pt x="73" y="0"/>
                  </a:lnTo>
                  <a:lnTo>
                    <a:pt x="48" y="0"/>
                  </a:lnTo>
                  <a:lnTo>
                    <a:pt x="8" y="4"/>
                  </a:lnTo>
                  <a:lnTo>
                    <a:pt x="0" y="28"/>
                  </a:lnTo>
                  <a:lnTo>
                    <a:pt x="55" y="2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92" name="Google Shape;1792;p28"/>
            <p:cNvSpPr/>
            <p:nvPr/>
          </p:nvSpPr>
          <p:spPr>
            <a:xfrm rot="-514390">
              <a:off x="3412331" y="3222972"/>
              <a:ext cx="6350" cy="19050"/>
            </a:xfrm>
            <a:custGeom>
              <a:rect b="b" l="l" r="r" t="t"/>
              <a:pathLst>
                <a:path extrusionOk="0" h="291" w="175">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93" name="Google Shape;1793;p28"/>
            <p:cNvSpPr/>
            <p:nvPr/>
          </p:nvSpPr>
          <p:spPr>
            <a:xfrm rot="-514390">
              <a:off x="3420268" y="3245197"/>
              <a:ext cx="1588" cy="9525"/>
            </a:xfrm>
            <a:custGeom>
              <a:rect b="b" l="l" r="r" t="t"/>
              <a:pathLst>
                <a:path extrusionOk="0" h="144" w="69">
                  <a:moveTo>
                    <a:pt x="0" y="70"/>
                  </a:moveTo>
                  <a:lnTo>
                    <a:pt x="47" y="0"/>
                  </a:lnTo>
                  <a:lnTo>
                    <a:pt x="69" y="118"/>
                  </a:lnTo>
                  <a:lnTo>
                    <a:pt x="59" y="144"/>
                  </a:lnTo>
                  <a:lnTo>
                    <a:pt x="17" y="128"/>
                  </a:lnTo>
                  <a:lnTo>
                    <a:pt x="0" y="7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94" name="Google Shape;1794;p28"/>
            <p:cNvSpPr/>
            <p:nvPr/>
          </p:nvSpPr>
          <p:spPr>
            <a:xfrm rot="-514390">
              <a:off x="3434556" y="3218209"/>
              <a:ext cx="1588" cy="12700"/>
            </a:xfrm>
            <a:custGeom>
              <a:rect b="b" l="l" r="r" t="t"/>
              <a:pathLst>
                <a:path extrusionOk="0" h="192" w="52">
                  <a:moveTo>
                    <a:pt x="37" y="20"/>
                  </a:moveTo>
                  <a:lnTo>
                    <a:pt x="37" y="0"/>
                  </a:lnTo>
                  <a:lnTo>
                    <a:pt x="52" y="45"/>
                  </a:lnTo>
                  <a:lnTo>
                    <a:pt x="47" y="192"/>
                  </a:lnTo>
                  <a:lnTo>
                    <a:pt x="10" y="160"/>
                  </a:lnTo>
                  <a:lnTo>
                    <a:pt x="0" y="120"/>
                  </a:lnTo>
                  <a:lnTo>
                    <a:pt x="20" y="99"/>
                  </a:lnTo>
                  <a:lnTo>
                    <a:pt x="37" y="2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95" name="Google Shape;1795;p28"/>
            <p:cNvSpPr/>
            <p:nvPr/>
          </p:nvSpPr>
          <p:spPr>
            <a:xfrm rot="-514390">
              <a:off x="3442493" y="3229322"/>
              <a:ext cx="4763" cy="14288"/>
            </a:xfrm>
            <a:custGeom>
              <a:rect b="b" l="l" r="r" t="t"/>
              <a:pathLst>
                <a:path extrusionOk="0" h="212" w="146">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96" name="Google Shape;1796;p28"/>
            <p:cNvSpPr/>
            <p:nvPr/>
          </p:nvSpPr>
          <p:spPr>
            <a:xfrm rot="-514390">
              <a:off x="3456781" y="3240434"/>
              <a:ext cx="3175" cy="3175"/>
            </a:xfrm>
            <a:custGeom>
              <a:rect b="b" l="l" r="r" t="t"/>
              <a:pathLst>
                <a:path extrusionOk="0" h="55" w="52">
                  <a:moveTo>
                    <a:pt x="20" y="0"/>
                  </a:moveTo>
                  <a:lnTo>
                    <a:pt x="3" y="28"/>
                  </a:lnTo>
                  <a:lnTo>
                    <a:pt x="0" y="55"/>
                  </a:lnTo>
                  <a:lnTo>
                    <a:pt x="35" y="52"/>
                  </a:lnTo>
                  <a:lnTo>
                    <a:pt x="52" y="0"/>
                  </a:lnTo>
                  <a:lnTo>
                    <a:pt x="2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97" name="Google Shape;1797;p28"/>
            <p:cNvSpPr/>
            <p:nvPr/>
          </p:nvSpPr>
          <p:spPr>
            <a:xfrm rot="-514390">
              <a:off x="3450431" y="3254722"/>
              <a:ext cx="4763" cy="15875"/>
            </a:xfrm>
            <a:custGeom>
              <a:rect b="b" l="l" r="r" t="t"/>
              <a:pathLst>
                <a:path extrusionOk="0" h="232" w="117">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98" name="Google Shape;1798;p28"/>
            <p:cNvSpPr/>
            <p:nvPr/>
          </p:nvSpPr>
          <p:spPr>
            <a:xfrm rot="-514390">
              <a:off x="3464718" y="3269009"/>
              <a:ext cx="4763" cy="14288"/>
            </a:xfrm>
            <a:custGeom>
              <a:rect b="b" l="l" r="r" t="t"/>
              <a:pathLst>
                <a:path extrusionOk="0" h="218" w="149">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799" name="Google Shape;1799;p28"/>
            <p:cNvSpPr/>
            <p:nvPr/>
          </p:nvSpPr>
          <p:spPr>
            <a:xfrm rot="-514390">
              <a:off x="3477418" y="3278534"/>
              <a:ext cx="4763" cy="1588"/>
            </a:xfrm>
            <a:custGeom>
              <a:rect b="b" l="l" r="r" t="t"/>
              <a:pathLst>
                <a:path extrusionOk="0" h="34" w="118">
                  <a:moveTo>
                    <a:pt x="118" y="34"/>
                  </a:moveTo>
                  <a:lnTo>
                    <a:pt x="100" y="3"/>
                  </a:lnTo>
                  <a:lnTo>
                    <a:pt x="56" y="0"/>
                  </a:lnTo>
                  <a:lnTo>
                    <a:pt x="0" y="24"/>
                  </a:lnTo>
                  <a:lnTo>
                    <a:pt x="52" y="17"/>
                  </a:lnTo>
                  <a:lnTo>
                    <a:pt x="90" y="34"/>
                  </a:lnTo>
                  <a:lnTo>
                    <a:pt x="118" y="3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00" name="Google Shape;1800;p28"/>
            <p:cNvSpPr/>
            <p:nvPr/>
          </p:nvSpPr>
          <p:spPr>
            <a:xfrm rot="-514390">
              <a:off x="3488531" y="3284884"/>
              <a:ext cx="9525" cy="6350"/>
            </a:xfrm>
            <a:custGeom>
              <a:rect b="b" l="l" r="r" t="t"/>
              <a:pathLst>
                <a:path extrusionOk="0" h="103" w="248">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01" name="Google Shape;1801;p28"/>
            <p:cNvSpPr/>
            <p:nvPr/>
          </p:nvSpPr>
          <p:spPr>
            <a:xfrm rot="-514390">
              <a:off x="3475831" y="3302347"/>
              <a:ext cx="6350" cy="9525"/>
            </a:xfrm>
            <a:custGeom>
              <a:rect b="b" l="l" r="r" t="t"/>
              <a:pathLst>
                <a:path extrusionOk="0" h="146" w="192">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02" name="Google Shape;1802;p28"/>
            <p:cNvSpPr/>
            <p:nvPr/>
          </p:nvSpPr>
          <p:spPr>
            <a:xfrm rot="-514390">
              <a:off x="3418681" y="3243609"/>
              <a:ext cx="3175" cy="4763"/>
            </a:xfrm>
            <a:custGeom>
              <a:rect b="b" l="l" r="r" t="t"/>
              <a:pathLst>
                <a:path extrusionOk="0" h="80" w="70">
                  <a:moveTo>
                    <a:pt x="42" y="0"/>
                  </a:moveTo>
                  <a:lnTo>
                    <a:pt x="0" y="55"/>
                  </a:lnTo>
                  <a:lnTo>
                    <a:pt x="4" y="80"/>
                  </a:lnTo>
                  <a:lnTo>
                    <a:pt x="42" y="57"/>
                  </a:lnTo>
                  <a:lnTo>
                    <a:pt x="70" y="9"/>
                  </a:lnTo>
                  <a:lnTo>
                    <a:pt x="4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03" name="Google Shape;1803;p28"/>
            <p:cNvSpPr/>
            <p:nvPr/>
          </p:nvSpPr>
          <p:spPr>
            <a:xfrm rot="-514390">
              <a:off x="3386931" y="3227734"/>
              <a:ext cx="1588" cy="6350"/>
            </a:xfrm>
            <a:custGeom>
              <a:rect b="b" l="l" r="r" t="t"/>
              <a:pathLst>
                <a:path extrusionOk="0" h="93" w="72">
                  <a:moveTo>
                    <a:pt x="72" y="7"/>
                  </a:moveTo>
                  <a:lnTo>
                    <a:pt x="57" y="0"/>
                  </a:lnTo>
                  <a:lnTo>
                    <a:pt x="0" y="79"/>
                  </a:lnTo>
                  <a:lnTo>
                    <a:pt x="7" y="93"/>
                  </a:lnTo>
                  <a:lnTo>
                    <a:pt x="72" y="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04" name="Google Shape;1804;p28"/>
            <p:cNvSpPr/>
            <p:nvPr/>
          </p:nvSpPr>
          <p:spPr>
            <a:xfrm rot="-514390">
              <a:off x="3383756" y="3235672"/>
              <a:ext cx="3175" cy="3175"/>
            </a:xfrm>
            <a:custGeom>
              <a:rect b="b" l="l" r="r" t="t"/>
              <a:pathLst>
                <a:path extrusionOk="0" h="36" w="56">
                  <a:moveTo>
                    <a:pt x="56" y="0"/>
                  </a:moveTo>
                  <a:lnTo>
                    <a:pt x="0" y="26"/>
                  </a:lnTo>
                  <a:lnTo>
                    <a:pt x="4" y="36"/>
                  </a:lnTo>
                  <a:lnTo>
                    <a:pt x="53" y="18"/>
                  </a:lnTo>
                  <a:lnTo>
                    <a:pt x="56"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05" name="Google Shape;1805;p28"/>
            <p:cNvSpPr/>
            <p:nvPr/>
          </p:nvSpPr>
          <p:spPr>
            <a:xfrm rot="-514390">
              <a:off x="3374231" y="3238847"/>
              <a:ext cx="6350" cy="6350"/>
            </a:xfrm>
            <a:custGeom>
              <a:rect b="b" l="l" r="r" t="t"/>
              <a:pathLst>
                <a:path extrusionOk="0" h="70" w="155">
                  <a:moveTo>
                    <a:pt x="152" y="40"/>
                  </a:moveTo>
                  <a:lnTo>
                    <a:pt x="109" y="36"/>
                  </a:lnTo>
                  <a:lnTo>
                    <a:pt x="44" y="67"/>
                  </a:lnTo>
                  <a:lnTo>
                    <a:pt x="0" y="70"/>
                  </a:lnTo>
                  <a:lnTo>
                    <a:pt x="9" y="50"/>
                  </a:lnTo>
                  <a:lnTo>
                    <a:pt x="59" y="36"/>
                  </a:lnTo>
                  <a:lnTo>
                    <a:pt x="119" y="0"/>
                  </a:lnTo>
                  <a:lnTo>
                    <a:pt x="155" y="9"/>
                  </a:lnTo>
                  <a:lnTo>
                    <a:pt x="152" y="4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06" name="Google Shape;1806;p28"/>
            <p:cNvSpPr/>
            <p:nvPr/>
          </p:nvSpPr>
          <p:spPr>
            <a:xfrm rot="-1047951">
              <a:off x="3417093" y="3375372"/>
              <a:ext cx="23813" cy="17463"/>
            </a:xfrm>
            <a:custGeom>
              <a:rect b="b" l="l" r="r" t="t"/>
              <a:pathLst>
                <a:path extrusionOk="0" h="260" w="642">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07" name="Google Shape;1807;p28"/>
            <p:cNvSpPr/>
            <p:nvPr/>
          </p:nvSpPr>
          <p:spPr>
            <a:xfrm rot="-1047951">
              <a:off x="3482181" y="3318222"/>
              <a:ext cx="38100" cy="52388"/>
            </a:xfrm>
            <a:custGeom>
              <a:rect b="b" l="l" r="r" t="t"/>
              <a:pathLst>
                <a:path extrusionOk="0" h="745" w="1080">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08" name="Google Shape;1808;p28"/>
            <p:cNvSpPr/>
            <p:nvPr/>
          </p:nvSpPr>
          <p:spPr>
            <a:xfrm rot="-1047951">
              <a:off x="3596481" y="3349972"/>
              <a:ext cx="1588" cy="1588"/>
            </a:xfrm>
            <a:custGeom>
              <a:rect b="b" l="l" r="r" t="t"/>
              <a:pathLst>
                <a:path extrusionOk="0" h="53" w="56">
                  <a:moveTo>
                    <a:pt x="18" y="0"/>
                  </a:moveTo>
                  <a:lnTo>
                    <a:pt x="11" y="4"/>
                  </a:lnTo>
                  <a:lnTo>
                    <a:pt x="0" y="28"/>
                  </a:lnTo>
                  <a:lnTo>
                    <a:pt x="4" y="48"/>
                  </a:lnTo>
                  <a:lnTo>
                    <a:pt x="24" y="53"/>
                  </a:lnTo>
                  <a:lnTo>
                    <a:pt x="52" y="34"/>
                  </a:lnTo>
                  <a:lnTo>
                    <a:pt x="56" y="22"/>
                  </a:lnTo>
                  <a:lnTo>
                    <a:pt x="1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09" name="Google Shape;1809;p28"/>
            <p:cNvSpPr/>
            <p:nvPr/>
          </p:nvSpPr>
          <p:spPr>
            <a:xfrm rot="-1047951">
              <a:off x="3618706" y="3392834"/>
              <a:ext cx="3175" cy="11113"/>
            </a:xfrm>
            <a:custGeom>
              <a:rect b="b" l="l" r="r" t="t"/>
              <a:pathLst>
                <a:path extrusionOk="0" h="152" w="111">
                  <a:moveTo>
                    <a:pt x="4" y="0"/>
                  </a:moveTo>
                  <a:lnTo>
                    <a:pt x="32" y="7"/>
                  </a:lnTo>
                  <a:lnTo>
                    <a:pt x="66" y="41"/>
                  </a:lnTo>
                  <a:lnTo>
                    <a:pt x="111" y="138"/>
                  </a:lnTo>
                  <a:lnTo>
                    <a:pt x="105" y="145"/>
                  </a:lnTo>
                  <a:lnTo>
                    <a:pt x="66" y="152"/>
                  </a:lnTo>
                  <a:lnTo>
                    <a:pt x="49" y="138"/>
                  </a:lnTo>
                  <a:lnTo>
                    <a:pt x="7" y="47"/>
                  </a:lnTo>
                  <a:lnTo>
                    <a:pt x="0" y="23"/>
                  </a:lnTo>
                  <a:lnTo>
                    <a:pt x="4"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10" name="Google Shape;1810;p28"/>
            <p:cNvSpPr/>
            <p:nvPr/>
          </p:nvSpPr>
          <p:spPr>
            <a:xfrm rot="-1047951">
              <a:off x="3642518" y="3470622"/>
              <a:ext cx="3175" cy="4763"/>
            </a:xfrm>
            <a:custGeom>
              <a:rect b="b" l="l" r="r" t="t"/>
              <a:pathLst>
                <a:path extrusionOk="0" h="63" w="86">
                  <a:moveTo>
                    <a:pt x="86" y="0"/>
                  </a:moveTo>
                  <a:lnTo>
                    <a:pt x="51" y="11"/>
                  </a:lnTo>
                  <a:lnTo>
                    <a:pt x="0" y="52"/>
                  </a:lnTo>
                  <a:lnTo>
                    <a:pt x="14" y="63"/>
                  </a:lnTo>
                  <a:lnTo>
                    <a:pt x="62" y="31"/>
                  </a:lnTo>
                  <a:lnTo>
                    <a:pt x="86"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11" name="Google Shape;1811;p28"/>
            <p:cNvSpPr/>
            <p:nvPr/>
          </p:nvSpPr>
          <p:spPr>
            <a:xfrm rot="-1047951">
              <a:off x="3636168" y="3484909"/>
              <a:ext cx="9525" cy="15875"/>
            </a:xfrm>
            <a:custGeom>
              <a:rect b="b" l="l" r="r" t="t"/>
              <a:pathLst>
                <a:path extrusionOk="0" h="245" w="287">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12" name="Google Shape;1812;p28"/>
            <p:cNvSpPr/>
            <p:nvPr/>
          </p:nvSpPr>
          <p:spPr>
            <a:xfrm rot="-1047951">
              <a:off x="3463131" y="3324572"/>
              <a:ext cx="1588" cy="3175"/>
            </a:xfrm>
            <a:custGeom>
              <a:rect b="b" l="l" r="r" t="t"/>
              <a:pathLst>
                <a:path extrusionOk="0" h="42" w="68">
                  <a:moveTo>
                    <a:pt x="26" y="0"/>
                  </a:moveTo>
                  <a:lnTo>
                    <a:pt x="39" y="0"/>
                  </a:lnTo>
                  <a:lnTo>
                    <a:pt x="68" y="20"/>
                  </a:lnTo>
                  <a:lnTo>
                    <a:pt x="63" y="42"/>
                  </a:lnTo>
                  <a:lnTo>
                    <a:pt x="14" y="42"/>
                  </a:lnTo>
                  <a:lnTo>
                    <a:pt x="5" y="34"/>
                  </a:lnTo>
                  <a:lnTo>
                    <a:pt x="0" y="20"/>
                  </a:lnTo>
                  <a:lnTo>
                    <a:pt x="5" y="9"/>
                  </a:lnTo>
                  <a:lnTo>
                    <a:pt x="17" y="9"/>
                  </a:lnTo>
                  <a:lnTo>
                    <a:pt x="26"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813" name="Google Shape;1813;p28"/>
            <p:cNvGrpSpPr/>
            <p:nvPr/>
          </p:nvGrpSpPr>
          <p:grpSpPr>
            <a:xfrm>
              <a:off x="3449181" y="3324483"/>
              <a:ext cx="40599" cy="50977"/>
              <a:chOff x="1690" y="2255"/>
              <a:chExt cx="26" cy="32"/>
            </a:xfrm>
          </p:grpSpPr>
          <p:sp>
            <p:nvSpPr>
              <p:cNvPr id="1814" name="Google Shape;1814;p28"/>
              <p:cNvSpPr/>
              <p:nvPr/>
            </p:nvSpPr>
            <p:spPr>
              <a:xfrm rot="-1047951">
                <a:off x="1701" y="2270"/>
                <a:ext cx="3" cy="4"/>
              </a:xfrm>
              <a:custGeom>
                <a:rect b="b" l="l" r="r" t="t"/>
                <a:pathLst>
                  <a:path extrusionOk="0" h="83" w="147">
                    <a:moveTo>
                      <a:pt x="89" y="8"/>
                    </a:moveTo>
                    <a:lnTo>
                      <a:pt x="138" y="32"/>
                    </a:lnTo>
                    <a:lnTo>
                      <a:pt x="147" y="83"/>
                    </a:lnTo>
                    <a:lnTo>
                      <a:pt x="105" y="62"/>
                    </a:lnTo>
                    <a:lnTo>
                      <a:pt x="29" y="56"/>
                    </a:lnTo>
                    <a:lnTo>
                      <a:pt x="0" y="14"/>
                    </a:lnTo>
                    <a:lnTo>
                      <a:pt x="32" y="0"/>
                    </a:lnTo>
                    <a:lnTo>
                      <a:pt x="89"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15" name="Google Shape;1815;p28"/>
              <p:cNvSpPr/>
              <p:nvPr/>
            </p:nvSpPr>
            <p:spPr>
              <a:xfrm rot="-1047951">
                <a:off x="1694" y="2257"/>
                <a:ext cx="18" cy="28"/>
              </a:xfrm>
              <a:custGeom>
                <a:rect b="b" l="l" r="r" t="t"/>
                <a:pathLst>
                  <a:path extrusionOk="0" h="627" w="87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816" name="Google Shape;1816;p28"/>
            <p:cNvSpPr/>
            <p:nvPr/>
          </p:nvSpPr>
          <p:spPr>
            <a:xfrm rot="-1047951">
              <a:off x="3532981" y="3337272"/>
              <a:ext cx="15875" cy="12700"/>
            </a:xfrm>
            <a:custGeom>
              <a:rect b="b" l="l" r="r" t="t"/>
              <a:pathLst>
                <a:path extrusionOk="0" h="180" w="471">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17" name="Google Shape;1817;p28"/>
            <p:cNvSpPr/>
            <p:nvPr/>
          </p:nvSpPr>
          <p:spPr>
            <a:xfrm>
              <a:off x="3629818" y="3429347"/>
              <a:ext cx="0" cy="4763"/>
            </a:xfrm>
            <a:custGeom>
              <a:rect b="b" l="l" r="r" t="t"/>
              <a:pathLst>
                <a:path extrusionOk="0" h="76" w="14">
                  <a:moveTo>
                    <a:pt x="0" y="0"/>
                  </a:moveTo>
                  <a:lnTo>
                    <a:pt x="0" y="7"/>
                  </a:lnTo>
                  <a:lnTo>
                    <a:pt x="0" y="76"/>
                  </a:lnTo>
                  <a:lnTo>
                    <a:pt x="0" y="59"/>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18" name="Google Shape;1818;p28"/>
            <p:cNvSpPr/>
            <p:nvPr/>
          </p:nvSpPr>
          <p:spPr>
            <a:xfrm rot="-1047951">
              <a:off x="3602831" y="3362672"/>
              <a:ext cx="4763" cy="11113"/>
            </a:xfrm>
            <a:custGeom>
              <a:rect b="b" l="l" r="r" t="t"/>
              <a:pathLst>
                <a:path extrusionOk="0" h="163" w="17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19" name="Google Shape;1819;p28"/>
            <p:cNvSpPr/>
            <p:nvPr/>
          </p:nvSpPr>
          <p:spPr>
            <a:xfrm>
              <a:off x="3556793" y="3334097"/>
              <a:ext cx="0" cy="1588"/>
            </a:xfrm>
            <a:custGeom>
              <a:rect b="b" l="l" r="r" t="t"/>
              <a:pathLst>
                <a:path extrusionOk="0" h="39" w="28">
                  <a:moveTo>
                    <a:pt x="0" y="0"/>
                  </a:moveTo>
                  <a:lnTo>
                    <a:pt x="0" y="21"/>
                  </a:lnTo>
                  <a:lnTo>
                    <a:pt x="0" y="39"/>
                  </a:lnTo>
                  <a:lnTo>
                    <a:pt x="0" y="32"/>
                  </a:lnTo>
                  <a:lnTo>
                    <a:pt x="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20" name="Google Shape;1820;p28"/>
            <p:cNvSpPr/>
            <p:nvPr/>
          </p:nvSpPr>
          <p:spPr>
            <a:xfrm rot="-1047951">
              <a:off x="3559968" y="3346797"/>
              <a:ext cx="1588" cy="3175"/>
            </a:xfrm>
            <a:custGeom>
              <a:rect b="b" l="l" r="r" t="t"/>
              <a:pathLst>
                <a:path extrusionOk="0" h="34" w="42">
                  <a:moveTo>
                    <a:pt x="6" y="8"/>
                  </a:moveTo>
                  <a:lnTo>
                    <a:pt x="0" y="17"/>
                  </a:lnTo>
                  <a:lnTo>
                    <a:pt x="6" y="34"/>
                  </a:lnTo>
                  <a:lnTo>
                    <a:pt x="42" y="0"/>
                  </a:lnTo>
                  <a:lnTo>
                    <a:pt x="6" y="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21" name="Google Shape;1821;p28"/>
            <p:cNvSpPr/>
            <p:nvPr/>
          </p:nvSpPr>
          <p:spPr>
            <a:xfrm rot="-1047951">
              <a:off x="3610768" y="3380134"/>
              <a:ext cx="3175" cy="7938"/>
            </a:xfrm>
            <a:custGeom>
              <a:rect b="b" l="l" r="r" t="t"/>
              <a:pathLst>
                <a:path extrusionOk="0" h="124" w="52">
                  <a:moveTo>
                    <a:pt x="18" y="0"/>
                  </a:moveTo>
                  <a:lnTo>
                    <a:pt x="0" y="0"/>
                  </a:lnTo>
                  <a:lnTo>
                    <a:pt x="0" y="86"/>
                  </a:lnTo>
                  <a:lnTo>
                    <a:pt x="14" y="124"/>
                  </a:lnTo>
                  <a:lnTo>
                    <a:pt x="42" y="124"/>
                  </a:lnTo>
                  <a:lnTo>
                    <a:pt x="52" y="90"/>
                  </a:lnTo>
                  <a:lnTo>
                    <a:pt x="49" y="20"/>
                  </a:lnTo>
                  <a:lnTo>
                    <a:pt x="1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22" name="Google Shape;1822;p28"/>
            <p:cNvSpPr/>
            <p:nvPr/>
          </p:nvSpPr>
          <p:spPr>
            <a:xfrm rot="-1047951">
              <a:off x="3629818" y="3454747"/>
              <a:ext cx="1588" cy="4763"/>
            </a:xfrm>
            <a:custGeom>
              <a:rect b="b" l="l" r="r" t="t"/>
              <a:pathLst>
                <a:path extrusionOk="0" h="62" w="49">
                  <a:moveTo>
                    <a:pt x="49" y="0"/>
                  </a:moveTo>
                  <a:lnTo>
                    <a:pt x="17" y="14"/>
                  </a:lnTo>
                  <a:lnTo>
                    <a:pt x="0" y="62"/>
                  </a:lnTo>
                  <a:lnTo>
                    <a:pt x="38" y="41"/>
                  </a:lnTo>
                  <a:lnTo>
                    <a:pt x="4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23" name="Google Shape;1823;p28"/>
            <p:cNvSpPr/>
            <p:nvPr/>
          </p:nvSpPr>
          <p:spPr>
            <a:xfrm rot="-1047951">
              <a:off x="3325018" y="3280122"/>
              <a:ext cx="117475" cy="77788"/>
            </a:xfrm>
            <a:custGeom>
              <a:rect b="b" l="l" r="r" t="t"/>
              <a:pathLst>
                <a:path extrusionOk="0" h="1123" w="3347">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24" name="Google Shape;1824;p28"/>
            <p:cNvSpPr/>
            <p:nvPr/>
          </p:nvSpPr>
          <p:spPr>
            <a:xfrm rot="-1047951">
              <a:off x="3344068" y="3321397"/>
              <a:ext cx="4763" cy="9525"/>
            </a:xfrm>
            <a:custGeom>
              <a:rect b="b" l="l" r="r" t="t"/>
              <a:pathLst>
                <a:path extrusionOk="0" h="156" w="165">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25" name="Google Shape;1825;p28"/>
            <p:cNvSpPr/>
            <p:nvPr/>
          </p:nvSpPr>
          <p:spPr>
            <a:xfrm rot="-1047951">
              <a:off x="3386931" y="3289647"/>
              <a:ext cx="11113" cy="14288"/>
            </a:xfrm>
            <a:custGeom>
              <a:rect b="b" l="l" r="r" t="t"/>
              <a:pathLst>
                <a:path extrusionOk="0" h="201" w="317">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26" name="Google Shape;1826;p28"/>
            <p:cNvSpPr/>
            <p:nvPr/>
          </p:nvSpPr>
          <p:spPr>
            <a:xfrm>
              <a:off x="3585368" y="3346797"/>
              <a:ext cx="0" cy="4763"/>
            </a:xfrm>
            <a:custGeom>
              <a:rect b="b" l="l" r="r" t="t"/>
              <a:pathLst>
                <a:path extrusionOk="0" h="47" w="46">
                  <a:moveTo>
                    <a:pt x="0" y="2"/>
                  </a:moveTo>
                  <a:lnTo>
                    <a:pt x="0" y="0"/>
                  </a:lnTo>
                  <a:lnTo>
                    <a:pt x="0" y="30"/>
                  </a:lnTo>
                  <a:lnTo>
                    <a:pt x="0" y="47"/>
                  </a:lnTo>
                  <a:lnTo>
                    <a:pt x="0" y="42"/>
                  </a:lnTo>
                  <a:lnTo>
                    <a:pt x="0" y="10"/>
                  </a:lnTo>
                  <a:lnTo>
                    <a:pt x="0" y="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27" name="Google Shape;1827;p28"/>
            <p:cNvSpPr/>
            <p:nvPr/>
          </p:nvSpPr>
          <p:spPr>
            <a:xfrm rot="-1047951">
              <a:off x="3626643" y="3413472"/>
              <a:ext cx="1588" cy="6350"/>
            </a:xfrm>
            <a:custGeom>
              <a:rect b="b" l="l" r="r" t="t"/>
              <a:pathLst>
                <a:path extrusionOk="0" h="103" w="45">
                  <a:moveTo>
                    <a:pt x="25" y="0"/>
                  </a:moveTo>
                  <a:lnTo>
                    <a:pt x="0" y="97"/>
                  </a:lnTo>
                  <a:lnTo>
                    <a:pt x="25" y="103"/>
                  </a:lnTo>
                  <a:lnTo>
                    <a:pt x="45" y="94"/>
                  </a:lnTo>
                  <a:lnTo>
                    <a:pt x="45" y="62"/>
                  </a:lnTo>
                  <a:lnTo>
                    <a:pt x="39" y="20"/>
                  </a:lnTo>
                  <a:lnTo>
                    <a:pt x="2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828" name="Google Shape;1828;p28"/>
            <p:cNvGrpSpPr/>
            <p:nvPr/>
          </p:nvGrpSpPr>
          <p:grpSpPr>
            <a:xfrm>
              <a:off x="4580731" y="1911697"/>
              <a:ext cx="879476" cy="1109663"/>
              <a:chOff x="4580731" y="1911697"/>
              <a:chExt cx="879476" cy="1109663"/>
            </a:xfrm>
          </p:grpSpPr>
          <p:sp>
            <p:nvSpPr>
              <p:cNvPr id="1829" name="Google Shape;1829;p28"/>
              <p:cNvSpPr/>
              <p:nvPr/>
            </p:nvSpPr>
            <p:spPr>
              <a:xfrm>
                <a:off x="4923631" y="2716560"/>
                <a:ext cx="133350" cy="65088"/>
              </a:xfrm>
              <a:custGeom>
                <a:rect b="b" l="l" r="r" t="t"/>
                <a:pathLst>
                  <a:path extrusionOk="0" h="205" w="420">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30" name="Google Shape;1830;p28"/>
              <p:cNvSpPr/>
              <p:nvPr/>
            </p:nvSpPr>
            <p:spPr>
              <a:xfrm>
                <a:off x="4783931" y="2875310"/>
                <a:ext cx="7938" cy="4763"/>
              </a:xfrm>
              <a:custGeom>
                <a:rect b="b" l="l" r="r" t="t"/>
                <a:pathLst>
                  <a:path extrusionOk="0" h="13" w="21">
                    <a:moveTo>
                      <a:pt x="18" y="7"/>
                    </a:moveTo>
                    <a:lnTo>
                      <a:pt x="21" y="11"/>
                    </a:lnTo>
                    <a:lnTo>
                      <a:pt x="16" y="13"/>
                    </a:lnTo>
                    <a:lnTo>
                      <a:pt x="10" y="12"/>
                    </a:lnTo>
                    <a:lnTo>
                      <a:pt x="6" y="7"/>
                    </a:lnTo>
                    <a:lnTo>
                      <a:pt x="0" y="0"/>
                    </a:lnTo>
                    <a:lnTo>
                      <a:pt x="13" y="1"/>
                    </a:lnTo>
                    <a:lnTo>
                      <a:pt x="18" y="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31" name="Google Shape;1831;p28"/>
              <p:cNvSpPr/>
              <p:nvPr/>
            </p:nvSpPr>
            <p:spPr>
              <a:xfrm>
                <a:off x="4925219" y="2757835"/>
                <a:ext cx="4763" cy="9525"/>
              </a:xfrm>
              <a:custGeom>
                <a:rect b="b" l="l" r="r" t="t"/>
                <a:pathLst>
                  <a:path extrusionOk="0" h="30" w="14">
                    <a:moveTo>
                      <a:pt x="8" y="30"/>
                    </a:moveTo>
                    <a:lnTo>
                      <a:pt x="14" y="23"/>
                    </a:lnTo>
                    <a:lnTo>
                      <a:pt x="14" y="12"/>
                    </a:lnTo>
                    <a:lnTo>
                      <a:pt x="13" y="5"/>
                    </a:lnTo>
                    <a:lnTo>
                      <a:pt x="4" y="0"/>
                    </a:lnTo>
                    <a:lnTo>
                      <a:pt x="2" y="8"/>
                    </a:lnTo>
                    <a:lnTo>
                      <a:pt x="0" y="18"/>
                    </a:lnTo>
                    <a:lnTo>
                      <a:pt x="8" y="3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832" name="Google Shape;1832;p28"/>
              <p:cNvGrpSpPr/>
              <p:nvPr/>
            </p:nvGrpSpPr>
            <p:grpSpPr>
              <a:xfrm>
                <a:off x="4876006" y="2765772"/>
                <a:ext cx="204788" cy="242888"/>
                <a:chOff x="2589" y="1903"/>
                <a:chExt cx="129" cy="153"/>
              </a:xfrm>
            </p:grpSpPr>
            <p:sp>
              <p:nvSpPr>
                <p:cNvPr id="1833" name="Google Shape;1833;p28"/>
                <p:cNvSpPr/>
                <p:nvPr/>
              </p:nvSpPr>
              <p:spPr>
                <a:xfrm>
                  <a:off x="2653" y="2034"/>
                  <a:ext cx="34" cy="22"/>
                </a:xfrm>
                <a:custGeom>
                  <a:rect b="b" l="l" r="r" t="t"/>
                  <a:pathLst>
                    <a:path extrusionOk="0" h="110" w="172">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34" name="Google Shape;1834;p28"/>
                <p:cNvSpPr/>
                <p:nvPr/>
              </p:nvSpPr>
              <p:spPr>
                <a:xfrm>
                  <a:off x="2606" y="1991"/>
                  <a:ext cx="16" cy="35"/>
                </a:xfrm>
                <a:custGeom>
                  <a:rect b="b" l="l" r="r" t="t"/>
                  <a:pathLst>
                    <a:path extrusionOk="0" h="173" w="82">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35" name="Google Shape;1835;p28"/>
                <p:cNvSpPr/>
                <p:nvPr/>
              </p:nvSpPr>
              <p:spPr>
                <a:xfrm>
                  <a:off x="2589" y="1903"/>
                  <a:ext cx="129" cy="136"/>
                </a:xfrm>
                <a:custGeom>
                  <a:rect b="b" l="l" r="r" t="t"/>
                  <a:pathLst>
                    <a:path extrusionOk="0" h="681" w="645">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836" name="Google Shape;1836;p28"/>
              <p:cNvSpPr/>
              <p:nvPr/>
            </p:nvSpPr>
            <p:spPr>
              <a:xfrm>
                <a:off x="4858544" y="2684810"/>
                <a:ext cx="11113" cy="17463"/>
              </a:xfrm>
              <a:custGeom>
                <a:rect b="b" l="l" r="r" t="t"/>
                <a:pathLst>
                  <a:path extrusionOk="0" h="53" w="38">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37" name="Google Shape;1837;p28"/>
              <p:cNvSpPr/>
              <p:nvPr/>
            </p:nvSpPr>
            <p:spPr>
              <a:xfrm>
                <a:off x="4863306" y="2751485"/>
                <a:ext cx="77788" cy="44450"/>
              </a:xfrm>
              <a:custGeom>
                <a:rect b="b" l="l" r="r" t="t"/>
                <a:pathLst>
                  <a:path extrusionOk="0" h="142" w="241">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38" name="Google Shape;1838;p28"/>
              <p:cNvSpPr/>
              <p:nvPr/>
            </p:nvSpPr>
            <p:spPr>
              <a:xfrm>
                <a:off x="4809331" y="2649885"/>
                <a:ext cx="58738" cy="50800"/>
              </a:xfrm>
              <a:custGeom>
                <a:rect b="b" l="l" r="r" t="t"/>
                <a:pathLst>
                  <a:path extrusionOk="0" h="161" w="188">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39" name="Google Shape;1839;p28"/>
              <p:cNvSpPr/>
              <p:nvPr/>
            </p:nvSpPr>
            <p:spPr>
              <a:xfrm>
                <a:off x="4601369" y="2848322"/>
                <a:ext cx="217488" cy="173038"/>
              </a:xfrm>
              <a:custGeom>
                <a:rect b="b" l="l" r="r" t="t"/>
                <a:pathLst>
                  <a:path extrusionOk="0" h="545" w="687">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40" name="Google Shape;1840;p28"/>
              <p:cNvSpPr/>
              <p:nvPr/>
            </p:nvSpPr>
            <p:spPr>
              <a:xfrm>
                <a:off x="4820444" y="2592735"/>
                <a:ext cx="63500" cy="76200"/>
              </a:xfrm>
              <a:custGeom>
                <a:rect b="b" l="l" r="r" t="t"/>
                <a:pathLst>
                  <a:path extrusionOk="0" h="239" w="196">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41" name="Google Shape;1841;p28"/>
              <p:cNvSpPr/>
              <p:nvPr/>
            </p:nvSpPr>
            <p:spPr>
              <a:xfrm>
                <a:off x="4598194" y="2888010"/>
                <a:ext cx="55563" cy="112713"/>
              </a:xfrm>
              <a:custGeom>
                <a:rect b="b" l="l" r="r" t="t"/>
                <a:pathLst>
                  <a:path extrusionOk="0" h="356" w="177">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42" name="Google Shape;1842;p28"/>
              <p:cNvSpPr/>
              <p:nvPr/>
            </p:nvSpPr>
            <p:spPr>
              <a:xfrm>
                <a:off x="4863306" y="2549872"/>
                <a:ext cx="155575" cy="207963"/>
              </a:xfrm>
              <a:custGeom>
                <a:rect b="b" l="l" r="r" t="t"/>
                <a:pathLst>
                  <a:path extrusionOk="0" h="659" w="490">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843" name="Google Shape;1843;p28"/>
              <p:cNvGrpSpPr/>
              <p:nvPr/>
            </p:nvGrpSpPr>
            <p:grpSpPr>
              <a:xfrm>
                <a:off x="4679156" y="2659410"/>
                <a:ext cx="247650" cy="244475"/>
                <a:chOff x="2465" y="1836"/>
                <a:chExt cx="156" cy="154"/>
              </a:xfrm>
            </p:grpSpPr>
            <p:sp>
              <p:nvSpPr>
                <p:cNvPr id="1844" name="Google Shape;1844;p28"/>
                <p:cNvSpPr/>
                <p:nvPr/>
              </p:nvSpPr>
              <p:spPr>
                <a:xfrm>
                  <a:off x="2610" y="1966"/>
                  <a:ext cx="11" cy="24"/>
                </a:xfrm>
                <a:custGeom>
                  <a:rect b="b" l="l" r="r" t="t"/>
                  <a:pathLst>
                    <a:path extrusionOk="0" h="121" w="52">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45" name="Google Shape;1845;p28"/>
                <p:cNvSpPr/>
                <p:nvPr/>
              </p:nvSpPr>
              <p:spPr>
                <a:xfrm>
                  <a:off x="2465" y="1836"/>
                  <a:ext cx="139" cy="140"/>
                </a:xfrm>
                <a:custGeom>
                  <a:rect b="b" l="l" r="r" t="t"/>
                  <a:pathLst>
                    <a:path extrusionOk="0" h="700" w="694">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nvGrpSpPr>
              <p:cNvPr id="1846" name="Google Shape;1846;p28"/>
              <p:cNvGrpSpPr/>
              <p:nvPr/>
            </p:nvGrpSpPr>
            <p:grpSpPr>
              <a:xfrm>
                <a:off x="4620419" y="2430810"/>
                <a:ext cx="171450" cy="258763"/>
                <a:chOff x="2428" y="1692"/>
                <a:chExt cx="108" cy="163"/>
              </a:xfrm>
            </p:grpSpPr>
            <p:sp>
              <p:nvSpPr>
                <p:cNvPr id="1847" name="Google Shape;1847;p28"/>
                <p:cNvSpPr/>
                <p:nvPr/>
              </p:nvSpPr>
              <p:spPr>
                <a:xfrm>
                  <a:off x="2450" y="1692"/>
                  <a:ext cx="86" cy="163"/>
                </a:xfrm>
                <a:custGeom>
                  <a:rect b="b" l="l" r="r" t="t"/>
                  <a:pathLst>
                    <a:path extrusionOk="0" h="814" w="430">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rgbClr val="146F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48" name="Google Shape;1848;p28"/>
                <p:cNvSpPr/>
                <p:nvPr/>
              </p:nvSpPr>
              <p:spPr>
                <a:xfrm>
                  <a:off x="2428" y="1759"/>
                  <a:ext cx="28" cy="25"/>
                </a:xfrm>
                <a:custGeom>
                  <a:rect b="b" l="l" r="r" t="t"/>
                  <a:pathLst>
                    <a:path extrusionOk="0" h="126" w="140">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849" name="Google Shape;1849;p28"/>
              <p:cNvSpPr/>
              <p:nvPr/>
            </p:nvSpPr>
            <p:spPr>
              <a:xfrm>
                <a:off x="4580731" y="2540347"/>
                <a:ext cx="74613" cy="109538"/>
              </a:xfrm>
              <a:custGeom>
                <a:rect b="b" l="l" r="r" t="t"/>
                <a:pathLst>
                  <a:path extrusionOk="0" h="345" w="233">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50" name="Google Shape;1850;p28"/>
              <p:cNvSpPr/>
              <p:nvPr/>
            </p:nvSpPr>
            <p:spPr>
              <a:xfrm>
                <a:off x="5144294" y="2622897"/>
                <a:ext cx="315913" cy="209550"/>
              </a:xfrm>
              <a:custGeom>
                <a:rect b="b" l="l" r="r" t="t"/>
                <a:pathLst>
                  <a:path extrusionOk="0" h="658" w="995">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51" name="Google Shape;1851;p28"/>
              <p:cNvSpPr/>
              <p:nvPr/>
            </p:nvSpPr>
            <p:spPr>
              <a:xfrm>
                <a:off x="5222081" y="2729260"/>
                <a:ext cx="60325" cy="76200"/>
              </a:xfrm>
              <a:custGeom>
                <a:rect b="b" l="l" r="r" t="t"/>
                <a:pathLst>
                  <a:path extrusionOk="0" h="239" w="187">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52" name="Google Shape;1852;p28"/>
              <p:cNvSpPr/>
              <p:nvPr/>
            </p:nvSpPr>
            <p:spPr>
              <a:xfrm>
                <a:off x="5161756" y="2510185"/>
                <a:ext cx="169863" cy="142875"/>
              </a:xfrm>
              <a:custGeom>
                <a:rect b="b" l="l" r="r" t="t"/>
                <a:pathLst>
                  <a:path extrusionOk="0" h="452" w="53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853" name="Google Shape;1853;p28"/>
              <p:cNvGrpSpPr/>
              <p:nvPr/>
            </p:nvGrpSpPr>
            <p:grpSpPr>
              <a:xfrm>
                <a:off x="5033169" y="2808635"/>
                <a:ext cx="68263" cy="68263"/>
                <a:chOff x="2688" y="1930"/>
                <a:chExt cx="43" cy="43"/>
              </a:xfrm>
            </p:grpSpPr>
            <p:sp>
              <p:nvSpPr>
                <p:cNvPr id="1854" name="Google Shape;1854;p28"/>
                <p:cNvSpPr/>
                <p:nvPr/>
              </p:nvSpPr>
              <p:spPr>
                <a:xfrm>
                  <a:off x="2688" y="1930"/>
                  <a:ext cx="43" cy="43"/>
                </a:xfrm>
                <a:custGeom>
                  <a:rect b="b" l="l" r="r" t="t"/>
                  <a:pathLst>
                    <a:path extrusionOk="0" h="216" w="215">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55" name="Google Shape;1855;p28"/>
                <p:cNvSpPr/>
                <p:nvPr/>
              </p:nvSpPr>
              <p:spPr>
                <a:xfrm>
                  <a:off x="2703" y="1965"/>
                  <a:ext cx="15" cy="8"/>
                </a:xfrm>
                <a:custGeom>
                  <a:rect b="b" l="l" r="r" t="t"/>
                  <a:pathLst>
                    <a:path extrusionOk="0" h="42" w="75">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856" name="Google Shape;1856;p28"/>
              <p:cNvSpPr/>
              <p:nvPr/>
            </p:nvSpPr>
            <p:spPr>
              <a:xfrm>
                <a:off x="5128419" y="2973735"/>
                <a:ext cx="39688" cy="41275"/>
              </a:xfrm>
              <a:custGeom>
                <a:rect b="b" l="l" r="r" t="t"/>
                <a:pathLst>
                  <a:path extrusionOk="0" h="131" w="128">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57" name="Google Shape;1857;p28"/>
              <p:cNvSpPr/>
              <p:nvPr/>
            </p:nvSpPr>
            <p:spPr>
              <a:xfrm>
                <a:off x="5110956" y="2894360"/>
                <a:ext cx="111125" cy="93663"/>
              </a:xfrm>
              <a:custGeom>
                <a:rect b="b" l="l" r="r" t="t"/>
                <a:pathLst>
                  <a:path extrusionOk="0" h="293" w="352">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58" name="Google Shape;1858;p28"/>
              <p:cNvSpPr/>
              <p:nvPr/>
            </p:nvSpPr>
            <p:spPr>
              <a:xfrm>
                <a:off x="5039519" y="2727672"/>
                <a:ext cx="117475" cy="69850"/>
              </a:xfrm>
              <a:custGeom>
                <a:rect b="b" l="l" r="r" t="t"/>
                <a:pathLst>
                  <a:path extrusionOk="0" h="223" w="369">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59" name="Google Shape;1859;p28"/>
              <p:cNvSpPr/>
              <p:nvPr/>
            </p:nvSpPr>
            <p:spPr>
              <a:xfrm>
                <a:off x="5004594" y="2549872"/>
                <a:ext cx="173038" cy="163513"/>
              </a:xfrm>
              <a:custGeom>
                <a:rect b="b" l="l" r="r" t="t"/>
                <a:pathLst>
                  <a:path extrusionOk="0" h="511" w="545">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60" name="Google Shape;1860;p28"/>
              <p:cNvSpPr/>
              <p:nvPr/>
            </p:nvSpPr>
            <p:spPr>
              <a:xfrm>
                <a:off x="5123656" y="2449860"/>
                <a:ext cx="128588" cy="76200"/>
              </a:xfrm>
              <a:custGeom>
                <a:rect b="b" l="l" r="r" t="t"/>
                <a:pathLst>
                  <a:path extrusionOk="0" h="240" w="406">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61" name="Google Shape;1861;p28"/>
              <p:cNvSpPr/>
              <p:nvPr/>
            </p:nvSpPr>
            <p:spPr>
              <a:xfrm>
                <a:off x="4966494" y="2657822"/>
                <a:ext cx="120650" cy="71438"/>
              </a:xfrm>
              <a:custGeom>
                <a:rect b="b" l="l" r="r" t="t"/>
                <a:pathLst>
                  <a:path extrusionOk="0" h="222" w="378">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62" name="Google Shape;1862;p28"/>
              <p:cNvSpPr/>
              <p:nvPr/>
            </p:nvSpPr>
            <p:spPr>
              <a:xfrm>
                <a:off x="5149056" y="2837210"/>
                <a:ext cx="109538" cy="68263"/>
              </a:xfrm>
              <a:custGeom>
                <a:rect b="b" l="l" r="r" t="t"/>
                <a:pathLst>
                  <a:path extrusionOk="0" h="215" w="346">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63" name="Google Shape;1863;p28"/>
              <p:cNvSpPr/>
              <p:nvPr/>
            </p:nvSpPr>
            <p:spPr>
              <a:xfrm>
                <a:off x="4995069" y="2778472"/>
                <a:ext cx="101600" cy="87313"/>
              </a:xfrm>
              <a:custGeom>
                <a:rect b="b" l="l" r="r" t="t"/>
                <a:pathLst>
                  <a:path extrusionOk="0" h="276" w="322">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64" name="Google Shape;1864;p28"/>
              <p:cNvSpPr/>
              <p:nvPr/>
            </p:nvSpPr>
            <p:spPr>
              <a:xfrm>
                <a:off x="5095081" y="2873722"/>
                <a:ext cx="31750" cy="68263"/>
              </a:xfrm>
              <a:custGeom>
                <a:rect b="b" l="l" r="r" t="t"/>
                <a:pathLst>
                  <a:path extrusionOk="0" h="215" w="97">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65" name="Google Shape;1865;p28"/>
              <p:cNvSpPr/>
              <p:nvPr/>
            </p:nvSpPr>
            <p:spPr>
              <a:xfrm>
                <a:off x="5125244" y="2500660"/>
                <a:ext cx="100013" cy="76200"/>
              </a:xfrm>
              <a:custGeom>
                <a:rect b="b" l="l" r="r" t="t"/>
                <a:pathLst>
                  <a:path extrusionOk="0" h="244" w="317">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66" name="Google Shape;1866;p28"/>
              <p:cNvSpPr/>
              <p:nvPr/>
            </p:nvSpPr>
            <p:spPr>
              <a:xfrm>
                <a:off x="5053806" y="2700685"/>
                <a:ext cx="95250" cy="47625"/>
              </a:xfrm>
              <a:custGeom>
                <a:rect b="b" l="l" r="r" t="t"/>
                <a:pathLst>
                  <a:path extrusionOk="0" h="149" w="304">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67" name="Google Shape;1867;p28"/>
              <p:cNvSpPr/>
              <p:nvPr/>
            </p:nvSpPr>
            <p:spPr>
              <a:xfrm>
                <a:off x="4993481" y="2770535"/>
                <a:ext cx="53975" cy="39688"/>
              </a:xfrm>
              <a:custGeom>
                <a:rect b="b" l="l" r="r" t="t"/>
                <a:pathLst>
                  <a:path extrusionOk="0" h="123" w="17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68" name="Google Shape;1868;p28"/>
              <p:cNvSpPr/>
              <p:nvPr/>
            </p:nvSpPr>
            <p:spPr>
              <a:xfrm>
                <a:off x="5117306" y="2881660"/>
                <a:ext cx="41275" cy="33338"/>
              </a:xfrm>
              <a:custGeom>
                <a:rect b="b" l="l" r="r" t="t"/>
                <a:pathLst>
                  <a:path extrusionOk="0" h="107" w="132">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69" name="Google Shape;1869;p28"/>
              <p:cNvSpPr/>
              <p:nvPr/>
            </p:nvSpPr>
            <p:spPr>
              <a:xfrm>
                <a:off x="5110956" y="2734022"/>
                <a:ext cx="165100" cy="115888"/>
              </a:xfrm>
              <a:custGeom>
                <a:rect b="b" l="l" r="r" t="t"/>
                <a:pathLst>
                  <a:path extrusionOk="0" h="364" w="523">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70" name="Google Shape;1870;p28"/>
              <p:cNvSpPr/>
              <p:nvPr/>
            </p:nvSpPr>
            <p:spPr>
              <a:xfrm>
                <a:off x="5166519" y="2397472"/>
                <a:ext cx="85725" cy="69850"/>
              </a:xfrm>
              <a:custGeom>
                <a:rect b="b" l="l" r="r" t="t"/>
                <a:pathLst>
                  <a:path extrusionOk="0" h="220" w="267">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71" name="Google Shape;1871;p28"/>
              <p:cNvSpPr/>
              <p:nvPr/>
            </p:nvSpPr>
            <p:spPr>
              <a:xfrm>
                <a:off x="5117306" y="1964085"/>
                <a:ext cx="188913" cy="425450"/>
              </a:xfrm>
              <a:custGeom>
                <a:rect b="b" l="l" r="r" t="t"/>
                <a:pathLst>
                  <a:path extrusionOk="0" h="1339" w="593">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72" name="Google Shape;1872;p28"/>
              <p:cNvSpPr/>
              <p:nvPr/>
            </p:nvSpPr>
            <p:spPr>
              <a:xfrm>
                <a:off x="4899819" y="2460972"/>
                <a:ext cx="49213" cy="90488"/>
              </a:xfrm>
              <a:custGeom>
                <a:rect b="b" l="l" r="r" t="t"/>
                <a:pathLst>
                  <a:path extrusionOk="0" h="284" w="15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73" name="Google Shape;1873;p28"/>
              <p:cNvSpPr/>
              <p:nvPr/>
            </p:nvSpPr>
            <p:spPr>
              <a:xfrm>
                <a:off x="4847431" y="1911697"/>
                <a:ext cx="452438" cy="539750"/>
              </a:xfrm>
              <a:custGeom>
                <a:rect b="b" l="l" r="r" t="t"/>
                <a:pathLst>
                  <a:path extrusionOk="0" h="1701" w="1427">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74" name="Google Shape;1874;p28"/>
              <p:cNvSpPr/>
              <p:nvPr/>
            </p:nvSpPr>
            <p:spPr>
              <a:xfrm>
                <a:off x="4952206" y="2013297"/>
                <a:ext cx="227013" cy="520700"/>
              </a:xfrm>
              <a:custGeom>
                <a:rect b="b" l="l" r="r" t="t"/>
                <a:pathLst>
                  <a:path extrusionOk="0" h="1640" w="715">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875" name="Google Shape;1875;p28"/>
              <p:cNvGrpSpPr/>
              <p:nvPr/>
            </p:nvGrpSpPr>
            <p:grpSpPr>
              <a:xfrm>
                <a:off x="5080794" y="2788583"/>
                <a:ext cx="75600" cy="108000"/>
                <a:chOff x="4160739" y="2986112"/>
                <a:chExt cx="187325" cy="233362"/>
              </a:xfrm>
            </p:grpSpPr>
            <p:sp>
              <p:nvSpPr>
                <p:cNvPr id="1876" name="Google Shape;1876;p28"/>
                <p:cNvSpPr/>
                <p:nvPr/>
              </p:nvSpPr>
              <p:spPr>
                <a:xfrm>
                  <a:off x="4171851" y="2986112"/>
                  <a:ext cx="176213" cy="225425"/>
                </a:xfrm>
                <a:custGeom>
                  <a:rect b="b" l="l" r="r" t="t"/>
                  <a:pathLst>
                    <a:path extrusionOk="0" h="295" w="212">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77" name="Google Shape;1877;p28"/>
                <p:cNvSpPr/>
                <p:nvPr/>
              </p:nvSpPr>
              <p:spPr>
                <a:xfrm>
                  <a:off x="4160739" y="3130574"/>
                  <a:ext cx="87313" cy="88900"/>
                </a:xfrm>
                <a:custGeom>
                  <a:rect b="b" l="l" r="r" t="t"/>
                  <a:pathLst>
                    <a:path extrusionOk="0" h="118" w="106">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grpSp>
          <p:nvGrpSpPr>
            <p:cNvPr id="1878" name="Google Shape;1878;p28"/>
            <p:cNvGrpSpPr/>
            <p:nvPr/>
          </p:nvGrpSpPr>
          <p:grpSpPr>
            <a:xfrm>
              <a:off x="4455318" y="2994372"/>
              <a:ext cx="1196974" cy="1339850"/>
              <a:chOff x="4455318" y="2994372"/>
              <a:chExt cx="1196974" cy="1339850"/>
            </a:xfrm>
          </p:grpSpPr>
          <p:sp>
            <p:nvSpPr>
              <p:cNvPr id="1879" name="Google Shape;1879;p28"/>
              <p:cNvSpPr/>
              <p:nvPr/>
            </p:nvSpPr>
            <p:spPr>
              <a:xfrm>
                <a:off x="4918868" y="3083272"/>
                <a:ext cx="276225" cy="265113"/>
              </a:xfrm>
              <a:custGeom>
                <a:rect b="b" l="l" r="r" t="t"/>
                <a:pathLst>
                  <a:path extrusionOk="0" h="832" w="871">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80" name="Google Shape;1880;p28"/>
              <p:cNvSpPr/>
              <p:nvPr/>
            </p:nvSpPr>
            <p:spPr>
              <a:xfrm>
                <a:off x="4464843" y="3192809"/>
                <a:ext cx="146050" cy="127000"/>
              </a:xfrm>
              <a:custGeom>
                <a:rect b="b" l="l" r="r" t="t"/>
                <a:pathLst>
                  <a:path extrusionOk="0" h="401" w="459">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881" name="Google Shape;1881;p28"/>
              <p:cNvGrpSpPr/>
              <p:nvPr/>
            </p:nvGrpSpPr>
            <p:grpSpPr>
              <a:xfrm>
                <a:off x="4455318" y="2994372"/>
                <a:ext cx="1196974" cy="1339850"/>
                <a:chOff x="4455318" y="2994372"/>
                <a:chExt cx="1196974" cy="1339850"/>
              </a:xfrm>
            </p:grpSpPr>
            <p:sp>
              <p:nvSpPr>
                <p:cNvPr id="1882" name="Google Shape;1882;p28"/>
                <p:cNvSpPr/>
                <p:nvPr/>
              </p:nvSpPr>
              <p:spPr>
                <a:xfrm>
                  <a:off x="4704556" y="3497609"/>
                  <a:ext cx="77788" cy="114300"/>
                </a:xfrm>
                <a:custGeom>
                  <a:rect b="b" l="l" r="r" t="t"/>
                  <a:pathLst>
                    <a:path extrusionOk="0" h="356" w="242">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83" name="Google Shape;1883;p28"/>
                <p:cNvSpPr/>
                <p:nvPr/>
              </p:nvSpPr>
              <p:spPr>
                <a:xfrm>
                  <a:off x="4669631" y="3429347"/>
                  <a:ext cx="131763" cy="98425"/>
                </a:xfrm>
                <a:custGeom>
                  <a:rect b="b" l="l" r="r" t="t"/>
                  <a:pathLst>
                    <a:path extrusionOk="0" h="307" w="41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84" name="Google Shape;1884;p28"/>
                <p:cNvSpPr/>
                <p:nvPr/>
              </p:nvSpPr>
              <p:spPr>
                <a:xfrm>
                  <a:off x="4906168" y="3469034"/>
                  <a:ext cx="133350" cy="195263"/>
                </a:xfrm>
                <a:custGeom>
                  <a:rect b="b" l="l" r="r" t="t"/>
                  <a:pathLst>
                    <a:path extrusionOk="0" h="615" w="420">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85" name="Google Shape;1885;p28"/>
                <p:cNvSpPr/>
                <p:nvPr/>
              </p:nvSpPr>
              <p:spPr>
                <a:xfrm>
                  <a:off x="4772818" y="3475384"/>
                  <a:ext cx="52388" cy="107950"/>
                </a:xfrm>
                <a:custGeom>
                  <a:rect b="b" l="l" r="r" t="t"/>
                  <a:pathLst>
                    <a:path extrusionOk="0" h="340" w="166">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86" name="Google Shape;1886;p28"/>
                <p:cNvSpPr/>
                <p:nvPr/>
              </p:nvSpPr>
              <p:spPr>
                <a:xfrm>
                  <a:off x="4991892" y="3275359"/>
                  <a:ext cx="187325" cy="287338"/>
                </a:xfrm>
                <a:custGeom>
                  <a:rect b="b" l="l" r="r" t="t"/>
                  <a:pathLst>
                    <a:path extrusionOk="0" h="905" w="588">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87" name="Google Shape;1887;p28"/>
                <p:cNvSpPr/>
                <p:nvPr/>
              </p:nvSpPr>
              <p:spPr>
                <a:xfrm>
                  <a:off x="5395117" y="3373784"/>
                  <a:ext cx="114300" cy="103188"/>
                </a:xfrm>
                <a:custGeom>
                  <a:rect b="b" l="l" r="r" t="t"/>
                  <a:pathLst>
                    <a:path extrusionOk="0" h="324" w="360">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88" name="Google Shape;1888;p28"/>
                <p:cNvSpPr/>
                <p:nvPr/>
              </p:nvSpPr>
              <p:spPr>
                <a:xfrm>
                  <a:off x="4548981" y="3245197"/>
                  <a:ext cx="282575" cy="269875"/>
                </a:xfrm>
                <a:custGeom>
                  <a:rect b="b" l="l" r="r" t="t"/>
                  <a:pathLst>
                    <a:path extrusionOk="0" h="851" w="89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89" name="Google Shape;1889;p28"/>
                <p:cNvSpPr/>
                <p:nvPr/>
              </p:nvSpPr>
              <p:spPr>
                <a:xfrm>
                  <a:off x="4887118" y="2994372"/>
                  <a:ext cx="69850" cy="147638"/>
                </a:xfrm>
                <a:custGeom>
                  <a:rect b="b" l="l" r="r" t="t"/>
                  <a:pathLst>
                    <a:path extrusionOk="0" h="462" w="218">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90" name="Google Shape;1890;p28"/>
                <p:cNvSpPr/>
                <p:nvPr/>
              </p:nvSpPr>
              <p:spPr>
                <a:xfrm>
                  <a:off x="5187155" y="3115022"/>
                  <a:ext cx="195263" cy="192088"/>
                </a:xfrm>
                <a:custGeom>
                  <a:rect b="b" l="l" r="r" t="t"/>
                  <a:pathLst>
                    <a:path extrusionOk="0" h="605" w="612">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91" name="Google Shape;1891;p28"/>
                <p:cNvSpPr/>
                <p:nvPr/>
              </p:nvSpPr>
              <p:spPr>
                <a:xfrm>
                  <a:off x="4610893" y="2999134"/>
                  <a:ext cx="352425" cy="358775"/>
                </a:xfrm>
                <a:custGeom>
                  <a:rect b="b" l="l" r="r" t="t"/>
                  <a:pathLst>
                    <a:path extrusionOk="0" h="1129" w="1112">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92" name="Google Shape;1892;p28"/>
                <p:cNvSpPr/>
                <p:nvPr/>
              </p:nvSpPr>
              <p:spPr>
                <a:xfrm>
                  <a:off x="4464843" y="3202334"/>
                  <a:ext cx="209550" cy="231775"/>
                </a:xfrm>
                <a:custGeom>
                  <a:rect b="b" l="l" r="r" t="t"/>
                  <a:pathLst>
                    <a:path extrusionOk="0" h="727" w="661">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93" name="Google Shape;1893;p28"/>
                <p:cNvSpPr/>
                <p:nvPr/>
              </p:nvSpPr>
              <p:spPr>
                <a:xfrm>
                  <a:off x="4534693" y="3026122"/>
                  <a:ext cx="207963" cy="166688"/>
                </a:xfrm>
                <a:custGeom>
                  <a:rect b="b" l="l" r="r" t="t"/>
                  <a:pathLst>
                    <a:path extrusionOk="0" h="526" w="65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94" name="Google Shape;1894;p28"/>
                <p:cNvSpPr/>
                <p:nvPr/>
              </p:nvSpPr>
              <p:spPr>
                <a:xfrm>
                  <a:off x="5474492" y="3484909"/>
                  <a:ext cx="177800" cy="234950"/>
                </a:xfrm>
                <a:custGeom>
                  <a:rect b="b" l="l" r="r" t="t"/>
                  <a:pathLst>
                    <a:path extrusionOk="0" h="740" w="561">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95" name="Google Shape;1895;p28"/>
                <p:cNvSpPr/>
                <p:nvPr/>
              </p:nvSpPr>
              <p:spPr>
                <a:xfrm>
                  <a:off x="4761706" y="3272184"/>
                  <a:ext cx="276225" cy="215900"/>
                </a:xfrm>
                <a:custGeom>
                  <a:rect b="b" l="l" r="r" t="t"/>
                  <a:pathLst>
                    <a:path extrusionOk="0" h="678" w="872">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96" name="Google Shape;1896;p28"/>
                <p:cNvSpPr/>
                <p:nvPr/>
              </p:nvSpPr>
              <p:spPr>
                <a:xfrm>
                  <a:off x="5334792" y="3432522"/>
                  <a:ext cx="261938" cy="198438"/>
                </a:xfrm>
                <a:custGeom>
                  <a:rect b="b" l="l" r="r" t="t"/>
                  <a:pathLst>
                    <a:path extrusionOk="0" h="626" w="824">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97" name="Google Shape;1897;p28"/>
                <p:cNvSpPr/>
                <p:nvPr/>
              </p:nvSpPr>
              <p:spPr>
                <a:xfrm>
                  <a:off x="5296692" y="4153247"/>
                  <a:ext cx="20638" cy="28575"/>
                </a:xfrm>
                <a:custGeom>
                  <a:rect b="b" l="l" r="r" t="t"/>
                  <a:pathLst>
                    <a:path extrusionOk="0" h="90" w="67">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98" name="Google Shape;1898;p28"/>
                <p:cNvSpPr/>
                <p:nvPr/>
              </p:nvSpPr>
              <p:spPr>
                <a:xfrm>
                  <a:off x="5045867" y="4083397"/>
                  <a:ext cx="285750" cy="250825"/>
                </a:xfrm>
                <a:custGeom>
                  <a:rect b="b" l="l" r="r" t="t"/>
                  <a:pathLst>
                    <a:path extrusionOk="0" h="791" w="898">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899" name="Google Shape;1899;p28"/>
                <p:cNvSpPr/>
                <p:nvPr/>
              </p:nvSpPr>
              <p:spPr>
                <a:xfrm>
                  <a:off x="5330030" y="3854797"/>
                  <a:ext cx="55563" cy="138113"/>
                </a:xfrm>
                <a:custGeom>
                  <a:rect b="b" l="l" r="r" t="t"/>
                  <a:pathLst>
                    <a:path extrusionOk="0" h="431" w="175">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00" name="Google Shape;1900;p28"/>
                <p:cNvSpPr/>
                <p:nvPr/>
              </p:nvSpPr>
              <p:spPr>
                <a:xfrm>
                  <a:off x="5511005" y="3904009"/>
                  <a:ext cx="123825" cy="247650"/>
                </a:xfrm>
                <a:custGeom>
                  <a:rect b="b" l="l" r="r" t="t"/>
                  <a:pathLst>
                    <a:path extrusionOk="0" h="776" w="391">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901" name="Google Shape;1901;p28"/>
                <p:cNvGrpSpPr/>
                <p:nvPr/>
              </p:nvGrpSpPr>
              <p:grpSpPr>
                <a:xfrm>
                  <a:off x="4961730" y="3769072"/>
                  <a:ext cx="219075" cy="239713"/>
                  <a:chOff x="2643" y="2535"/>
                  <a:chExt cx="138" cy="151"/>
                </a:xfrm>
              </p:grpSpPr>
              <p:sp>
                <p:nvSpPr>
                  <p:cNvPr id="1902" name="Google Shape;1902;p28"/>
                  <p:cNvSpPr/>
                  <p:nvPr/>
                </p:nvSpPr>
                <p:spPr>
                  <a:xfrm>
                    <a:off x="2643" y="2550"/>
                    <a:ext cx="138" cy="136"/>
                  </a:xfrm>
                  <a:custGeom>
                    <a:rect b="b" l="l" r="r" t="t"/>
                    <a:pathLst>
                      <a:path extrusionOk="0" h="684" w="692">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03" name="Google Shape;1903;p28"/>
                  <p:cNvSpPr/>
                  <p:nvPr/>
                </p:nvSpPr>
                <p:spPr>
                  <a:xfrm>
                    <a:off x="2647" y="2535"/>
                    <a:ext cx="11" cy="16"/>
                  </a:xfrm>
                  <a:custGeom>
                    <a:rect b="b" l="l" r="r" t="t"/>
                    <a:pathLst>
                      <a:path extrusionOk="0" h="78" w="56">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1904" name="Google Shape;1904;p28"/>
                <p:cNvSpPr/>
                <p:nvPr/>
              </p:nvSpPr>
              <p:spPr>
                <a:xfrm>
                  <a:off x="5231605" y="4207222"/>
                  <a:ext cx="39688" cy="41275"/>
                </a:xfrm>
                <a:custGeom>
                  <a:rect b="b" l="l" r="r" t="t"/>
                  <a:pathLst>
                    <a:path extrusionOk="0" h="131" w="127">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05" name="Google Shape;1905;p28"/>
                <p:cNvSpPr/>
                <p:nvPr/>
              </p:nvSpPr>
              <p:spPr>
                <a:xfrm>
                  <a:off x="5142705" y="3834159"/>
                  <a:ext cx="203200" cy="174625"/>
                </a:xfrm>
                <a:custGeom>
                  <a:rect b="b" l="l" r="r" t="t"/>
                  <a:pathLst>
                    <a:path extrusionOk="0" h="552" w="640">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06" name="Google Shape;1906;p28"/>
                <p:cNvSpPr/>
                <p:nvPr/>
              </p:nvSpPr>
              <p:spPr>
                <a:xfrm>
                  <a:off x="5198267" y="3965922"/>
                  <a:ext cx="134938" cy="128588"/>
                </a:xfrm>
                <a:custGeom>
                  <a:rect b="b" l="l" r="r" t="t"/>
                  <a:pathLst>
                    <a:path extrusionOk="0" h="405" w="428">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07" name="Google Shape;1907;p28"/>
                <p:cNvSpPr/>
                <p:nvPr/>
              </p:nvSpPr>
              <p:spPr>
                <a:xfrm>
                  <a:off x="4961730" y="3988147"/>
                  <a:ext cx="233363" cy="230188"/>
                </a:xfrm>
                <a:custGeom>
                  <a:rect b="b" l="l" r="r" t="t"/>
                  <a:pathLst>
                    <a:path extrusionOk="0" h="722" w="734">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08" name="Google Shape;1908;p28"/>
                <p:cNvSpPr/>
                <p:nvPr/>
              </p:nvSpPr>
              <p:spPr>
                <a:xfrm>
                  <a:off x="5282405" y="3875434"/>
                  <a:ext cx="185738" cy="296863"/>
                </a:xfrm>
                <a:custGeom>
                  <a:rect b="b" l="l" r="r" t="t"/>
                  <a:pathLst>
                    <a:path extrusionOk="0" h="937" w="586">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09" name="Google Shape;1909;p28"/>
                <p:cNvSpPr/>
                <p:nvPr/>
              </p:nvSpPr>
              <p:spPr>
                <a:xfrm>
                  <a:off x="5104605" y="4004022"/>
                  <a:ext cx="165100" cy="169863"/>
                </a:xfrm>
                <a:custGeom>
                  <a:rect b="b" l="l" r="r" t="t"/>
                  <a:pathLst>
                    <a:path extrusionOk="0" h="534" w="518">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10" name="Google Shape;1910;p28"/>
                <p:cNvSpPr/>
                <p:nvPr/>
              </p:nvSpPr>
              <p:spPr>
                <a:xfrm>
                  <a:off x="4498181" y="3470622"/>
                  <a:ext cx="128588" cy="96838"/>
                </a:xfrm>
                <a:custGeom>
                  <a:rect b="b" l="l" r="r" t="t"/>
                  <a:pathLst>
                    <a:path extrusionOk="0" h="307" w="404">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11" name="Google Shape;1911;p28"/>
                <p:cNvSpPr/>
                <p:nvPr/>
              </p:nvSpPr>
              <p:spPr>
                <a:xfrm>
                  <a:off x="5010942" y="3499197"/>
                  <a:ext cx="228600" cy="144463"/>
                </a:xfrm>
                <a:custGeom>
                  <a:rect b="b" l="l" r="r" t="t"/>
                  <a:pathLst>
                    <a:path extrusionOk="0" h="451" w="718">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12" name="Google Shape;1912;p28"/>
                <p:cNvSpPr/>
                <p:nvPr/>
              </p:nvSpPr>
              <p:spPr>
                <a:xfrm>
                  <a:off x="4912518" y="3651597"/>
                  <a:ext cx="96838" cy="109538"/>
                </a:xfrm>
                <a:custGeom>
                  <a:rect b="b" l="l" r="r" t="t"/>
                  <a:pathLst>
                    <a:path extrusionOk="0" h="343" w="304">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13" name="Google Shape;1913;p28"/>
                <p:cNvSpPr/>
                <p:nvPr/>
              </p:nvSpPr>
              <p:spPr>
                <a:xfrm>
                  <a:off x="4466431" y="3449984"/>
                  <a:ext cx="53975" cy="14288"/>
                </a:xfrm>
                <a:custGeom>
                  <a:rect b="b" l="l" r="r" t="t"/>
                  <a:pathLst>
                    <a:path extrusionOk="0" h="45" w="168">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14" name="Google Shape;1914;p28"/>
                <p:cNvSpPr/>
                <p:nvPr/>
              </p:nvSpPr>
              <p:spPr>
                <a:xfrm>
                  <a:off x="4468018" y="3470622"/>
                  <a:ext cx="55563" cy="30163"/>
                </a:xfrm>
                <a:custGeom>
                  <a:rect b="b" l="l" r="r" t="t"/>
                  <a:pathLst>
                    <a:path extrusionOk="0" h="99" w="173">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15" name="Google Shape;1915;p28"/>
                <p:cNvSpPr/>
                <p:nvPr/>
              </p:nvSpPr>
              <p:spPr>
                <a:xfrm>
                  <a:off x="4560093" y="3543647"/>
                  <a:ext cx="71438" cy="73025"/>
                </a:xfrm>
                <a:custGeom>
                  <a:rect b="b" l="l" r="r" t="t"/>
                  <a:pathLst>
                    <a:path extrusionOk="0" h="228" w="227">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16" name="Google Shape;1916;p28"/>
                <p:cNvSpPr/>
                <p:nvPr/>
              </p:nvSpPr>
              <p:spPr>
                <a:xfrm>
                  <a:off x="4806156" y="3449984"/>
                  <a:ext cx="204788" cy="169863"/>
                </a:xfrm>
                <a:custGeom>
                  <a:rect b="b" l="l" r="r" t="t"/>
                  <a:pathLst>
                    <a:path extrusionOk="0" h="532" w="64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17" name="Google Shape;1917;p28"/>
                <p:cNvSpPr/>
                <p:nvPr/>
              </p:nvSpPr>
              <p:spPr>
                <a:xfrm>
                  <a:off x="4952206" y="3627784"/>
                  <a:ext cx="133350" cy="152400"/>
                </a:xfrm>
                <a:custGeom>
                  <a:rect b="b" l="l" r="r" t="t"/>
                  <a:pathLst>
                    <a:path extrusionOk="0" h="479" w="417">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18" name="Google Shape;1918;p28"/>
                <p:cNvSpPr/>
                <p:nvPr/>
              </p:nvSpPr>
              <p:spPr>
                <a:xfrm>
                  <a:off x="4922043" y="3653184"/>
                  <a:ext cx="33338" cy="22225"/>
                </a:xfrm>
                <a:custGeom>
                  <a:rect b="b" l="l" r="r" t="t"/>
                  <a:pathLst>
                    <a:path extrusionOk="0" h="69" w="107">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19" name="Google Shape;1919;p28"/>
                <p:cNvSpPr/>
                <p:nvPr/>
              </p:nvSpPr>
              <p:spPr>
                <a:xfrm>
                  <a:off x="5268117" y="3732559"/>
                  <a:ext cx="28575" cy="34925"/>
                </a:xfrm>
                <a:custGeom>
                  <a:rect b="b" l="l" r="r" t="t"/>
                  <a:pathLst>
                    <a:path extrusionOk="0" h="114" w="93">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20" name="Google Shape;1920;p28"/>
                <p:cNvSpPr/>
                <p:nvPr/>
              </p:nvSpPr>
              <p:spPr>
                <a:xfrm>
                  <a:off x="5277642" y="3619847"/>
                  <a:ext cx="92075" cy="96838"/>
                </a:xfrm>
                <a:custGeom>
                  <a:rect b="b" l="l" r="r" t="t"/>
                  <a:pathLst>
                    <a:path extrusionOk="0" h="302" w="289">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21" name="Google Shape;1921;p28"/>
                <p:cNvSpPr/>
                <p:nvPr/>
              </p:nvSpPr>
              <p:spPr>
                <a:xfrm>
                  <a:off x="5264942" y="3710334"/>
                  <a:ext cx="33338" cy="30163"/>
                </a:xfrm>
                <a:custGeom>
                  <a:rect b="b" l="l" r="r" t="t"/>
                  <a:pathLst>
                    <a:path extrusionOk="0" h="96" w="104">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22" name="Google Shape;1922;p28"/>
                <p:cNvSpPr/>
                <p:nvPr/>
              </p:nvSpPr>
              <p:spPr>
                <a:xfrm>
                  <a:off x="5350667" y="3611909"/>
                  <a:ext cx="138113" cy="160338"/>
                </a:xfrm>
                <a:custGeom>
                  <a:rect b="b" l="l" r="r" t="t"/>
                  <a:pathLst>
                    <a:path extrusionOk="0" h="504" w="435">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23" name="Google Shape;1923;p28"/>
                <p:cNvSpPr/>
                <p:nvPr/>
              </p:nvSpPr>
              <p:spPr>
                <a:xfrm>
                  <a:off x="4455318" y="3399184"/>
                  <a:ext cx="107950" cy="77788"/>
                </a:xfrm>
                <a:custGeom>
                  <a:rect b="b" l="l" r="r" t="t"/>
                  <a:pathLst>
                    <a:path extrusionOk="0" h="244" w="3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24" name="Google Shape;1924;p28"/>
                <p:cNvSpPr/>
                <p:nvPr/>
              </p:nvSpPr>
              <p:spPr>
                <a:xfrm>
                  <a:off x="5276055" y="3708747"/>
                  <a:ext cx="190500" cy="187325"/>
                </a:xfrm>
                <a:custGeom>
                  <a:rect b="b" l="l" r="r" t="t"/>
                  <a:pathLst>
                    <a:path extrusionOk="0" h="591" w="596">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25" name="Google Shape;1925;p28"/>
                <p:cNvSpPr/>
                <p:nvPr/>
              </p:nvSpPr>
              <p:spPr>
                <a:xfrm>
                  <a:off x="4528343" y="3518247"/>
                  <a:ext cx="52388" cy="52388"/>
                </a:xfrm>
                <a:custGeom>
                  <a:rect b="b" l="l" r="r" t="t"/>
                  <a:pathLst>
                    <a:path extrusionOk="0" h="166" w="167">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26" name="Google Shape;1926;p28"/>
                <p:cNvSpPr/>
                <p:nvPr/>
              </p:nvSpPr>
              <p:spPr>
                <a:xfrm>
                  <a:off x="4610893" y="3505547"/>
                  <a:ext cx="106363" cy="111125"/>
                </a:xfrm>
                <a:custGeom>
                  <a:rect b="b" l="l" r="r" t="t"/>
                  <a:pathLst>
                    <a:path extrusionOk="0" h="354" w="337">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27" name="Google Shape;1927;p28"/>
                <p:cNvSpPr/>
                <p:nvPr/>
              </p:nvSpPr>
              <p:spPr>
                <a:xfrm>
                  <a:off x="4756943" y="3497609"/>
                  <a:ext cx="38100" cy="90488"/>
                </a:xfrm>
                <a:custGeom>
                  <a:rect b="b" l="l" r="r" t="t"/>
                  <a:pathLst>
                    <a:path extrusionOk="0" h="281" w="120">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28" name="Google Shape;1928;p28"/>
                <p:cNvSpPr/>
                <p:nvPr/>
              </p:nvSpPr>
              <p:spPr>
                <a:xfrm>
                  <a:off x="4972842" y="3600797"/>
                  <a:ext cx="331788" cy="323850"/>
                </a:xfrm>
                <a:custGeom>
                  <a:rect b="b" l="l" r="r" t="t"/>
                  <a:pathLst>
                    <a:path extrusionOk="0" h="1018" w="1045">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29" name="Google Shape;1929;p28"/>
                <p:cNvSpPr/>
                <p:nvPr/>
              </p:nvSpPr>
              <p:spPr>
                <a:xfrm>
                  <a:off x="5488780" y="3469034"/>
                  <a:ext cx="25400" cy="33338"/>
                </a:xfrm>
                <a:custGeom>
                  <a:rect b="b" l="l" r="r" t="t"/>
                  <a:pathLst>
                    <a:path extrusionOk="0" h="106" w="83">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930" name="Google Shape;1930;p28"/>
                <p:cNvGrpSpPr/>
                <p:nvPr/>
              </p:nvGrpSpPr>
              <p:grpSpPr>
                <a:xfrm>
                  <a:off x="5141117" y="3280172"/>
                  <a:ext cx="289379" cy="349200"/>
                  <a:chOff x="3548063" y="12700"/>
                  <a:chExt cx="5667375" cy="6838950"/>
                </a:xfrm>
              </p:grpSpPr>
              <p:sp>
                <p:nvSpPr>
                  <p:cNvPr id="1931" name="Google Shape;1931;p28"/>
                  <p:cNvSpPr/>
                  <p:nvPr/>
                </p:nvSpPr>
                <p:spPr>
                  <a:xfrm>
                    <a:off x="4084638" y="3873500"/>
                    <a:ext cx="4257675" cy="2978150"/>
                  </a:xfrm>
                  <a:custGeom>
                    <a:rect b="b" l="l" r="r" t="t"/>
                    <a:pathLst>
                      <a:path extrusionOk="0" h="1876" w="2682">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32" name="Google Shape;1932;p28"/>
                  <p:cNvSpPr/>
                  <p:nvPr/>
                </p:nvSpPr>
                <p:spPr>
                  <a:xfrm>
                    <a:off x="3548063" y="12700"/>
                    <a:ext cx="5667375" cy="4860925"/>
                  </a:xfrm>
                  <a:custGeom>
                    <a:rect b="b" l="l" r="r" t="t"/>
                    <a:pathLst>
                      <a:path extrusionOk="0" h="3062" w="3570">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grpSp>
      </p:grpSp>
      <p:cxnSp>
        <p:nvCxnSpPr>
          <p:cNvPr id="1933" name="Google Shape;1933;p28"/>
          <p:cNvCxnSpPr/>
          <p:nvPr/>
        </p:nvCxnSpPr>
        <p:spPr>
          <a:xfrm rot="10800000">
            <a:off x="2827949" y="3693369"/>
            <a:ext cx="3783783" cy="689089"/>
          </a:xfrm>
          <a:prstGeom prst="straightConnector1">
            <a:avLst/>
          </a:prstGeom>
          <a:noFill/>
          <a:ln cap="flat" cmpd="sng" w="12700">
            <a:solidFill>
              <a:schemeClr val="accent1"/>
            </a:solidFill>
            <a:prstDash val="dash"/>
            <a:miter lim="800000"/>
            <a:headEnd len="sm" w="sm" type="none"/>
            <a:tailEnd len="sm" w="sm" type="none"/>
          </a:ln>
        </p:spPr>
      </p:cxnSp>
      <p:cxnSp>
        <p:nvCxnSpPr>
          <p:cNvPr id="1934" name="Google Shape;1934;p28"/>
          <p:cNvCxnSpPr/>
          <p:nvPr/>
        </p:nvCxnSpPr>
        <p:spPr>
          <a:xfrm rot="10800000">
            <a:off x="2813435" y="3707883"/>
            <a:ext cx="4098381" cy="1213923"/>
          </a:xfrm>
          <a:prstGeom prst="straightConnector1">
            <a:avLst/>
          </a:prstGeom>
          <a:noFill/>
          <a:ln cap="flat" cmpd="sng" w="12700">
            <a:solidFill>
              <a:schemeClr val="accent1"/>
            </a:solidFill>
            <a:prstDash val="dash"/>
            <a:miter lim="800000"/>
            <a:headEnd len="sm" w="sm" type="none"/>
            <a:tailEnd len="sm" w="sm" type="none"/>
          </a:ln>
        </p:spPr>
      </p:cxnSp>
      <p:cxnSp>
        <p:nvCxnSpPr>
          <p:cNvPr id="1935" name="Google Shape;1935;p28"/>
          <p:cNvCxnSpPr/>
          <p:nvPr/>
        </p:nvCxnSpPr>
        <p:spPr>
          <a:xfrm>
            <a:off x="2812477" y="3679986"/>
            <a:ext cx="741132" cy="1367938"/>
          </a:xfrm>
          <a:prstGeom prst="straightConnector1">
            <a:avLst/>
          </a:prstGeom>
          <a:noFill/>
          <a:ln cap="flat" cmpd="sng" w="12700">
            <a:solidFill>
              <a:schemeClr val="accent1"/>
            </a:solidFill>
            <a:prstDash val="dash"/>
            <a:miter lim="800000"/>
            <a:headEnd len="sm" w="sm" type="none"/>
            <a:tailEnd len="sm" w="sm" type="none"/>
          </a:ln>
        </p:spPr>
      </p:cxnSp>
      <p:sp>
        <p:nvSpPr>
          <p:cNvPr id="1936" name="Google Shape;1936;p28"/>
          <p:cNvSpPr/>
          <p:nvPr/>
        </p:nvSpPr>
        <p:spPr>
          <a:xfrm flipH="1" rot="-1897874">
            <a:off x="6550244" y="2752104"/>
            <a:ext cx="408280" cy="436824"/>
          </a:xfrm>
          <a:custGeom>
            <a:rect b="b" l="l" r="r" t="t"/>
            <a:pathLst>
              <a:path extrusionOk="0" h="844" w="1145">
                <a:moveTo>
                  <a:pt x="391" y="209"/>
                </a:moveTo>
                <a:lnTo>
                  <a:pt x="302" y="230"/>
                </a:lnTo>
                <a:lnTo>
                  <a:pt x="299" y="223"/>
                </a:lnTo>
                <a:lnTo>
                  <a:pt x="296" y="219"/>
                </a:lnTo>
                <a:lnTo>
                  <a:pt x="293" y="215"/>
                </a:lnTo>
                <a:lnTo>
                  <a:pt x="289" y="215"/>
                </a:lnTo>
                <a:lnTo>
                  <a:pt x="285" y="217"/>
                </a:lnTo>
                <a:lnTo>
                  <a:pt x="282" y="221"/>
                </a:lnTo>
                <a:lnTo>
                  <a:pt x="278" y="228"/>
                </a:lnTo>
                <a:lnTo>
                  <a:pt x="275" y="237"/>
                </a:lnTo>
                <a:lnTo>
                  <a:pt x="58" y="289"/>
                </a:lnTo>
                <a:lnTo>
                  <a:pt x="53" y="292"/>
                </a:lnTo>
                <a:lnTo>
                  <a:pt x="40" y="297"/>
                </a:lnTo>
                <a:lnTo>
                  <a:pt x="33" y="302"/>
                </a:lnTo>
                <a:lnTo>
                  <a:pt x="26" y="307"/>
                </a:lnTo>
                <a:lnTo>
                  <a:pt x="20" y="313"/>
                </a:lnTo>
                <a:lnTo>
                  <a:pt x="15" y="321"/>
                </a:lnTo>
                <a:lnTo>
                  <a:pt x="5" y="343"/>
                </a:lnTo>
                <a:lnTo>
                  <a:pt x="0" y="350"/>
                </a:lnTo>
                <a:lnTo>
                  <a:pt x="275" y="336"/>
                </a:lnTo>
                <a:lnTo>
                  <a:pt x="278" y="345"/>
                </a:lnTo>
                <a:lnTo>
                  <a:pt x="282" y="353"/>
                </a:lnTo>
                <a:lnTo>
                  <a:pt x="284" y="355"/>
                </a:lnTo>
                <a:lnTo>
                  <a:pt x="285" y="358"/>
                </a:lnTo>
                <a:lnTo>
                  <a:pt x="288" y="359"/>
                </a:lnTo>
                <a:lnTo>
                  <a:pt x="289" y="359"/>
                </a:lnTo>
                <a:lnTo>
                  <a:pt x="292" y="359"/>
                </a:lnTo>
                <a:lnTo>
                  <a:pt x="293" y="358"/>
                </a:lnTo>
                <a:lnTo>
                  <a:pt x="296" y="355"/>
                </a:lnTo>
                <a:lnTo>
                  <a:pt x="298" y="352"/>
                </a:lnTo>
                <a:lnTo>
                  <a:pt x="301" y="344"/>
                </a:lnTo>
                <a:lnTo>
                  <a:pt x="303" y="334"/>
                </a:lnTo>
                <a:lnTo>
                  <a:pt x="401" y="330"/>
                </a:lnTo>
                <a:lnTo>
                  <a:pt x="481" y="331"/>
                </a:lnTo>
                <a:lnTo>
                  <a:pt x="485" y="367"/>
                </a:lnTo>
                <a:lnTo>
                  <a:pt x="489" y="408"/>
                </a:lnTo>
                <a:lnTo>
                  <a:pt x="495" y="454"/>
                </a:lnTo>
                <a:lnTo>
                  <a:pt x="502" y="500"/>
                </a:lnTo>
                <a:lnTo>
                  <a:pt x="508" y="544"/>
                </a:lnTo>
                <a:lnTo>
                  <a:pt x="513" y="583"/>
                </a:lnTo>
                <a:lnTo>
                  <a:pt x="518" y="613"/>
                </a:lnTo>
                <a:lnTo>
                  <a:pt x="520" y="632"/>
                </a:lnTo>
                <a:lnTo>
                  <a:pt x="525" y="654"/>
                </a:lnTo>
                <a:lnTo>
                  <a:pt x="533" y="688"/>
                </a:lnTo>
                <a:lnTo>
                  <a:pt x="541" y="728"/>
                </a:lnTo>
                <a:lnTo>
                  <a:pt x="553" y="770"/>
                </a:lnTo>
                <a:lnTo>
                  <a:pt x="546" y="771"/>
                </a:lnTo>
                <a:lnTo>
                  <a:pt x="472" y="789"/>
                </a:lnTo>
                <a:lnTo>
                  <a:pt x="468" y="791"/>
                </a:lnTo>
                <a:lnTo>
                  <a:pt x="464" y="795"/>
                </a:lnTo>
                <a:lnTo>
                  <a:pt x="461" y="801"/>
                </a:lnTo>
                <a:lnTo>
                  <a:pt x="460" y="802"/>
                </a:lnTo>
                <a:lnTo>
                  <a:pt x="549" y="798"/>
                </a:lnTo>
                <a:lnTo>
                  <a:pt x="560" y="798"/>
                </a:lnTo>
                <a:lnTo>
                  <a:pt x="565" y="819"/>
                </a:lnTo>
                <a:lnTo>
                  <a:pt x="571" y="835"/>
                </a:lnTo>
                <a:lnTo>
                  <a:pt x="574" y="844"/>
                </a:lnTo>
                <a:lnTo>
                  <a:pt x="577" y="844"/>
                </a:lnTo>
                <a:lnTo>
                  <a:pt x="578" y="836"/>
                </a:lnTo>
                <a:lnTo>
                  <a:pt x="581" y="825"/>
                </a:lnTo>
                <a:lnTo>
                  <a:pt x="584" y="812"/>
                </a:lnTo>
                <a:lnTo>
                  <a:pt x="587" y="798"/>
                </a:lnTo>
                <a:lnTo>
                  <a:pt x="594" y="797"/>
                </a:lnTo>
                <a:lnTo>
                  <a:pt x="682" y="801"/>
                </a:lnTo>
                <a:lnTo>
                  <a:pt x="681" y="800"/>
                </a:lnTo>
                <a:lnTo>
                  <a:pt x="680" y="795"/>
                </a:lnTo>
                <a:lnTo>
                  <a:pt x="674" y="790"/>
                </a:lnTo>
                <a:lnTo>
                  <a:pt x="670" y="788"/>
                </a:lnTo>
                <a:lnTo>
                  <a:pt x="596" y="771"/>
                </a:lnTo>
                <a:lnTo>
                  <a:pt x="594" y="770"/>
                </a:lnTo>
                <a:lnTo>
                  <a:pt x="603" y="728"/>
                </a:lnTo>
                <a:lnTo>
                  <a:pt x="612" y="689"/>
                </a:lnTo>
                <a:lnTo>
                  <a:pt x="619" y="654"/>
                </a:lnTo>
                <a:lnTo>
                  <a:pt x="625" y="631"/>
                </a:lnTo>
                <a:lnTo>
                  <a:pt x="627" y="612"/>
                </a:lnTo>
                <a:lnTo>
                  <a:pt x="632" y="583"/>
                </a:lnTo>
                <a:lnTo>
                  <a:pt x="636" y="545"/>
                </a:lnTo>
                <a:lnTo>
                  <a:pt x="643" y="502"/>
                </a:lnTo>
                <a:lnTo>
                  <a:pt x="649" y="456"/>
                </a:lnTo>
                <a:lnTo>
                  <a:pt x="654" y="411"/>
                </a:lnTo>
                <a:lnTo>
                  <a:pt x="660" y="369"/>
                </a:lnTo>
                <a:lnTo>
                  <a:pt x="664" y="334"/>
                </a:lnTo>
                <a:lnTo>
                  <a:pt x="744" y="332"/>
                </a:lnTo>
                <a:lnTo>
                  <a:pt x="819" y="336"/>
                </a:lnTo>
                <a:lnTo>
                  <a:pt x="822" y="343"/>
                </a:lnTo>
                <a:lnTo>
                  <a:pt x="825" y="349"/>
                </a:lnTo>
                <a:lnTo>
                  <a:pt x="828" y="352"/>
                </a:lnTo>
                <a:lnTo>
                  <a:pt x="832" y="353"/>
                </a:lnTo>
                <a:lnTo>
                  <a:pt x="835" y="352"/>
                </a:lnTo>
                <a:lnTo>
                  <a:pt x="837" y="349"/>
                </a:lnTo>
                <a:lnTo>
                  <a:pt x="840" y="344"/>
                </a:lnTo>
                <a:lnTo>
                  <a:pt x="843" y="337"/>
                </a:lnTo>
                <a:lnTo>
                  <a:pt x="1145" y="352"/>
                </a:lnTo>
                <a:lnTo>
                  <a:pt x="1140" y="345"/>
                </a:lnTo>
                <a:lnTo>
                  <a:pt x="1130" y="323"/>
                </a:lnTo>
                <a:lnTo>
                  <a:pt x="1125" y="316"/>
                </a:lnTo>
                <a:lnTo>
                  <a:pt x="1119" y="309"/>
                </a:lnTo>
                <a:lnTo>
                  <a:pt x="1112" y="304"/>
                </a:lnTo>
                <a:lnTo>
                  <a:pt x="1105" y="299"/>
                </a:lnTo>
                <a:lnTo>
                  <a:pt x="1092" y="294"/>
                </a:lnTo>
                <a:lnTo>
                  <a:pt x="1087" y="292"/>
                </a:lnTo>
                <a:lnTo>
                  <a:pt x="846" y="233"/>
                </a:lnTo>
                <a:lnTo>
                  <a:pt x="843" y="223"/>
                </a:lnTo>
                <a:lnTo>
                  <a:pt x="839" y="215"/>
                </a:lnTo>
                <a:lnTo>
                  <a:pt x="837" y="213"/>
                </a:lnTo>
                <a:lnTo>
                  <a:pt x="836" y="211"/>
                </a:lnTo>
                <a:lnTo>
                  <a:pt x="833" y="210"/>
                </a:lnTo>
                <a:lnTo>
                  <a:pt x="832" y="209"/>
                </a:lnTo>
                <a:lnTo>
                  <a:pt x="828" y="210"/>
                </a:lnTo>
                <a:lnTo>
                  <a:pt x="825" y="213"/>
                </a:lnTo>
                <a:lnTo>
                  <a:pt x="822" y="219"/>
                </a:lnTo>
                <a:lnTo>
                  <a:pt x="819" y="227"/>
                </a:lnTo>
                <a:lnTo>
                  <a:pt x="754" y="211"/>
                </a:lnTo>
                <a:lnTo>
                  <a:pt x="668" y="187"/>
                </a:lnTo>
                <a:lnTo>
                  <a:pt x="667" y="161"/>
                </a:lnTo>
                <a:lnTo>
                  <a:pt x="664" y="136"/>
                </a:lnTo>
                <a:lnTo>
                  <a:pt x="660" y="112"/>
                </a:lnTo>
                <a:lnTo>
                  <a:pt x="654" y="94"/>
                </a:lnTo>
                <a:lnTo>
                  <a:pt x="647" y="81"/>
                </a:lnTo>
                <a:lnTo>
                  <a:pt x="639" y="69"/>
                </a:lnTo>
                <a:lnTo>
                  <a:pt x="637" y="55"/>
                </a:lnTo>
                <a:lnTo>
                  <a:pt x="633" y="42"/>
                </a:lnTo>
                <a:lnTo>
                  <a:pt x="627" y="31"/>
                </a:lnTo>
                <a:lnTo>
                  <a:pt x="619" y="21"/>
                </a:lnTo>
                <a:lnTo>
                  <a:pt x="609" y="12"/>
                </a:lnTo>
                <a:lnTo>
                  <a:pt x="598" y="6"/>
                </a:lnTo>
                <a:lnTo>
                  <a:pt x="592" y="4"/>
                </a:lnTo>
                <a:lnTo>
                  <a:pt x="587" y="2"/>
                </a:lnTo>
                <a:lnTo>
                  <a:pt x="580" y="0"/>
                </a:lnTo>
                <a:lnTo>
                  <a:pt x="574" y="0"/>
                </a:lnTo>
                <a:lnTo>
                  <a:pt x="567" y="0"/>
                </a:lnTo>
                <a:lnTo>
                  <a:pt x="561" y="2"/>
                </a:lnTo>
                <a:lnTo>
                  <a:pt x="556" y="3"/>
                </a:lnTo>
                <a:lnTo>
                  <a:pt x="550" y="5"/>
                </a:lnTo>
                <a:lnTo>
                  <a:pt x="539" y="12"/>
                </a:lnTo>
                <a:lnTo>
                  <a:pt x="529" y="19"/>
                </a:lnTo>
                <a:lnTo>
                  <a:pt x="522" y="28"/>
                </a:lnTo>
                <a:lnTo>
                  <a:pt x="515" y="40"/>
                </a:lnTo>
                <a:lnTo>
                  <a:pt x="510" y="52"/>
                </a:lnTo>
                <a:lnTo>
                  <a:pt x="508" y="65"/>
                </a:lnTo>
                <a:lnTo>
                  <a:pt x="503" y="72"/>
                </a:lnTo>
                <a:lnTo>
                  <a:pt x="498" y="79"/>
                </a:lnTo>
                <a:lnTo>
                  <a:pt x="494" y="87"/>
                </a:lnTo>
                <a:lnTo>
                  <a:pt x="491" y="94"/>
                </a:lnTo>
                <a:lnTo>
                  <a:pt x="485" y="112"/>
                </a:lnTo>
                <a:lnTo>
                  <a:pt x="481" y="135"/>
                </a:lnTo>
                <a:lnTo>
                  <a:pt x="478" y="159"/>
                </a:lnTo>
                <a:lnTo>
                  <a:pt x="477" y="185"/>
                </a:lnTo>
                <a:lnTo>
                  <a:pt x="391" y="209"/>
                </a:lnTo>
                <a:close/>
              </a:path>
            </a:pathLst>
          </a:custGeom>
          <a:gradFill>
            <a:gsLst>
              <a:gs pos="0">
                <a:srgbClr val="151F28"/>
              </a:gs>
              <a:gs pos="48000">
                <a:srgbClr val="243445"/>
              </a:gs>
              <a:gs pos="100000">
                <a:srgbClr val="5A83A8"/>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937" name="Google Shape;1937;p28"/>
          <p:cNvGrpSpPr/>
          <p:nvPr/>
        </p:nvGrpSpPr>
        <p:grpSpPr>
          <a:xfrm flipH="1">
            <a:off x="6028498" y="2776659"/>
            <a:ext cx="434251" cy="435737"/>
            <a:chOff x="3607592" y="2403135"/>
            <a:chExt cx="718723" cy="718723"/>
          </a:xfrm>
        </p:grpSpPr>
        <p:sp>
          <p:nvSpPr>
            <p:cNvPr id="1938" name="Google Shape;1938;p28"/>
            <p:cNvSpPr/>
            <p:nvPr/>
          </p:nvSpPr>
          <p:spPr>
            <a:xfrm>
              <a:off x="3607592" y="2403135"/>
              <a:ext cx="718723" cy="718723"/>
            </a:xfrm>
            <a:prstGeom prst="ellipse">
              <a:avLst/>
            </a:prstGeom>
            <a:solidFill>
              <a:schemeClr val="lt1">
                <a:alpha val="38823"/>
              </a:schemeClr>
            </a:solidFill>
            <a:ln cap="flat" cmpd="sng" w="9525">
              <a:solidFill>
                <a:srgbClr val="D8D8D8"/>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39" name="Google Shape;1939;p28"/>
            <p:cNvSpPr/>
            <p:nvPr/>
          </p:nvSpPr>
          <p:spPr>
            <a:xfrm>
              <a:off x="3713076" y="2512466"/>
              <a:ext cx="498816" cy="500060"/>
            </a:xfrm>
            <a:prstGeom prst="ellipse">
              <a:avLst/>
            </a:prstGeom>
            <a:gradFill>
              <a:gsLst>
                <a:gs pos="0">
                  <a:schemeClr val="lt1"/>
                </a:gs>
                <a:gs pos="100000">
                  <a:srgbClr val="D8D8D8"/>
                </a:gs>
              </a:gsLst>
              <a:lin ang="5400000" scaled="0"/>
            </a:gradFill>
            <a:ln cap="flat" cmpd="sng" w="952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40" name="Google Shape;1940;p28"/>
            <p:cNvSpPr/>
            <p:nvPr/>
          </p:nvSpPr>
          <p:spPr>
            <a:xfrm>
              <a:off x="3852529" y="2646892"/>
              <a:ext cx="228847" cy="231210"/>
            </a:xfrm>
            <a:prstGeom prst="ellipse">
              <a:avLst/>
            </a:prstGeom>
            <a:gradFill>
              <a:gsLst>
                <a:gs pos="0">
                  <a:srgbClr val="126363"/>
                </a:gs>
                <a:gs pos="48000">
                  <a:srgbClr val="1D9B9B"/>
                </a:gs>
                <a:gs pos="100000">
                  <a:srgbClr val="54DFDF"/>
                </a:gs>
              </a:gsLst>
              <a:lin ang="16200000" scaled="0"/>
            </a:gradFill>
            <a:ln cap="flat" cmpd="sng" w="9525">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grpSp>
      <p:grpSp>
        <p:nvGrpSpPr>
          <p:cNvPr id="1941" name="Google Shape;1941;p28"/>
          <p:cNvGrpSpPr/>
          <p:nvPr/>
        </p:nvGrpSpPr>
        <p:grpSpPr>
          <a:xfrm flipH="1" rot="-233570">
            <a:off x="2329841" y="2477869"/>
            <a:ext cx="433171" cy="436824"/>
            <a:chOff x="3607592" y="2403135"/>
            <a:chExt cx="718723" cy="718723"/>
          </a:xfrm>
        </p:grpSpPr>
        <p:sp>
          <p:nvSpPr>
            <p:cNvPr id="1942" name="Google Shape;1942;p28"/>
            <p:cNvSpPr/>
            <p:nvPr/>
          </p:nvSpPr>
          <p:spPr>
            <a:xfrm>
              <a:off x="3607592" y="2403135"/>
              <a:ext cx="718723" cy="718723"/>
            </a:xfrm>
            <a:prstGeom prst="ellipse">
              <a:avLst/>
            </a:prstGeom>
            <a:solidFill>
              <a:schemeClr val="lt1">
                <a:alpha val="38823"/>
              </a:schemeClr>
            </a:solidFill>
            <a:ln cap="flat" cmpd="sng" w="9525">
              <a:solidFill>
                <a:srgbClr val="D8D8D8"/>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43" name="Google Shape;1943;p28"/>
            <p:cNvSpPr/>
            <p:nvPr/>
          </p:nvSpPr>
          <p:spPr>
            <a:xfrm>
              <a:off x="3712862" y="2505363"/>
              <a:ext cx="498267" cy="500603"/>
            </a:xfrm>
            <a:prstGeom prst="ellipse">
              <a:avLst/>
            </a:prstGeom>
            <a:gradFill>
              <a:gsLst>
                <a:gs pos="0">
                  <a:schemeClr val="lt1"/>
                </a:gs>
                <a:gs pos="100000">
                  <a:srgbClr val="D8D8D8"/>
                </a:gs>
              </a:gsLst>
              <a:lin ang="5400000" scaled="0"/>
            </a:gradFill>
            <a:ln cap="flat" cmpd="sng" w="952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44" name="Google Shape;1944;p28"/>
            <p:cNvSpPr/>
            <p:nvPr/>
          </p:nvSpPr>
          <p:spPr>
            <a:xfrm>
              <a:off x="3851349" y="2648072"/>
              <a:ext cx="231210" cy="228847"/>
            </a:xfrm>
            <a:prstGeom prst="ellipse">
              <a:avLst/>
            </a:prstGeom>
            <a:gradFill>
              <a:gsLst>
                <a:gs pos="0">
                  <a:srgbClr val="151F28"/>
                </a:gs>
                <a:gs pos="48000">
                  <a:srgbClr val="243445"/>
                </a:gs>
                <a:gs pos="100000">
                  <a:srgbClr val="5A83A8"/>
                </a:gs>
              </a:gsLst>
              <a:lin ang="16200000" scaled="0"/>
            </a:gradFill>
            <a:ln cap="flat" cmpd="sng" w="9525">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grpSp>
      <p:cxnSp>
        <p:nvCxnSpPr>
          <p:cNvPr id="1945" name="Google Shape;1945;p28"/>
          <p:cNvCxnSpPr/>
          <p:nvPr/>
        </p:nvCxnSpPr>
        <p:spPr>
          <a:xfrm flipH="1">
            <a:off x="2718445" y="3050054"/>
            <a:ext cx="3232054" cy="664896"/>
          </a:xfrm>
          <a:prstGeom prst="straightConnector1">
            <a:avLst/>
          </a:prstGeom>
          <a:noFill/>
          <a:ln cap="flat" cmpd="sng" w="12700">
            <a:solidFill>
              <a:schemeClr val="accent1"/>
            </a:solidFill>
            <a:prstDash val="dash"/>
            <a:miter lim="800000"/>
            <a:headEnd len="sm" w="sm" type="none"/>
            <a:tailEnd len="sm" w="sm" type="none"/>
          </a:ln>
        </p:spPr>
      </p:cxnSp>
      <p:cxnSp>
        <p:nvCxnSpPr>
          <p:cNvPr id="1946" name="Google Shape;1946;p28"/>
          <p:cNvCxnSpPr/>
          <p:nvPr/>
        </p:nvCxnSpPr>
        <p:spPr>
          <a:xfrm>
            <a:off x="2611409" y="2962113"/>
            <a:ext cx="210031" cy="769997"/>
          </a:xfrm>
          <a:prstGeom prst="straightConnector1">
            <a:avLst/>
          </a:prstGeom>
          <a:noFill/>
          <a:ln cap="flat" cmpd="sng" w="12700">
            <a:solidFill>
              <a:srgbClr val="7F7F7F"/>
            </a:solidFill>
            <a:prstDash val="dash"/>
            <a:miter lim="800000"/>
            <a:headEnd len="sm" w="sm" type="none"/>
            <a:tailEnd len="sm" w="sm" type="none"/>
          </a:ln>
        </p:spPr>
      </p:cxnSp>
      <p:grpSp>
        <p:nvGrpSpPr>
          <p:cNvPr id="1947" name="Google Shape;1947;p28"/>
          <p:cNvGrpSpPr/>
          <p:nvPr/>
        </p:nvGrpSpPr>
        <p:grpSpPr>
          <a:xfrm flipH="1">
            <a:off x="2496822" y="3375869"/>
            <a:ext cx="634417" cy="636587"/>
            <a:chOff x="3607592" y="2403135"/>
            <a:chExt cx="718723" cy="718723"/>
          </a:xfrm>
        </p:grpSpPr>
        <p:sp>
          <p:nvSpPr>
            <p:cNvPr id="1948" name="Google Shape;1948;p28"/>
            <p:cNvSpPr/>
            <p:nvPr/>
          </p:nvSpPr>
          <p:spPr>
            <a:xfrm>
              <a:off x="3607592" y="2403135"/>
              <a:ext cx="718723" cy="718723"/>
            </a:xfrm>
            <a:prstGeom prst="ellipse">
              <a:avLst/>
            </a:prstGeom>
            <a:solidFill>
              <a:schemeClr val="lt1">
                <a:alpha val="38823"/>
              </a:schemeClr>
            </a:solidFill>
            <a:ln cap="flat" cmpd="sng" w="9525">
              <a:solidFill>
                <a:srgbClr val="D8D8D8"/>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49" name="Google Shape;1949;p28"/>
            <p:cNvSpPr/>
            <p:nvPr/>
          </p:nvSpPr>
          <p:spPr>
            <a:xfrm>
              <a:off x="3713076" y="2512466"/>
              <a:ext cx="498816" cy="500060"/>
            </a:xfrm>
            <a:prstGeom prst="ellipse">
              <a:avLst/>
            </a:prstGeom>
            <a:gradFill>
              <a:gsLst>
                <a:gs pos="0">
                  <a:schemeClr val="lt1"/>
                </a:gs>
                <a:gs pos="100000">
                  <a:srgbClr val="D8D8D8"/>
                </a:gs>
              </a:gsLst>
              <a:lin ang="5400000" scaled="0"/>
            </a:gradFill>
            <a:ln cap="flat" cmpd="sng" w="952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50" name="Google Shape;1950;p28"/>
            <p:cNvSpPr/>
            <p:nvPr/>
          </p:nvSpPr>
          <p:spPr>
            <a:xfrm>
              <a:off x="3852529" y="2646892"/>
              <a:ext cx="228847" cy="231210"/>
            </a:xfrm>
            <a:prstGeom prst="ellipse">
              <a:avLst/>
            </a:prstGeom>
            <a:gradFill>
              <a:gsLst>
                <a:gs pos="0">
                  <a:srgbClr val="151F28"/>
                </a:gs>
                <a:gs pos="48000">
                  <a:srgbClr val="243445"/>
                </a:gs>
                <a:gs pos="100000">
                  <a:srgbClr val="5A83A8"/>
                </a:gs>
              </a:gsLst>
              <a:lin ang="16200000" scaled="0"/>
            </a:gradFill>
            <a:ln cap="flat" cmpd="sng" w="9525">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grpSp>
      <p:grpSp>
        <p:nvGrpSpPr>
          <p:cNvPr id="1951" name="Google Shape;1951;p28"/>
          <p:cNvGrpSpPr/>
          <p:nvPr/>
        </p:nvGrpSpPr>
        <p:grpSpPr>
          <a:xfrm flipH="1" rot="-233570">
            <a:off x="6937263" y="4793329"/>
            <a:ext cx="433171" cy="436824"/>
            <a:chOff x="3607592" y="2403135"/>
            <a:chExt cx="718723" cy="718723"/>
          </a:xfrm>
        </p:grpSpPr>
        <p:sp>
          <p:nvSpPr>
            <p:cNvPr id="1952" name="Google Shape;1952;p28"/>
            <p:cNvSpPr/>
            <p:nvPr/>
          </p:nvSpPr>
          <p:spPr>
            <a:xfrm>
              <a:off x="3607592" y="2403135"/>
              <a:ext cx="718723" cy="718723"/>
            </a:xfrm>
            <a:prstGeom prst="ellipse">
              <a:avLst/>
            </a:prstGeom>
            <a:solidFill>
              <a:schemeClr val="lt1">
                <a:alpha val="38823"/>
              </a:schemeClr>
            </a:solidFill>
            <a:ln cap="flat" cmpd="sng" w="9525">
              <a:solidFill>
                <a:srgbClr val="D8D8D8"/>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53" name="Google Shape;1953;p28"/>
            <p:cNvSpPr/>
            <p:nvPr/>
          </p:nvSpPr>
          <p:spPr>
            <a:xfrm>
              <a:off x="3712862" y="2505363"/>
              <a:ext cx="498267" cy="500603"/>
            </a:xfrm>
            <a:prstGeom prst="ellipse">
              <a:avLst/>
            </a:prstGeom>
            <a:gradFill>
              <a:gsLst>
                <a:gs pos="0">
                  <a:schemeClr val="lt1"/>
                </a:gs>
                <a:gs pos="100000">
                  <a:srgbClr val="D8D8D8"/>
                </a:gs>
              </a:gsLst>
              <a:lin ang="5400000" scaled="0"/>
            </a:gradFill>
            <a:ln cap="flat" cmpd="sng" w="952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54" name="Google Shape;1954;p28"/>
            <p:cNvSpPr/>
            <p:nvPr/>
          </p:nvSpPr>
          <p:spPr>
            <a:xfrm>
              <a:off x="3851349" y="2648072"/>
              <a:ext cx="231210" cy="228847"/>
            </a:xfrm>
            <a:prstGeom prst="ellipse">
              <a:avLst/>
            </a:prstGeom>
            <a:gradFill>
              <a:gsLst>
                <a:gs pos="0">
                  <a:srgbClr val="527B35"/>
                </a:gs>
                <a:gs pos="48000">
                  <a:srgbClr val="7FB658"/>
                </a:gs>
                <a:gs pos="100000">
                  <a:srgbClr val="AFD297"/>
                </a:gs>
              </a:gsLst>
              <a:lin ang="16200000" scaled="0"/>
            </a:gradFill>
            <a:ln cap="flat" cmpd="sng" w="9525">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grpSp>
      <p:grpSp>
        <p:nvGrpSpPr>
          <p:cNvPr id="1955" name="Google Shape;1955;p28"/>
          <p:cNvGrpSpPr/>
          <p:nvPr/>
        </p:nvGrpSpPr>
        <p:grpSpPr>
          <a:xfrm flipH="1" rot="-233570">
            <a:off x="6648126" y="4125940"/>
            <a:ext cx="433171" cy="436824"/>
            <a:chOff x="3607592" y="2403135"/>
            <a:chExt cx="718723" cy="718723"/>
          </a:xfrm>
        </p:grpSpPr>
        <p:sp>
          <p:nvSpPr>
            <p:cNvPr id="1956" name="Google Shape;1956;p28"/>
            <p:cNvSpPr/>
            <p:nvPr/>
          </p:nvSpPr>
          <p:spPr>
            <a:xfrm>
              <a:off x="3607592" y="2403135"/>
              <a:ext cx="718723" cy="718723"/>
            </a:xfrm>
            <a:prstGeom prst="ellipse">
              <a:avLst/>
            </a:prstGeom>
            <a:solidFill>
              <a:schemeClr val="lt1">
                <a:alpha val="38823"/>
              </a:schemeClr>
            </a:solidFill>
            <a:ln cap="flat" cmpd="sng" w="9525">
              <a:solidFill>
                <a:srgbClr val="D8D8D8"/>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57" name="Google Shape;1957;p28"/>
            <p:cNvSpPr/>
            <p:nvPr/>
          </p:nvSpPr>
          <p:spPr>
            <a:xfrm>
              <a:off x="3712862" y="2505363"/>
              <a:ext cx="498267" cy="500603"/>
            </a:xfrm>
            <a:prstGeom prst="ellipse">
              <a:avLst/>
            </a:prstGeom>
            <a:gradFill>
              <a:gsLst>
                <a:gs pos="0">
                  <a:schemeClr val="lt1"/>
                </a:gs>
                <a:gs pos="100000">
                  <a:srgbClr val="D8D8D8"/>
                </a:gs>
              </a:gsLst>
              <a:lin ang="5400000" scaled="0"/>
            </a:gradFill>
            <a:ln cap="flat" cmpd="sng" w="952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58" name="Google Shape;1958;p28"/>
            <p:cNvSpPr/>
            <p:nvPr/>
          </p:nvSpPr>
          <p:spPr>
            <a:xfrm>
              <a:off x="3851349" y="2648072"/>
              <a:ext cx="231210" cy="228847"/>
            </a:xfrm>
            <a:prstGeom prst="ellipse">
              <a:avLst/>
            </a:prstGeom>
            <a:gradFill>
              <a:gsLst>
                <a:gs pos="0">
                  <a:srgbClr val="CF1706"/>
                </a:gs>
                <a:gs pos="48000">
                  <a:srgbClr val="F85A4B"/>
                </a:gs>
                <a:gs pos="100000">
                  <a:srgbClr val="FB988F"/>
                </a:gs>
              </a:gsLst>
              <a:lin ang="16200000" scaled="0"/>
            </a:gradFill>
            <a:ln cap="flat" cmpd="sng" w="9525">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grpSp>
      <p:grpSp>
        <p:nvGrpSpPr>
          <p:cNvPr id="1959" name="Google Shape;1959;p28"/>
          <p:cNvGrpSpPr/>
          <p:nvPr/>
        </p:nvGrpSpPr>
        <p:grpSpPr>
          <a:xfrm flipH="1" rot="-233570">
            <a:off x="3354509" y="4864005"/>
            <a:ext cx="433171" cy="436824"/>
            <a:chOff x="3607592" y="2403135"/>
            <a:chExt cx="718723" cy="718723"/>
          </a:xfrm>
        </p:grpSpPr>
        <p:sp>
          <p:nvSpPr>
            <p:cNvPr id="1960" name="Google Shape;1960;p28"/>
            <p:cNvSpPr/>
            <p:nvPr/>
          </p:nvSpPr>
          <p:spPr>
            <a:xfrm>
              <a:off x="3607592" y="2403135"/>
              <a:ext cx="718723" cy="718723"/>
            </a:xfrm>
            <a:prstGeom prst="ellipse">
              <a:avLst/>
            </a:prstGeom>
            <a:solidFill>
              <a:schemeClr val="lt1">
                <a:alpha val="38823"/>
              </a:schemeClr>
            </a:solidFill>
            <a:ln cap="flat" cmpd="sng" w="9525">
              <a:solidFill>
                <a:srgbClr val="D8D8D8"/>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61" name="Google Shape;1961;p28"/>
            <p:cNvSpPr/>
            <p:nvPr/>
          </p:nvSpPr>
          <p:spPr>
            <a:xfrm>
              <a:off x="3712862" y="2505363"/>
              <a:ext cx="498267" cy="500603"/>
            </a:xfrm>
            <a:prstGeom prst="ellipse">
              <a:avLst/>
            </a:prstGeom>
            <a:gradFill>
              <a:gsLst>
                <a:gs pos="0">
                  <a:schemeClr val="lt1"/>
                </a:gs>
                <a:gs pos="100000">
                  <a:srgbClr val="D8D8D8"/>
                </a:gs>
              </a:gsLst>
              <a:lin ang="5400000" scaled="0"/>
            </a:gradFill>
            <a:ln cap="flat" cmpd="sng" w="952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sp>
          <p:nvSpPr>
            <p:cNvPr id="1962" name="Google Shape;1962;p28"/>
            <p:cNvSpPr/>
            <p:nvPr/>
          </p:nvSpPr>
          <p:spPr>
            <a:xfrm>
              <a:off x="3851349" y="2648072"/>
              <a:ext cx="231210" cy="228847"/>
            </a:xfrm>
            <a:prstGeom prst="ellipse">
              <a:avLst/>
            </a:prstGeom>
            <a:gradFill>
              <a:gsLst>
                <a:gs pos="0">
                  <a:srgbClr val="D59005"/>
                </a:gs>
                <a:gs pos="48000">
                  <a:srgbClr val="F9C251"/>
                </a:gs>
                <a:gs pos="100000">
                  <a:srgbClr val="FCD992"/>
                </a:gs>
              </a:gsLst>
              <a:lin ang="16200000" scaled="0"/>
            </a:gradFill>
            <a:ln cap="flat" cmpd="sng" w="9525">
              <a:solidFill>
                <a:srgbClr val="A5A5A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Lato"/>
                <a:ea typeface="Lato"/>
                <a:cs typeface="Lato"/>
                <a:sym typeface="Lato"/>
              </a:endParaRPr>
            </a:p>
          </p:txBody>
        </p:sp>
      </p:grpSp>
      <p:sp>
        <p:nvSpPr>
          <p:cNvPr id="1963" name="Google Shape;1963;p28"/>
          <p:cNvSpPr/>
          <p:nvPr/>
        </p:nvSpPr>
        <p:spPr>
          <a:xfrm flipH="1" rot="-1897874">
            <a:off x="7177167" y="4115250"/>
            <a:ext cx="408280" cy="436824"/>
          </a:xfrm>
          <a:custGeom>
            <a:rect b="b" l="l" r="r" t="t"/>
            <a:pathLst>
              <a:path extrusionOk="0" h="844" w="1145">
                <a:moveTo>
                  <a:pt x="391" y="209"/>
                </a:moveTo>
                <a:lnTo>
                  <a:pt x="302" y="230"/>
                </a:lnTo>
                <a:lnTo>
                  <a:pt x="299" y="223"/>
                </a:lnTo>
                <a:lnTo>
                  <a:pt x="296" y="219"/>
                </a:lnTo>
                <a:lnTo>
                  <a:pt x="293" y="215"/>
                </a:lnTo>
                <a:lnTo>
                  <a:pt x="289" y="215"/>
                </a:lnTo>
                <a:lnTo>
                  <a:pt x="285" y="217"/>
                </a:lnTo>
                <a:lnTo>
                  <a:pt x="282" y="221"/>
                </a:lnTo>
                <a:lnTo>
                  <a:pt x="278" y="228"/>
                </a:lnTo>
                <a:lnTo>
                  <a:pt x="275" y="237"/>
                </a:lnTo>
                <a:lnTo>
                  <a:pt x="58" y="289"/>
                </a:lnTo>
                <a:lnTo>
                  <a:pt x="53" y="292"/>
                </a:lnTo>
                <a:lnTo>
                  <a:pt x="40" y="297"/>
                </a:lnTo>
                <a:lnTo>
                  <a:pt x="33" y="302"/>
                </a:lnTo>
                <a:lnTo>
                  <a:pt x="26" y="307"/>
                </a:lnTo>
                <a:lnTo>
                  <a:pt x="20" y="313"/>
                </a:lnTo>
                <a:lnTo>
                  <a:pt x="15" y="321"/>
                </a:lnTo>
                <a:lnTo>
                  <a:pt x="5" y="343"/>
                </a:lnTo>
                <a:lnTo>
                  <a:pt x="0" y="350"/>
                </a:lnTo>
                <a:lnTo>
                  <a:pt x="275" y="336"/>
                </a:lnTo>
                <a:lnTo>
                  <a:pt x="278" y="345"/>
                </a:lnTo>
                <a:lnTo>
                  <a:pt x="282" y="353"/>
                </a:lnTo>
                <a:lnTo>
                  <a:pt x="284" y="355"/>
                </a:lnTo>
                <a:lnTo>
                  <a:pt x="285" y="358"/>
                </a:lnTo>
                <a:lnTo>
                  <a:pt x="288" y="359"/>
                </a:lnTo>
                <a:lnTo>
                  <a:pt x="289" y="359"/>
                </a:lnTo>
                <a:lnTo>
                  <a:pt x="292" y="359"/>
                </a:lnTo>
                <a:lnTo>
                  <a:pt x="293" y="358"/>
                </a:lnTo>
                <a:lnTo>
                  <a:pt x="296" y="355"/>
                </a:lnTo>
                <a:lnTo>
                  <a:pt x="298" y="352"/>
                </a:lnTo>
                <a:lnTo>
                  <a:pt x="301" y="344"/>
                </a:lnTo>
                <a:lnTo>
                  <a:pt x="303" y="334"/>
                </a:lnTo>
                <a:lnTo>
                  <a:pt x="401" y="330"/>
                </a:lnTo>
                <a:lnTo>
                  <a:pt x="481" y="331"/>
                </a:lnTo>
                <a:lnTo>
                  <a:pt x="485" y="367"/>
                </a:lnTo>
                <a:lnTo>
                  <a:pt x="489" y="408"/>
                </a:lnTo>
                <a:lnTo>
                  <a:pt x="495" y="454"/>
                </a:lnTo>
                <a:lnTo>
                  <a:pt x="502" y="500"/>
                </a:lnTo>
                <a:lnTo>
                  <a:pt x="508" y="544"/>
                </a:lnTo>
                <a:lnTo>
                  <a:pt x="513" y="583"/>
                </a:lnTo>
                <a:lnTo>
                  <a:pt x="518" y="613"/>
                </a:lnTo>
                <a:lnTo>
                  <a:pt x="520" y="632"/>
                </a:lnTo>
                <a:lnTo>
                  <a:pt x="525" y="654"/>
                </a:lnTo>
                <a:lnTo>
                  <a:pt x="533" y="688"/>
                </a:lnTo>
                <a:lnTo>
                  <a:pt x="541" y="728"/>
                </a:lnTo>
                <a:lnTo>
                  <a:pt x="553" y="770"/>
                </a:lnTo>
                <a:lnTo>
                  <a:pt x="546" y="771"/>
                </a:lnTo>
                <a:lnTo>
                  <a:pt x="472" y="789"/>
                </a:lnTo>
                <a:lnTo>
                  <a:pt x="468" y="791"/>
                </a:lnTo>
                <a:lnTo>
                  <a:pt x="464" y="795"/>
                </a:lnTo>
                <a:lnTo>
                  <a:pt x="461" y="801"/>
                </a:lnTo>
                <a:lnTo>
                  <a:pt x="460" y="802"/>
                </a:lnTo>
                <a:lnTo>
                  <a:pt x="549" y="798"/>
                </a:lnTo>
                <a:lnTo>
                  <a:pt x="560" y="798"/>
                </a:lnTo>
                <a:lnTo>
                  <a:pt x="565" y="819"/>
                </a:lnTo>
                <a:lnTo>
                  <a:pt x="571" y="835"/>
                </a:lnTo>
                <a:lnTo>
                  <a:pt x="574" y="844"/>
                </a:lnTo>
                <a:lnTo>
                  <a:pt x="577" y="844"/>
                </a:lnTo>
                <a:lnTo>
                  <a:pt x="578" y="836"/>
                </a:lnTo>
                <a:lnTo>
                  <a:pt x="581" y="825"/>
                </a:lnTo>
                <a:lnTo>
                  <a:pt x="584" y="812"/>
                </a:lnTo>
                <a:lnTo>
                  <a:pt x="587" y="798"/>
                </a:lnTo>
                <a:lnTo>
                  <a:pt x="594" y="797"/>
                </a:lnTo>
                <a:lnTo>
                  <a:pt x="682" y="801"/>
                </a:lnTo>
                <a:lnTo>
                  <a:pt x="681" y="800"/>
                </a:lnTo>
                <a:lnTo>
                  <a:pt x="680" y="795"/>
                </a:lnTo>
                <a:lnTo>
                  <a:pt x="674" y="790"/>
                </a:lnTo>
                <a:lnTo>
                  <a:pt x="670" y="788"/>
                </a:lnTo>
                <a:lnTo>
                  <a:pt x="596" y="771"/>
                </a:lnTo>
                <a:lnTo>
                  <a:pt x="594" y="770"/>
                </a:lnTo>
                <a:lnTo>
                  <a:pt x="603" y="728"/>
                </a:lnTo>
                <a:lnTo>
                  <a:pt x="612" y="689"/>
                </a:lnTo>
                <a:lnTo>
                  <a:pt x="619" y="654"/>
                </a:lnTo>
                <a:lnTo>
                  <a:pt x="625" y="631"/>
                </a:lnTo>
                <a:lnTo>
                  <a:pt x="627" y="612"/>
                </a:lnTo>
                <a:lnTo>
                  <a:pt x="632" y="583"/>
                </a:lnTo>
                <a:lnTo>
                  <a:pt x="636" y="545"/>
                </a:lnTo>
                <a:lnTo>
                  <a:pt x="643" y="502"/>
                </a:lnTo>
                <a:lnTo>
                  <a:pt x="649" y="456"/>
                </a:lnTo>
                <a:lnTo>
                  <a:pt x="654" y="411"/>
                </a:lnTo>
                <a:lnTo>
                  <a:pt x="660" y="369"/>
                </a:lnTo>
                <a:lnTo>
                  <a:pt x="664" y="334"/>
                </a:lnTo>
                <a:lnTo>
                  <a:pt x="744" y="332"/>
                </a:lnTo>
                <a:lnTo>
                  <a:pt x="819" y="336"/>
                </a:lnTo>
                <a:lnTo>
                  <a:pt x="822" y="343"/>
                </a:lnTo>
                <a:lnTo>
                  <a:pt x="825" y="349"/>
                </a:lnTo>
                <a:lnTo>
                  <a:pt x="828" y="352"/>
                </a:lnTo>
                <a:lnTo>
                  <a:pt x="832" y="353"/>
                </a:lnTo>
                <a:lnTo>
                  <a:pt x="835" y="352"/>
                </a:lnTo>
                <a:lnTo>
                  <a:pt x="837" y="349"/>
                </a:lnTo>
                <a:lnTo>
                  <a:pt x="840" y="344"/>
                </a:lnTo>
                <a:lnTo>
                  <a:pt x="843" y="337"/>
                </a:lnTo>
                <a:lnTo>
                  <a:pt x="1145" y="352"/>
                </a:lnTo>
                <a:lnTo>
                  <a:pt x="1140" y="345"/>
                </a:lnTo>
                <a:lnTo>
                  <a:pt x="1130" y="323"/>
                </a:lnTo>
                <a:lnTo>
                  <a:pt x="1125" y="316"/>
                </a:lnTo>
                <a:lnTo>
                  <a:pt x="1119" y="309"/>
                </a:lnTo>
                <a:lnTo>
                  <a:pt x="1112" y="304"/>
                </a:lnTo>
                <a:lnTo>
                  <a:pt x="1105" y="299"/>
                </a:lnTo>
                <a:lnTo>
                  <a:pt x="1092" y="294"/>
                </a:lnTo>
                <a:lnTo>
                  <a:pt x="1087" y="292"/>
                </a:lnTo>
                <a:lnTo>
                  <a:pt x="846" y="233"/>
                </a:lnTo>
                <a:lnTo>
                  <a:pt x="843" y="223"/>
                </a:lnTo>
                <a:lnTo>
                  <a:pt x="839" y="215"/>
                </a:lnTo>
                <a:lnTo>
                  <a:pt x="837" y="213"/>
                </a:lnTo>
                <a:lnTo>
                  <a:pt x="836" y="211"/>
                </a:lnTo>
                <a:lnTo>
                  <a:pt x="833" y="210"/>
                </a:lnTo>
                <a:lnTo>
                  <a:pt x="832" y="209"/>
                </a:lnTo>
                <a:lnTo>
                  <a:pt x="828" y="210"/>
                </a:lnTo>
                <a:lnTo>
                  <a:pt x="825" y="213"/>
                </a:lnTo>
                <a:lnTo>
                  <a:pt x="822" y="219"/>
                </a:lnTo>
                <a:lnTo>
                  <a:pt x="819" y="227"/>
                </a:lnTo>
                <a:lnTo>
                  <a:pt x="754" y="211"/>
                </a:lnTo>
                <a:lnTo>
                  <a:pt x="668" y="187"/>
                </a:lnTo>
                <a:lnTo>
                  <a:pt x="667" y="161"/>
                </a:lnTo>
                <a:lnTo>
                  <a:pt x="664" y="136"/>
                </a:lnTo>
                <a:lnTo>
                  <a:pt x="660" y="112"/>
                </a:lnTo>
                <a:lnTo>
                  <a:pt x="654" y="94"/>
                </a:lnTo>
                <a:lnTo>
                  <a:pt x="647" y="81"/>
                </a:lnTo>
                <a:lnTo>
                  <a:pt x="639" y="69"/>
                </a:lnTo>
                <a:lnTo>
                  <a:pt x="637" y="55"/>
                </a:lnTo>
                <a:lnTo>
                  <a:pt x="633" y="42"/>
                </a:lnTo>
                <a:lnTo>
                  <a:pt x="627" y="31"/>
                </a:lnTo>
                <a:lnTo>
                  <a:pt x="619" y="21"/>
                </a:lnTo>
                <a:lnTo>
                  <a:pt x="609" y="12"/>
                </a:lnTo>
                <a:lnTo>
                  <a:pt x="598" y="6"/>
                </a:lnTo>
                <a:lnTo>
                  <a:pt x="592" y="4"/>
                </a:lnTo>
                <a:lnTo>
                  <a:pt x="587" y="2"/>
                </a:lnTo>
                <a:lnTo>
                  <a:pt x="580" y="0"/>
                </a:lnTo>
                <a:lnTo>
                  <a:pt x="574" y="0"/>
                </a:lnTo>
                <a:lnTo>
                  <a:pt x="567" y="0"/>
                </a:lnTo>
                <a:lnTo>
                  <a:pt x="561" y="2"/>
                </a:lnTo>
                <a:lnTo>
                  <a:pt x="556" y="3"/>
                </a:lnTo>
                <a:lnTo>
                  <a:pt x="550" y="5"/>
                </a:lnTo>
                <a:lnTo>
                  <a:pt x="539" y="12"/>
                </a:lnTo>
                <a:lnTo>
                  <a:pt x="529" y="19"/>
                </a:lnTo>
                <a:lnTo>
                  <a:pt x="522" y="28"/>
                </a:lnTo>
                <a:lnTo>
                  <a:pt x="515" y="40"/>
                </a:lnTo>
                <a:lnTo>
                  <a:pt x="510" y="52"/>
                </a:lnTo>
                <a:lnTo>
                  <a:pt x="508" y="65"/>
                </a:lnTo>
                <a:lnTo>
                  <a:pt x="503" y="72"/>
                </a:lnTo>
                <a:lnTo>
                  <a:pt x="498" y="79"/>
                </a:lnTo>
                <a:lnTo>
                  <a:pt x="494" y="87"/>
                </a:lnTo>
                <a:lnTo>
                  <a:pt x="491" y="94"/>
                </a:lnTo>
                <a:lnTo>
                  <a:pt x="485" y="112"/>
                </a:lnTo>
                <a:lnTo>
                  <a:pt x="481" y="135"/>
                </a:lnTo>
                <a:lnTo>
                  <a:pt x="478" y="159"/>
                </a:lnTo>
                <a:lnTo>
                  <a:pt x="477" y="185"/>
                </a:lnTo>
                <a:lnTo>
                  <a:pt x="391" y="209"/>
                </a:lnTo>
                <a:close/>
              </a:path>
            </a:pathLst>
          </a:custGeom>
          <a:gradFill>
            <a:gsLst>
              <a:gs pos="0">
                <a:srgbClr val="151F28"/>
              </a:gs>
              <a:gs pos="48000">
                <a:srgbClr val="243445"/>
              </a:gs>
              <a:gs pos="100000">
                <a:srgbClr val="5A83A8"/>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1964" name="Google Shape;1964;p28"/>
          <p:cNvGrpSpPr/>
          <p:nvPr/>
        </p:nvGrpSpPr>
        <p:grpSpPr>
          <a:xfrm>
            <a:off x="1109413" y="2199181"/>
            <a:ext cx="1163135" cy="409837"/>
            <a:chOff x="1109413" y="2054041"/>
            <a:chExt cx="1163135" cy="409837"/>
          </a:xfrm>
        </p:grpSpPr>
        <p:sp>
          <p:nvSpPr>
            <p:cNvPr id="1965" name="Google Shape;1965;p28"/>
            <p:cNvSpPr/>
            <p:nvPr/>
          </p:nvSpPr>
          <p:spPr>
            <a:xfrm flipH="1">
              <a:off x="1957767" y="2061540"/>
              <a:ext cx="314781" cy="402338"/>
            </a:xfrm>
            <a:custGeom>
              <a:rect b="b" l="l" r="r" t="t"/>
              <a:pathLst>
                <a:path extrusionOk="0" h="707" w="658">
                  <a:moveTo>
                    <a:pt x="68" y="0"/>
                  </a:moveTo>
                  <a:lnTo>
                    <a:pt x="574" y="0"/>
                  </a:lnTo>
                  <a:lnTo>
                    <a:pt x="585" y="0"/>
                  </a:lnTo>
                  <a:lnTo>
                    <a:pt x="595" y="4"/>
                  </a:lnTo>
                  <a:lnTo>
                    <a:pt x="605" y="7"/>
                  </a:lnTo>
                  <a:lnTo>
                    <a:pt x="613" y="13"/>
                  </a:lnTo>
                  <a:lnTo>
                    <a:pt x="620" y="19"/>
                  </a:lnTo>
                  <a:lnTo>
                    <a:pt x="625" y="27"/>
                  </a:lnTo>
                  <a:lnTo>
                    <a:pt x="629" y="35"/>
                  </a:lnTo>
                  <a:lnTo>
                    <a:pt x="629" y="44"/>
                  </a:lnTo>
                  <a:lnTo>
                    <a:pt x="629" y="446"/>
                  </a:lnTo>
                  <a:lnTo>
                    <a:pt x="629" y="455"/>
                  </a:lnTo>
                  <a:lnTo>
                    <a:pt x="625" y="463"/>
                  </a:lnTo>
                  <a:lnTo>
                    <a:pt x="620" y="471"/>
                  </a:lnTo>
                  <a:lnTo>
                    <a:pt x="613" y="477"/>
                  </a:lnTo>
                  <a:lnTo>
                    <a:pt x="605" y="483"/>
                  </a:lnTo>
                  <a:lnTo>
                    <a:pt x="595" y="486"/>
                  </a:lnTo>
                  <a:lnTo>
                    <a:pt x="585" y="490"/>
                  </a:lnTo>
                  <a:lnTo>
                    <a:pt x="574" y="490"/>
                  </a:lnTo>
                  <a:lnTo>
                    <a:pt x="563" y="490"/>
                  </a:lnTo>
                  <a:lnTo>
                    <a:pt x="563" y="510"/>
                  </a:lnTo>
                  <a:lnTo>
                    <a:pt x="561" y="510"/>
                  </a:lnTo>
                  <a:lnTo>
                    <a:pt x="658" y="692"/>
                  </a:lnTo>
                  <a:lnTo>
                    <a:pt x="658" y="697"/>
                  </a:lnTo>
                  <a:lnTo>
                    <a:pt x="658" y="700"/>
                  </a:lnTo>
                  <a:lnTo>
                    <a:pt x="656" y="703"/>
                  </a:lnTo>
                  <a:lnTo>
                    <a:pt x="651" y="706"/>
                  </a:lnTo>
                  <a:lnTo>
                    <a:pt x="647" y="707"/>
                  </a:lnTo>
                  <a:lnTo>
                    <a:pt x="642" y="706"/>
                  </a:lnTo>
                  <a:lnTo>
                    <a:pt x="639" y="703"/>
                  </a:lnTo>
                  <a:lnTo>
                    <a:pt x="636" y="701"/>
                  </a:lnTo>
                  <a:lnTo>
                    <a:pt x="601" y="636"/>
                  </a:lnTo>
                  <a:lnTo>
                    <a:pt x="57" y="636"/>
                  </a:lnTo>
                  <a:lnTo>
                    <a:pt x="24" y="699"/>
                  </a:lnTo>
                  <a:lnTo>
                    <a:pt x="22" y="702"/>
                  </a:lnTo>
                  <a:lnTo>
                    <a:pt x="17" y="703"/>
                  </a:lnTo>
                  <a:lnTo>
                    <a:pt x="13" y="705"/>
                  </a:lnTo>
                  <a:lnTo>
                    <a:pt x="7" y="703"/>
                  </a:lnTo>
                  <a:lnTo>
                    <a:pt x="3" y="701"/>
                  </a:lnTo>
                  <a:lnTo>
                    <a:pt x="2" y="698"/>
                  </a:lnTo>
                  <a:lnTo>
                    <a:pt x="0" y="694"/>
                  </a:lnTo>
                  <a:lnTo>
                    <a:pt x="2" y="690"/>
                  </a:lnTo>
                  <a:lnTo>
                    <a:pt x="96" y="510"/>
                  </a:lnTo>
                  <a:lnTo>
                    <a:pt x="93" y="510"/>
                  </a:lnTo>
                  <a:lnTo>
                    <a:pt x="93" y="490"/>
                  </a:lnTo>
                  <a:lnTo>
                    <a:pt x="68" y="490"/>
                  </a:lnTo>
                  <a:lnTo>
                    <a:pt x="57" y="490"/>
                  </a:lnTo>
                  <a:lnTo>
                    <a:pt x="47" y="486"/>
                  </a:lnTo>
                  <a:lnTo>
                    <a:pt x="37" y="483"/>
                  </a:lnTo>
                  <a:lnTo>
                    <a:pt x="29" y="477"/>
                  </a:lnTo>
                  <a:lnTo>
                    <a:pt x="22" y="471"/>
                  </a:lnTo>
                  <a:lnTo>
                    <a:pt x="17" y="463"/>
                  </a:lnTo>
                  <a:lnTo>
                    <a:pt x="13" y="455"/>
                  </a:lnTo>
                  <a:lnTo>
                    <a:pt x="13" y="446"/>
                  </a:lnTo>
                  <a:lnTo>
                    <a:pt x="13" y="44"/>
                  </a:lnTo>
                  <a:lnTo>
                    <a:pt x="13" y="35"/>
                  </a:lnTo>
                  <a:lnTo>
                    <a:pt x="17" y="27"/>
                  </a:lnTo>
                  <a:lnTo>
                    <a:pt x="22" y="19"/>
                  </a:lnTo>
                  <a:lnTo>
                    <a:pt x="29" y="13"/>
                  </a:lnTo>
                  <a:lnTo>
                    <a:pt x="37" y="7"/>
                  </a:lnTo>
                  <a:lnTo>
                    <a:pt x="47" y="4"/>
                  </a:lnTo>
                  <a:lnTo>
                    <a:pt x="57" y="0"/>
                  </a:lnTo>
                  <a:lnTo>
                    <a:pt x="68" y="0"/>
                  </a:lnTo>
                  <a:close/>
                  <a:moveTo>
                    <a:pt x="508" y="387"/>
                  </a:moveTo>
                  <a:lnTo>
                    <a:pt x="522" y="387"/>
                  </a:lnTo>
                  <a:lnTo>
                    <a:pt x="534" y="389"/>
                  </a:lnTo>
                  <a:lnTo>
                    <a:pt x="546" y="393"/>
                  </a:lnTo>
                  <a:lnTo>
                    <a:pt x="556" y="398"/>
                  </a:lnTo>
                  <a:lnTo>
                    <a:pt x="564" y="403"/>
                  </a:lnTo>
                  <a:lnTo>
                    <a:pt x="570" y="410"/>
                  </a:lnTo>
                  <a:lnTo>
                    <a:pt x="574" y="417"/>
                  </a:lnTo>
                  <a:lnTo>
                    <a:pt x="575" y="426"/>
                  </a:lnTo>
                  <a:lnTo>
                    <a:pt x="574" y="434"/>
                  </a:lnTo>
                  <a:lnTo>
                    <a:pt x="570" y="440"/>
                  </a:lnTo>
                  <a:lnTo>
                    <a:pt x="564" y="447"/>
                  </a:lnTo>
                  <a:lnTo>
                    <a:pt x="556" y="453"/>
                  </a:lnTo>
                  <a:lnTo>
                    <a:pt x="546" y="458"/>
                  </a:lnTo>
                  <a:lnTo>
                    <a:pt x="534" y="462"/>
                  </a:lnTo>
                  <a:lnTo>
                    <a:pt x="522" y="464"/>
                  </a:lnTo>
                  <a:lnTo>
                    <a:pt x="508" y="465"/>
                  </a:lnTo>
                  <a:lnTo>
                    <a:pt x="494" y="464"/>
                  </a:lnTo>
                  <a:lnTo>
                    <a:pt x="481" y="462"/>
                  </a:lnTo>
                  <a:lnTo>
                    <a:pt x="470" y="458"/>
                  </a:lnTo>
                  <a:lnTo>
                    <a:pt x="460" y="453"/>
                  </a:lnTo>
                  <a:lnTo>
                    <a:pt x="451" y="447"/>
                  </a:lnTo>
                  <a:lnTo>
                    <a:pt x="446" y="440"/>
                  </a:lnTo>
                  <a:lnTo>
                    <a:pt x="441" y="434"/>
                  </a:lnTo>
                  <a:lnTo>
                    <a:pt x="440" y="426"/>
                  </a:lnTo>
                  <a:lnTo>
                    <a:pt x="441" y="417"/>
                  </a:lnTo>
                  <a:lnTo>
                    <a:pt x="446" y="410"/>
                  </a:lnTo>
                  <a:lnTo>
                    <a:pt x="451" y="403"/>
                  </a:lnTo>
                  <a:lnTo>
                    <a:pt x="460" y="398"/>
                  </a:lnTo>
                  <a:lnTo>
                    <a:pt x="470" y="393"/>
                  </a:lnTo>
                  <a:lnTo>
                    <a:pt x="481" y="389"/>
                  </a:lnTo>
                  <a:lnTo>
                    <a:pt x="494" y="387"/>
                  </a:lnTo>
                  <a:lnTo>
                    <a:pt x="508" y="387"/>
                  </a:lnTo>
                  <a:close/>
                  <a:moveTo>
                    <a:pt x="123" y="388"/>
                  </a:moveTo>
                  <a:lnTo>
                    <a:pt x="137" y="388"/>
                  </a:lnTo>
                  <a:lnTo>
                    <a:pt x="150" y="390"/>
                  </a:lnTo>
                  <a:lnTo>
                    <a:pt x="161" y="394"/>
                  </a:lnTo>
                  <a:lnTo>
                    <a:pt x="171" y="399"/>
                  </a:lnTo>
                  <a:lnTo>
                    <a:pt x="179" y="404"/>
                  </a:lnTo>
                  <a:lnTo>
                    <a:pt x="186" y="411"/>
                  </a:lnTo>
                  <a:lnTo>
                    <a:pt x="191" y="418"/>
                  </a:lnTo>
                  <a:lnTo>
                    <a:pt x="192" y="427"/>
                  </a:lnTo>
                  <a:lnTo>
                    <a:pt x="191" y="435"/>
                  </a:lnTo>
                  <a:lnTo>
                    <a:pt x="186" y="441"/>
                  </a:lnTo>
                  <a:lnTo>
                    <a:pt x="179" y="448"/>
                  </a:lnTo>
                  <a:lnTo>
                    <a:pt x="171" y="454"/>
                  </a:lnTo>
                  <a:lnTo>
                    <a:pt x="161" y="459"/>
                  </a:lnTo>
                  <a:lnTo>
                    <a:pt x="150" y="463"/>
                  </a:lnTo>
                  <a:lnTo>
                    <a:pt x="137" y="465"/>
                  </a:lnTo>
                  <a:lnTo>
                    <a:pt x="123" y="466"/>
                  </a:lnTo>
                  <a:lnTo>
                    <a:pt x="110" y="465"/>
                  </a:lnTo>
                  <a:lnTo>
                    <a:pt x="98" y="463"/>
                  </a:lnTo>
                  <a:lnTo>
                    <a:pt x="86" y="459"/>
                  </a:lnTo>
                  <a:lnTo>
                    <a:pt x="75" y="454"/>
                  </a:lnTo>
                  <a:lnTo>
                    <a:pt x="68" y="448"/>
                  </a:lnTo>
                  <a:lnTo>
                    <a:pt x="61" y="441"/>
                  </a:lnTo>
                  <a:lnTo>
                    <a:pt x="57" y="435"/>
                  </a:lnTo>
                  <a:lnTo>
                    <a:pt x="55" y="427"/>
                  </a:lnTo>
                  <a:lnTo>
                    <a:pt x="57" y="418"/>
                  </a:lnTo>
                  <a:lnTo>
                    <a:pt x="61" y="411"/>
                  </a:lnTo>
                  <a:lnTo>
                    <a:pt x="68" y="404"/>
                  </a:lnTo>
                  <a:lnTo>
                    <a:pt x="75" y="399"/>
                  </a:lnTo>
                  <a:lnTo>
                    <a:pt x="86" y="394"/>
                  </a:lnTo>
                  <a:lnTo>
                    <a:pt x="98" y="390"/>
                  </a:lnTo>
                  <a:lnTo>
                    <a:pt x="110" y="388"/>
                  </a:lnTo>
                  <a:lnTo>
                    <a:pt x="123" y="388"/>
                  </a:lnTo>
                  <a:close/>
                  <a:moveTo>
                    <a:pt x="594" y="622"/>
                  </a:moveTo>
                  <a:lnTo>
                    <a:pt x="563" y="563"/>
                  </a:lnTo>
                  <a:lnTo>
                    <a:pt x="95" y="563"/>
                  </a:lnTo>
                  <a:lnTo>
                    <a:pt x="65" y="622"/>
                  </a:lnTo>
                  <a:lnTo>
                    <a:pt x="594" y="622"/>
                  </a:lnTo>
                  <a:close/>
                  <a:moveTo>
                    <a:pt x="556" y="549"/>
                  </a:moveTo>
                  <a:lnTo>
                    <a:pt x="534" y="510"/>
                  </a:lnTo>
                  <a:lnTo>
                    <a:pt x="123" y="510"/>
                  </a:lnTo>
                  <a:lnTo>
                    <a:pt x="103" y="549"/>
                  </a:lnTo>
                  <a:lnTo>
                    <a:pt x="556" y="549"/>
                  </a:lnTo>
                  <a:close/>
                  <a:moveTo>
                    <a:pt x="106" y="29"/>
                  </a:moveTo>
                  <a:lnTo>
                    <a:pt x="539" y="29"/>
                  </a:lnTo>
                  <a:lnTo>
                    <a:pt x="549" y="29"/>
                  </a:lnTo>
                  <a:lnTo>
                    <a:pt x="557" y="32"/>
                  </a:lnTo>
                  <a:lnTo>
                    <a:pt x="565" y="34"/>
                  </a:lnTo>
                  <a:lnTo>
                    <a:pt x="572" y="37"/>
                  </a:lnTo>
                  <a:lnTo>
                    <a:pt x="578" y="42"/>
                  </a:lnTo>
                  <a:lnTo>
                    <a:pt x="582" y="47"/>
                  </a:lnTo>
                  <a:lnTo>
                    <a:pt x="585" y="52"/>
                  </a:lnTo>
                  <a:lnTo>
                    <a:pt x="587" y="57"/>
                  </a:lnTo>
                  <a:lnTo>
                    <a:pt x="587" y="319"/>
                  </a:lnTo>
                  <a:lnTo>
                    <a:pt x="585" y="325"/>
                  </a:lnTo>
                  <a:lnTo>
                    <a:pt x="582" y="331"/>
                  </a:lnTo>
                  <a:lnTo>
                    <a:pt x="578" y="335"/>
                  </a:lnTo>
                  <a:lnTo>
                    <a:pt x="572" y="340"/>
                  </a:lnTo>
                  <a:lnTo>
                    <a:pt x="565" y="343"/>
                  </a:lnTo>
                  <a:lnTo>
                    <a:pt x="557" y="345"/>
                  </a:lnTo>
                  <a:lnTo>
                    <a:pt x="549" y="347"/>
                  </a:lnTo>
                  <a:lnTo>
                    <a:pt x="539" y="347"/>
                  </a:lnTo>
                  <a:lnTo>
                    <a:pt x="106" y="347"/>
                  </a:lnTo>
                  <a:lnTo>
                    <a:pt x="96" y="347"/>
                  </a:lnTo>
                  <a:lnTo>
                    <a:pt x="88" y="345"/>
                  </a:lnTo>
                  <a:lnTo>
                    <a:pt x="79" y="343"/>
                  </a:lnTo>
                  <a:lnTo>
                    <a:pt x="72" y="340"/>
                  </a:lnTo>
                  <a:lnTo>
                    <a:pt x="67" y="335"/>
                  </a:lnTo>
                  <a:lnTo>
                    <a:pt x="62" y="331"/>
                  </a:lnTo>
                  <a:lnTo>
                    <a:pt x="60" y="325"/>
                  </a:lnTo>
                  <a:lnTo>
                    <a:pt x="58" y="319"/>
                  </a:lnTo>
                  <a:lnTo>
                    <a:pt x="58" y="57"/>
                  </a:lnTo>
                  <a:lnTo>
                    <a:pt x="60" y="52"/>
                  </a:lnTo>
                  <a:lnTo>
                    <a:pt x="62" y="47"/>
                  </a:lnTo>
                  <a:lnTo>
                    <a:pt x="67" y="42"/>
                  </a:lnTo>
                  <a:lnTo>
                    <a:pt x="72" y="37"/>
                  </a:lnTo>
                  <a:lnTo>
                    <a:pt x="79" y="34"/>
                  </a:lnTo>
                  <a:lnTo>
                    <a:pt x="88" y="32"/>
                  </a:lnTo>
                  <a:lnTo>
                    <a:pt x="96" y="29"/>
                  </a:lnTo>
                  <a:lnTo>
                    <a:pt x="106" y="29"/>
                  </a:lnTo>
                  <a:close/>
                </a:path>
              </a:pathLst>
            </a:custGeom>
            <a:gradFill>
              <a:gsLst>
                <a:gs pos="0">
                  <a:srgbClr val="D59005"/>
                </a:gs>
                <a:gs pos="48000">
                  <a:srgbClr val="F9C251"/>
                </a:gs>
                <a:gs pos="100000">
                  <a:srgbClr val="FCD992"/>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66" name="Google Shape;1966;p28"/>
            <p:cNvSpPr/>
            <p:nvPr/>
          </p:nvSpPr>
          <p:spPr>
            <a:xfrm>
              <a:off x="1511667" y="2054041"/>
              <a:ext cx="342550" cy="291216"/>
            </a:xfrm>
            <a:custGeom>
              <a:rect b="b" l="l" r="r" t="t"/>
              <a:pathLst>
                <a:path extrusionOk="0" h="540" w="703">
                  <a:moveTo>
                    <a:pt x="160" y="306"/>
                  </a:moveTo>
                  <a:lnTo>
                    <a:pt x="255" y="301"/>
                  </a:lnTo>
                  <a:lnTo>
                    <a:pt x="255" y="302"/>
                  </a:lnTo>
                  <a:lnTo>
                    <a:pt x="422" y="293"/>
                  </a:lnTo>
                  <a:lnTo>
                    <a:pt x="422" y="292"/>
                  </a:lnTo>
                  <a:lnTo>
                    <a:pt x="484" y="288"/>
                  </a:lnTo>
                  <a:lnTo>
                    <a:pt x="485" y="297"/>
                  </a:lnTo>
                  <a:lnTo>
                    <a:pt x="423" y="301"/>
                  </a:lnTo>
                  <a:lnTo>
                    <a:pt x="422" y="300"/>
                  </a:lnTo>
                  <a:lnTo>
                    <a:pt x="255" y="309"/>
                  </a:lnTo>
                  <a:lnTo>
                    <a:pt x="255" y="313"/>
                  </a:lnTo>
                  <a:lnTo>
                    <a:pt x="160" y="318"/>
                  </a:lnTo>
                  <a:lnTo>
                    <a:pt x="160" y="306"/>
                  </a:lnTo>
                  <a:close/>
                  <a:moveTo>
                    <a:pt x="64" y="200"/>
                  </a:moveTo>
                  <a:lnTo>
                    <a:pt x="65" y="246"/>
                  </a:lnTo>
                  <a:lnTo>
                    <a:pt x="65" y="249"/>
                  </a:lnTo>
                  <a:lnTo>
                    <a:pt x="64" y="251"/>
                  </a:lnTo>
                  <a:lnTo>
                    <a:pt x="76" y="259"/>
                  </a:lnTo>
                  <a:lnTo>
                    <a:pt x="76" y="48"/>
                  </a:lnTo>
                  <a:lnTo>
                    <a:pt x="78" y="38"/>
                  </a:lnTo>
                  <a:lnTo>
                    <a:pt x="81" y="29"/>
                  </a:lnTo>
                  <a:lnTo>
                    <a:pt x="86" y="21"/>
                  </a:lnTo>
                  <a:lnTo>
                    <a:pt x="93" y="14"/>
                  </a:lnTo>
                  <a:lnTo>
                    <a:pt x="103" y="7"/>
                  </a:lnTo>
                  <a:lnTo>
                    <a:pt x="113" y="3"/>
                  </a:lnTo>
                  <a:lnTo>
                    <a:pt x="124" y="1"/>
                  </a:lnTo>
                  <a:lnTo>
                    <a:pt x="137" y="0"/>
                  </a:lnTo>
                  <a:lnTo>
                    <a:pt x="643" y="0"/>
                  </a:lnTo>
                  <a:lnTo>
                    <a:pt x="656" y="1"/>
                  </a:lnTo>
                  <a:lnTo>
                    <a:pt x="667" y="3"/>
                  </a:lnTo>
                  <a:lnTo>
                    <a:pt x="677" y="7"/>
                  </a:lnTo>
                  <a:lnTo>
                    <a:pt x="685" y="14"/>
                  </a:lnTo>
                  <a:lnTo>
                    <a:pt x="694" y="21"/>
                  </a:lnTo>
                  <a:lnTo>
                    <a:pt x="699" y="29"/>
                  </a:lnTo>
                  <a:lnTo>
                    <a:pt x="702" y="38"/>
                  </a:lnTo>
                  <a:lnTo>
                    <a:pt x="703" y="48"/>
                  </a:lnTo>
                  <a:lnTo>
                    <a:pt x="703" y="432"/>
                  </a:lnTo>
                  <a:lnTo>
                    <a:pt x="702" y="442"/>
                  </a:lnTo>
                  <a:lnTo>
                    <a:pt x="698" y="451"/>
                  </a:lnTo>
                  <a:lnTo>
                    <a:pt x="692" y="459"/>
                  </a:lnTo>
                  <a:lnTo>
                    <a:pt x="685" y="466"/>
                  </a:lnTo>
                  <a:lnTo>
                    <a:pt x="685" y="525"/>
                  </a:lnTo>
                  <a:lnTo>
                    <a:pt x="685" y="527"/>
                  </a:lnTo>
                  <a:lnTo>
                    <a:pt x="684" y="530"/>
                  </a:lnTo>
                  <a:lnTo>
                    <a:pt x="682" y="533"/>
                  </a:lnTo>
                  <a:lnTo>
                    <a:pt x="679" y="535"/>
                  </a:lnTo>
                  <a:lnTo>
                    <a:pt x="677" y="537"/>
                  </a:lnTo>
                  <a:lnTo>
                    <a:pt x="674" y="538"/>
                  </a:lnTo>
                  <a:lnTo>
                    <a:pt x="670" y="539"/>
                  </a:lnTo>
                  <a:lnTo>
                    <a:pt x="667" y="539"/>
                  </a:lnTo>
                  <a:lnTo>
                    <a:pt x="640" y="539"/>
                  </a:lnTo>
                  <a:lnTo>
                    <a:pt x="636" y="539"/>
                  </a:lnTo>
                  <a:lnTo>
                    <a:pt x="633" y="538"/>
                  </a:lnTo>
                  <a:lnTo>
                    <a:pt x="629" y="537"/>
                  </a:lnTo>
                  <a:lnTo>
                    <a:pt x="627" y="535"/>
                  </a:lnTo>
                  <a:lnTo>
                    <a:pt x="625" y="533"/>
                  </a:lnTo>
                  <a:lnTo>
                    <a:pt x="623" y="530"/>
                  </a:lnTo>
                  <a:lnTo>
                    <a:pt x="622" y="527"/>
                  </a:lnTo>
                  <a:lnTo>
                    <a:pt x="622" y="525"/>
                  </a:lnTo>
                  <a:lnTo>
                    <a:pt x="622" y="480"/>
                  </a:lnTo>
                  <a:lnTo>
                    <a:pt x="160" y="480"/>
                  </a:lnTo>
                  <a:lnTo>
                    <a:pt x="160" y="525"/>
                  </a:lnTo>
                  <a:lnTo>
                    <a:pt x="158" y="528"/>
                  </a:lnTo>
                  <a:lnTo>
                    <a:pt x="158" y="530"/>
                  </a:lnTo>
                  <a:lnTo>
                    <a:pt x="155" y="534"/>
                  </a:lnTo>
                  <a:lnTo>
                    <a:pt x="154" y="536"/>
                  </a:lnTo>
                  <a:lnTo>
                    <a:pt x="151" y="537"/>
                  </a:lnTo>
                  <a:lnTo>
                    <a:pt x="148" y="539"/>
                  </a:lnTo>
                  <a:lnTo>
                    <a:pt x="144" y="539"/>
                  </a:lnTo>
                  <a:lnTo>
                    <a:pt x="140" y="540"/>
                  </a:lnTo>
                  <a:lnTo>
                    <a:pt x="114" y="540"/>
                  </a:lnTo>
                  <a:lnTo>
                    <a:pt x="110" y="539"/>
                  </a:lnTo>
                  <a:lnTo>
                    <a:pt x="106" y="539"/>
                  </a:lnTo>
                  <a:lnTo>
                    <a:pt x="103" y="537"/>
                  </a:lnTo>
                  <a:lnTo>
                    <a:pt x="100" y="536"/>
                  </a:lnTo>
                  <a:lnTo>
                    <a:pt x="98" y="534"/>
                  </a:lnTo>
                  <a:lnTo>
                    <a:pt x="96" y="530"/>
                  </a:lnTo>
                  <a:lnTo>
                    <a:pt x="95" y="528"/>
                  </a:lnTo>
                  <a:lnTo>
                    <a:pt x="95" y="525"/>
                  </a:lnTo>
                  <a:lnTo>
                    <a:pt x="95" y="466"/>
                  </a:lnTo>
                  <a:lnTo>
                    <a:pt x="88" y="460"/>
                  </a:lnTo>
                  <a:lnTo>
                    <a:pt x="81" y="451"/>
                  </a:lnTo>
                  <a:lnTo>
                    <a:pt x="78" y="442"/>
                  </a:lnTo>
                  <a:lnTo>
                    <a:pt x="76" y="432"/>
                  </a:lnTo>
                  <a:lnTo>
                    <a:pt x="76" y="270"/>
                  </a:lnTo>
                  <a:lnTo>
                    <a:pt x="58" y="259"/>
                  </a:lnTo>
                  <a:lnTo>
                    <a:pt x="54" y="263"/>
                  </a:lnTo>
                  <a:lnTo>
                    <a:pt x="50" y="265"/>
                  </a:lnTo>
                  <a:lnTo>
                    <a:pt x="44" y="266"/>
                  </a:lnTo>
                  <a:lnTo>
                    <a:pt x="38" y="267"/>
                  </a:lnTo>
                  <a:lnTo>
                    <a:pt x="27" y="267"/>
                  </a:lnTo>
                  <a:lnTo>
                    <a:pt x="23" y="266"/>
                  </a:lnTo>
                  <a:lnTo>
                    <a:pt x="17" y="265"/>
                  </a:lnTo>
                  <a:lnTo>
                    <a:pt x="13" y="264"/>
                  </a:lnTo>
                  <a:lnTo>
                    <a:pt x="9" y="260"/>
                  </a:lnTo>
                  <a:lnTo>
                    <a:pt x="6" y="258"/>
                  </a:lnTo>
                  <a:lnTo>
                    <a:pt x="3" y="254"/>
                  </a:lnTo>
                  <a:lnTo>
                    <a:pt x="2" y="250"/>
                  </a:lnTo>
                  <a:lnTo>
                    <a:pt x="0" y="246"/>
                  </a:lnTo>
                  <a:lnTo>
                    <a:pt x="0" y="201"/>
                  </a:lnTo>
                  <a:lnTo>
                    <a:pt x="0" y="197"/>
                  </a:lnTo>
                  <a:lnTo>
                    <a:pt x="2" y="193"/>
                  </a:lnTo>
                  <a:lnTo>
                    <a:pt x="5" y="189"/>
                  </a:lnTo>
                  <a:lnTo>
                    <a:pt x="7" y="187"/>
                  </a:lnTo>
                  <a:lnTo>
                    <a:pt x="12" y="183"/>
                  </a:lnTo>
                  <a:lnTo>
                    <a:pt x="16" y="181"/>
                  </a:lnTo>
                  <a:lnTo>
                    <a:pt x="21" y="180"/>
                  </a:lnTo>
                  <a:lnTo>
                    <a:pt x="26" y="180"/>
                  </a:lnTo>
                  <a:lnTo>
                    <a:pt x="37" y="180"/>
                  </a:lnTo>
                  <a:lnTo>
                    <a:pt x="43" y="180"/>
                  </a:lnTo>
                  <a:lnTo>
                    <a:pt x="48" y="181"/>
                  </a:lnTo>
                  <a:lnTo>
                    <a:pt x="52" y="183"/>
                  </a:lnTo>
                  <a:lnTo>
                    <a:pt x="57" y="185"/>
                  </a:lnTo>
                  <a:lnTo>
                    <a:pt x="59" y="189"/>
                  </a:lnTo>
                  <a:lnTo>
                    <a:pt x="62" y="192"/>
                  </a:lnTo>
                  <a:lnTo>
                    <a:pt x="64" y="197"/>
                  </a:lnTo>
                  <a:lnTo>
                    <a:pt x="64" y="200"/>
                  </a:lnTo>
                  <a:close/>
                  <a:moveTo>
                    <a:pt x="547" y="398"/>
                  </a:moveTo>
                  <a:lnTo>
                    <a:pt x="664" y="398"/>
                  </a:lnTo>
                  <a:lnTo>
                    <a:pt x="668" y="398"/>
                  </a:lnTo>
                  <a:lnTo>
                    <a:pt x="671" y="399"/>
                  </a:lnTo>
                  <a:lnTo>
                    <a:pt x="674" y="400"/>
                  </a:lnTo>
                  <a:lnTo>
                    <a:pt x="677" y="403"/>
                  </a:lnTo>
                  <a:lnTo>
                    <a:pt x="679" y="405"/>
                  </a:lnTo>
                  <a:lnTo>
                    <a:pt x="681" y="407"/>
                  </a:lnTo>
                  <a:lnTo>
                    <a:pt x="682" y="410"/>
                  </a:lnTo>
                  <a:lnTo>
                    <a:pt x="682" y="413"/>
                  </a:lnTo>
                  <a:lnTo>
                    <a:pt x="682" y="437"/>
                  </a:lnTo>
                  <a:lnTo>
                    <a:pt x="682" y="441"/>
                  </a:lnTo>
                  <a:lnTo>
                    <a:pt x="681" y="443"/>
                  </a:lnTo>
                  <a:lnTo>
                    <a:pt x="679" y="445"/>
                  </a:lnTo>
                  <a:lnTo>
                    <a:pt x="677" y="447"/>
                  </a:lnTo>
                  <a:lnTo>
                    <a:pt x="674" y="450"/>
                  </a:lnTo>
                  <a:lnTo>
                    <a:pt x="671" y="451"/>
                  </a:lnTo>
                  <a:lnTo>
                    <a:pt x="668" y="452"/>
                  </a:lnTo>
                  <a:lnTo>
                    <a:pt x="664" y="452"/>
                  </a:lnTo>
                  <a:lnTo>
                    <a:pt x="547" y="452"/>
                  </a:lnTo>
                  <a:lnTo>
                    <a:pt x="543" y="452"/>
                  </a:lnTo>
                  <a:lnTo>
                    <a:pt x="540" y="451"/>
                  </a:lnTo>
                  <a:lnTo>
                    <a:pt x="536" y="450"/>
                  </a:lnTo>
                  <a:lnTo>
                    <a:pt x="533" y="447"/>
                  </a:lnTo>
                  <a:lnTo>
                    <a:pt x="532" y="445"/>
                  </a:lnTo>
                  <a:lnTo>
                    <a:pt x="529" y="443"/>
                  </a:lnTo>
                  <a:lnTo>
                    <a:pt x="529" y="441"/>
                  </a:lnTo>
                  <a:lnTo>
                    <a:pt x="527" y="437"/>
                  </a:lnTo>
                  <a:lnTo>
                    <a:pt x="527" y="413"/>
                  </a:lnTo>
                  <a:lnTo>
                    <a:pt x="529" y="410"/>
                  </a:lnTo>
                  <a:lnTo>
                    <a:pt x="529" y="407"/>
                  </a:lnTo>
                  <a:lnTo>
                    <a:pt x="532" y="405"/>
                  </a:lnTo>
                  <a:lnTo>
                    <a:pt x="533" y="403"/>
                  </a:lnTo>
                  <a:lnTo>
                    <a:pt x="536" y="400"/>
                  </a:lnTo>
                  <a:lnTo>
                    <a:pt x="540" y="399"/>
                  </a:lnTo>
                  <a:lnTo>
                    <a:pt x="543" y="398"/>
                  </a:lnTo>
                  <a:lnTo>
                    <a:pt x="547" y="398"/>
                  </a:lnTo>
                  <a:close/>
                  <a:moveTo>
                    <a:pt x="117" y="399"/>
                  </a:moveTo>
                  <a:lnTo>
                    <a:pt x="234" y="399"/>
                  </a:lnTo>
                  <a:lnTo>
                    <a:pt x="238" y="399"/>
                  </a:lnTo>
                  <a:lnTo>
                    <a:pt x="243" y="400"/>
                  </a:lnTo>
                  <a:lnTo>
                    <a:pt x="245" y="402"/>
                  </a:lnTo>
                  <a:lnTo>
                    <a:pt x="248" y="404"/>
                  </a:lnTo>
                  <a:lnTo>
                    <a:pt x="250" y="406"/>
                  </a:lnTo>
                  <a:lnTo>
                    <a:pt x="253" y="408"/>
                  </a:lnTo>
                  <a:lnTo>
                    <a:pt x="253" y="410"/>
                  </a:lnTo>
                  <a:lnTo>
                    <a:pt x="254" y="414"/>
                  </a:lnTo>
                  <a:lnTo>
                    <a:pt x="254" y="437"/>
                  </a:lnTo>
                  <a:lnTo>
                    <a:pt x="253" y="441"/>
                  </a:lnTo>
                  <a:lnTo>
                    <a:pt x="253" y="444"/>
                  </a:lnTo>
                  <a:lnTo>
                    <a:pt x="250" y="446"/>
                  </a:lnTo>
                  <a:lnTo>
                    <a:pt x="248" y="449"/>
                  </a:lnTo>
                  <a:lnTo>
                    <a:pt x="245" y="451"/>
                  </a:lnTo>
                  <a:lnTo>
                    <a:pt x="243" y="452"/>
                  </a:lnTo>
                  <a:lnTo>
                    <a:pt x="238" y="453"/>
                  </a:lnTo>
                  <a:lnTo>
                    <a:pt x="234" y="453"/>
                  </a:lnTo>
                  <a:lnTo>
                    <a:pt x="117" y="453"/>
                  </a:lnTo>
                  <a:lnTo>
                    <a:pt x="114" y="453"/>
                  </a:lnTo>
                  <a:lnTo>
                    <a:pt x="110" y="452"/>
                  </a:lnTo>
                  <a:lnTo>
                    <a:pt x="107" y="451"/>
                  </a:lnTo>
                  <a:lnTo>
                    <a:pt x="105" y="449"/>
                  </a:lnTo>
                  <a:lnTo>
                    <a:pt x="102" y="446"/>
                  </a:lnTo>
                  <a:lnTo>
                    <a:pt x="100" y="444"/>
                  </a:lnTo>
                  <a:lnTo>
                    <a:pt x="99" y="441"/>
                  </a:lnTo>
                  <a:lnTo>
                    <a:pt x="99" y="437"/>
                  </a:lnTo>
                  <a:lnTo>
                    <a:pt x="99" y="414"/>
                  </a:lnTo>
                  <a:lnTo>
                    <a:pt x="99" y="410"/>
                  </a:lnTo>
                  <a:lnTo>
                    <a:pt x="100" y="408"/>
                  </a:lnTo>
                  <a:lnTo>
                    <a:pt x="102" y="406"/>
                  </a:lnTo>
                  <a:lnTo>
                    <a:pt x="105" y="404"/>
                  </a:lnTo>
                  <a:lnTo>
                    <a:pt x="107" y="402"/>
                  </a:lnTo>
                  <a:lnTo>
                    <a:pt x="110" y="400"/>
                  </a:lnTo>
                  <a:lnTo>
                    <a:pt x="114" y="399"/>
                  </a:lnTo>
                  <a:lnTo>
                    <a:pt x="117" y="399"/>
                  </a:lnTo>
                  <a:close/>
                  <a:moveTo>
                    <a:pt x="145" y="32"/>
                  </a:moveTo>
                  <a:lnTo>
                    <a:pt x="633" y="32"/>
                  </a:lnTo>
                  <a:lnTo>
                    <a:pt x="640" y="33"/>
                  </a:lnTo>
                  <a:lnTo>
                    <a:pt x="646" y="34"/>
                  </a:lnTo>
                  <a:lnTo>
                    <a:pt x="651" y="38"/>
                  </a:lnTo>
                  <a:lnTo>
                    <a:pt x="657" y="41"/>
                  </a:lnTo>
                  <a:lnTo>
                    <a:pt x="661" y="44"/>
                  </a:lnTo>
                  <a:lnTo>
                    <a:pt x="664" y="49"/>
                  </a:lnTo>
                  <a:lnTo>
                    <a:pt x="665" y="54"/>
                  </a:lnTo>
                  <a:lnTo>
                    <a:pt x="667" y="60"/>
                  </a:lnTo>
                  <a:lnTo>
                    <a:pt x="667" y="294"/>
                  </a:lnTo>
                  <a:lnTo>
                    <a:pt x="665" y="300"/>
                  </a:lnTo>
                  <a:lnTo>
                    <a:pt x="664" y="304"/>
                  </a:lnTo>
                  <a:lnTo>
                    <a:pt x="661" y="309"/>
                  </a:lnTo>
                  <a:lnTo>
                    <a:pt x="657" y="313"/>
                  </a:lnTo>
                  <a:lnTo>
                    <a:pt x="651" y="316"/>
                  </a:lnTo>
                  <a:lnTo>
                    <a:pt x="646" y="319"/>
                  </a:lnTo>
                  <a:lnTo>
                    <a:pt x="640" y="320"/>
                  </a:lnTo>
                  <a:lnTo>
                    <a:pt x="633" y="321"/>
                  </a:lnTo>
                  <a:lnTo>
                    <a:pt x="145" y="321"/>
                  </a:lnTo>
                  <a:lnTo>
                    <a:pt x="138" y="320"/>
                  </a:lnTo>
                  <a:lnTo>
                    <a:pt x="131" y="319"/>
                  </a:lnTo>
                  <a:lnTo>
                    <a:pt x="126" y="316"/>
                  </a:lnTo>
                  <a:lnTo>
                    <a:pt x="121" y="313"/>
                  </a:lnTo>
                  <a:lnTo>
                    <a:pt x="117" y="309"/>
                  </a:lnTo>
                  <a:lnTo>
                    <a:pt x="114" y="304"/>
                  </a:lnTo>
                  <a:lnTo>
                    <a:pt x="112" y="300"/>
                  </a:lnTo>
                  <a:lnTo>
                    <a:pt x="112" y="294"/>
                  </a:lnTo>
                  <a:lnTo>
                    <a:pt x="112" y="60"/>
                  </a:lnTo>
                  <a:lnTo>
                    <a:pt x="112" y="54"/>
                  </a:lnTo>
                  <a:lnTo>
                    <a:pt x="114" y="49"/>
                  </a:lnTo>
                  <a:lnTo>
                    <a:pt x="117" y="44"/>
                  </a:lnTo>
                  <a:lnTo>
                    <a:pt x="121" y="41"/>
                  </a:lnTo>
                  <a:lnTo>
                    <a:pt x="126" y="38"/>
                  </a:lnTo>
                  <a:lnTo>
                    <a:pt x="131" y="34"/>
                  </a:lnTo>
                  <a:lnTo>
                    <a:pt x="138" y="33"/>
                  </a:lnTo>
                  <a:lnTo>
                    <a:pt x="145" y="32"/>
                  </a:lnTo>
                  <a:close/>
                </a:path>
              </a:pathLst>
            </a:custGeom>
            <a:gradFill>
              <a:gsLst>
                <a:gs pos="0">
                  <a:srgbClr val="126363"/>
                </a:gs>
                <a:gs pos="48000">
                  <a:srgbClr val="1D9B9B"/>
                </a:gs>
                <a:gs pos="100000">
                  <a:srgbClr val="54DFDF"/>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67" name="Google Shape;1967;p28"/>
            <p:cNvSpPr/>
            <p:nvPr/>
          </p:nvSpPr>
          <p:spPr>
            <a:xfrm>
              <a:off x="1109413" y="2144316"/>
              <a:ext cx="309973" cy="174729"/>
            </a:xfrm>
            <a:custGeom>
              <a:rect b="b" l="l" r="r" t="t"/>
              <a:pathLst>
                <a:path extrusionOk="0" h="275" w="636">
                  <a:moveTo>
                    <a:pt x="18" y="98"/>
                  </a:moveTo>
                  <a:lnTo>
                    <a:pt x="48" y="98"/>
                  </a:lnTo>
                  <a:lnTo>
                    <a:pt x="54" y="90"/>
                  </a:lnTo>
                  <a:lnTo>
                    <a:pt x="21" y="90"/>
                  </a:lnTo>
                  <a:lnTo>
                    <a:pt x="16" y="89"/>
                  </a:lnTo>
                  <a:lnTo>
                    <a:pt x="11" y="87"/>
                  </a:lnTo>
                  <a:lnTo>
                    <a:pt x="9" y="82"/>
                  </a:lnTo>
                  <a:lnTo>
                    <a:pt x="7" y="78"/>
                  </a:lnTo>
                  <a:lnTo>
                    <a:pt x="7" y="63"/>
                  </a:lnTo>
                  <a:lnTo>
                    <a:pt x="9" y="59"/>
                  </a:lnTo>
                  <a:lnTo>
                    <a:pt x="11" y="54"/>
                  </a:lnTo>
                  <a:lnTo>
                    <a:pt x="16" y="52"/>
                  </a:lnTo>
                  <a:lnTo>
                    <a:pt x="21" y="51"/>
                  </a:lnTo>
                  <a:lnTo>
                    <a:pt x="61" y="51"/>
                  </a:lnTo>
                  <a:lnTo>
                    <a:pt x="63" y="51"/>
                  </a:lnTo>
                  <a:lnTo>
                    <a:pt x="68" y="52"/>
                  </a:lnTo>
                  <a:lnTo>
                    <a:pt x="71" y="54"/>
                  </a:lnTo>
                  <a:lnTo>
                    <a:pt x="72" y="56"/>
                  </a:lnTo>
                  <a:lnTo>
                    <a:pt x="106" y="0"/>
                  </a:lnTo>
                  <a:lnTo>
                    <a:pt x="530" y="4"/>
                  </a:lnTo>
                  <a:lnTo>
                    <a:pt x="554" y="56"/>
                  </a:lnTo>
                  <a:lnTo>
                    <a:pt x="555" y="54"/>
                  </a:lnTo>
                  <a:lnTo>
                    <a:pt x="559" y="52"/>
                  </a:lnTo>
                  <a:lnTo>
                    <a:pt x="562" y="51"/>
                  </a:lnTo>
                  <a:lnTo>
                    <a:pt x="567" y="50"/>
                  </a:lnTo>
                  <a:lnTo>
                    <a:pt x="605" y="50"/>
                  </a:lnTo>
                  <a:lnTo>
                    <a:pt x="610" y="51"/>
                  </a:lnTo>
                  <a:lnTo>
                    <a:pt x="614" y="54"/>
                  </a:lnTo>
                  <a:lnTo>
                    <a:pt x="617" y="57"/>
                  </a:lnTo>
                  <a:lnTo>
                    <a:pt x="619" y="63"/>
                  </a:lnTo>
                  <a:lnTo>
                    <a:pt x="619" y="78"/>
                  </a:lnTo>
                  <a:lnTo>
                    <a:pt x="617" y="82"/>
                  </a:lnTo>
                  <a:lnTo>
                    <a:pt x="614" y="87"/>
                  </a:lnTo>
                  <a:lnTo>
                    <a:pt x="610" y="89"/>
                  </a:lnTo>
                  <a:lnTo>
                    <a:pt x="605" y="90"/>
                  </a:lnTo>
                  <a:lnTo>
                    <a:pt x="569" y="90"/>
                  </a:lnTo>
                  <a:lnTo>
                    <a:pt x="572" y="98"/>
                  </a:lnTo>
                  <a:lnTo>
                    <a:pt x="616" y="98"/>
                  </a:lnTo>
                  <a:lnTo>
                    <a:pt x="620" y="99"/>
                  </a:lnTo>
                  <a:lnTo>
                    <a:pt x="623" y="100"/>
                  </a:lnTo>
                  <a:lnTo>
                    <a:pt x="627" y="101"/>
                  </a:lnTo>
                  <a:lnTo>
                    <a:pt x="630" y="103"/>
                  </a:lnTo>
                  <a:lnTo>
                    <a:pt x="631" y="106"/>
                  </a:lnTo>
                  <a:lnTo>
                    <a:pt x="634" y="108"/>
                  </a:lnTo>
                  <a:lnTo>
                    <a:pt x="634" y="111"/>
                  </a:lnTo>
                  <a:lnTo>
                    <a:pt x="636" y="115"/>
                  </a:lnTo>
                  <a:lnTo>
                    <a:pt x="636" y="191"/>
                  </a:lnTo>
                  <a:lnTo>
                    <a:pt x="634" y="194"/>
                  </a:lnTo>
                  <a:lnTo>
                    <a:pt x="634" y="197"/>
                  </a:lnTo>
                  <a:lnTo>
                    <a:pt x="631" y="200"/>
                  </a:lnTo>
                  <a:lnTo>
                    <a:pt x="630" y="202"/>
                  </a:lnTo>
                  <a:lnTo>
                    <a:pt x="627" y="204"/>
                  </a:lnTo>
                  <a:lnTo>
                    <a:pt x="623" y="205"/>
                  </a:lnTo>
                  <a:lnTo>
                    <a:pt x="620" y="206"/>
                  </a:lnTo>
                  <a:lnTo>
                    <a:pt x="616" y="208"/>
                  </a:lnTo>
                  <a:lnTo>
                    <a:pt x="607" y="208"/>
                  </a:lnTo>
                  <a:lnTo>
                    <a:pt x="607" y="261"/>
                  </a:lnTo>
                  <a:lnTo>
                    <a:pt x="606" y="264"/>
                  </a:lnTo>
                  <a:lnTo>
                    <a:pt x="606" y="267"/>
                  </a:lnTo>
                  <a:lnTo>
                    <a:pt x="603" y="269"/>
                  </a:lnTo>
                  <a:lnTo>
                    <a:pt x="602" y="271"/>
                  </a:lnTo>
                  <a:lnTo>
                    <a:pt x="595" y="274"/>
                  </a:lnTo>
                  <a:lnTo>
                    <a:pt x="588" y="275"/>
                  </a:lnTo>
                  <a:lnTo>
                    <a:pt x="559" y="275"/>
                  </a:lnTo>
                  <a:lnTo>
                    <a:pt x="551" y="274"/>
                  </a:lnTo>
                  <a:lnTo>
                    <a:pt x="545" y="271"/>
                  </a:lnTo>
                  <a:lnTo>
                    <a:pt x="543" y="269"/>
                  </a:lnTo>
                  <a:lnTo>
                    <a:pt x="541" y="267"/>
                  </a:lnTo>
                  <a:lnTo>
                    <a:pt x="540" y="264"/>
                  </a:lnTo>
                  <a:lnTo>
                    <a:pt x="540" y="261"/>
                  </a:lnTo>
                  <a:lnTo>
                    <a:pt x="540" y="208"/>
                  </a:lnTo>
                  <a:lnTo>
                    <a:pt x="82" y="208"/>
                  </a:lnTo>
                  <a:lnTo>
                    <a:pt x="82" y="260"/>
                  </a:lnTo>
                  <a:lnTo>
                    <a:pt x="82" y="262"/>
                  </a:lnTo>
                  <a:lnTo>
                    <a:pt x="80" y="265"/>
                  </a:lnTo>
                  <a:lnTo>
                    <a:pt x="78" y="267"/>
                  </a:lnTo>
                  <a:lnTo>
                    <a:pt x="76" y="269"/>
                  </a:lnTo>
                  <a:lnTo>
                    <a:pt x="69" y="272"/>
                  </a:lnTo>
                  <a:lnTo>
                    <a:pt x="62" y="274"/>
                  </a:lnTo>
                  <a:lnTo>
                    <a:pt x="34" y="274"/>
                  </a:lnTo>
                  <a:lnTo>
                    <a:pt x="27" y="272"/>
                  </a:lnTo>
                  <a:lnTo>
                    <a:pt x="20" y="269"/>
                  </a:lnTo>
                  <a:lnTo>
                    <a:pt x="18" y="267"/>
                  </a:lnTo>
                  <a:lnTo>
                    <a:pt x="16" y="265"/>
                  </a:lnTo>
                  <a:lnTo>
                    <a:pt x="14" y="262"/>
                  </a:lnTo>
                  <a:lnTo>
                    <a:pt x="14" y="260"/>
                  </a:lnTo>
                  <a:lnTo>
                    <a:pt x="14" y="206"/>
                  </a:lnTo>
                  <a:lnTo>
                    <a:pt x="9" y="204"/>
                  </a:lnTo>
                  <a:lnTo>
                    <a:pt x="4" y="201"/>
                  </a:lnTo>
                  <a:lnTo>
                    <a:pt x="1" y="196"/>
                  </a:lnTo>
                  <a:lnTo>
                    <a:pt x="0" y="191"/>
                  </a:lnTo>
                  <a:lnTo>
                    <a:pt x="0" y="115"/>
                  </a:lnTo>
                  <a:lnTo>
                    <a:pt x="0" y="111"/>
                  </a:lnTo>
                  <a:lnTo>
                    <a:pt x="1" y="108"/>
                  </a:lnTo>
                  <a:lnTo>
                    <a:pt x="3" y="106"/>
                  </a:lnTo>
                  <a:lnTo>
                    <a:pt x="6" y="103"/>
                  </a:lnTo>
                  <a:lnTo>
                    <a:pt x="9" y="101"/>
                  </a:lnTo>
                  <a:lnTo>
                    <a:pt x="11" y="100"/>
                  </a:lnTo>
                  <a:lnTo>
                    <a:pt x="16" y="99"/>
                  </a:lnTo>
                  <a:lnTo>
                    <a:pt x="18" y="98"/>
                  </a:lnTo>
                  <a:close/>
                  <a:moveTo>
                    <a:pt x="124" y="159"/>
                  </a:moveTo>
                  <a:lnTo>
                    <a:pt x="500" y="159"/>
                  </a:lnTo>
                  <a:lnTo>
                    <a:pt x="500" y="199"/>
                  </a:lnTo>
                  <a:lnTo>
                    <a:pt x="124" y="199"/>
                  </a:lnTo>
                  <a:lnTo>
                    <a:pt x="124" y="159"/>
                  </a:lnTo>
                  <a:close/>
                  <a:moveTo>
                    <a:pt x="571" y="119"/>
                  </a:moveTo>
                  <a:lnTo>
                    <a:pt x="578" y="119"/>
                  </a:lnTo>
                  <a:lnTo>
                    <a:pt x="585" y="121"/>
                  </a:lnTo>
                  <a:lnTo>
                    <a:pt x="590" y="125"/>
                  </a:lnTo>
                  <a:lnTo>
                    <a:pt x="596" y="128"/>
                  </a:lnTo>
                  <a:lnTo>
                    <a:pt x="600" y="133"/>
                  </a:lnTo>
                  <a:lnTo>
                    <a:pt x="605" y="138"/>
                  </a:lnTo>
                  <a:lnTo>
                    <a:pt x="606" y="144"/>
                  </a:lnTo>
                  <a:lnTo>
                    <a:pt x="607" y="150"/>
                  </a:lnTo>
                  <a:lnTo>
                    <a:pt x="606" y="156"/>
                  </a:lnTo>
                  <a:lnTo>
                    <a:pt x="605" y="163"/>
                  </a:lnTo>
                  <a:lnTo>
                    <a:pt x="600" y="167"/>
                  </a:lnTo>
                  <a:lnTo>
                    <a:pt x="596" y="172"/>
                  </a:lnTo>
                  <a:lnTo>
                    <a:pt x="590" y="176"/>
                  </a:lnTo>
                  <a:lnTo>
                    <a:pt x="585" y="178"/>
                  </a:lnTo>
                  <a:lnTo>
                    <a:pt x="578" y="181"/>
                  </a:lnTo>
                  <a:lnTo>
                    <a:pt x="571" y="182"/>
                  </a:lnTo>
                  <a:lnTo>
                    <a:pt x="564" y="181"/>
                  </a:lnTo>
                  <a:lnTo>
                    <a:pt x="557" y="178"/>
                  </a:lnTo>
                  <a:lnTo>
                    <a:pt x="551" y="176"/>
                  </a:lnTo>
                  <a:lnTo>
                    <a:pt x="545" y="172"/>
                  </a:lnTo>
                  <a:lnTo>
                    <a:pt x="541" y="167"/>
                  </a:lnTo>
                  <a:lnTo>
                    <a:pt x="538" y="163"/>
                  </a:lnTo>
                  <a:lnTo>
                    <a:pt x="536" y="156"/>
                  </a:lnTo>
                  <a:lnTo>
                    <a:pt x="536" y="150"/>
                  </a:lnTo>
                  <a:lnTo>
                    <a:pt x="536" y="144"/>
                  </a:lnTo>
                  <a:lnTo>
                    <a:pt x="538" y="138"/>
                  </a:lnTo>
                  <a:lnTo>
                    <a:pt x="541" y="133"/>
                  </a:lnTo>
                  <a:lnTo>
                    <a:pt x="545" y="128"/>
                  </a:lnTo>
                  <a:lnTo>
                    <a:pt x="551" y="125"/>
                  </a:lnTo>
                  <a:lnTo>
                    <a:pt x="557" y="121"/>
                  </a:lnTo>
                  <a:lnTo>
                    <a:pt x="564" y="119"/>
                  </a:lnTo>
                  <a:lnTo>
                    <a:pt x="571" y="119"/>
                  </a:lnTo>
                  <a:close/>
                  <a:moveTo>
                    <a:pt x="55" y="119"/>
                  </a:moveTo>
                  <a:lnTo>
                    <a:pt x="62" y="120"/>
                  </a:lnTo>
                  <a:lnTo>
                    <a:pt x="69" y="121"/>
                  </a:lnTo>
                  <a:lnTo>
                    <a:pt x="75" y="125"/>
                  </a:lnTo>
                  <a:lnTo>
                    <a:pt x="80" y="128"/>
                  </a:lnTo>
                  <a:lnTo>
                    <a:pt x="85" y="134"/>
                  </a:lnTo>
                  <a:lnTo>
                    <a:pt x="89" y="138"/>
                  </a:lnTo>
                  <a:lnTo>
                    <a:pt x="90" y="145"/>
                  </a:lnTo>
                  <a:lnTo>
                    <a:pt x="92" y="150"/>
                  </a:lnTo>
                  <a:lnTo>
                    <a:pt x="90" y="157"/>
                  </a:lnTo>
                  <a:lnTo>
                    <a:pt x="89" y="163"/>
                  </a:lnTo>
                  <a:lnTo>
                    <a:pt x="85" y="168"/>
                  </a:lnTo>
                  <a:lnTo>
                    <a:pt x="80" y="173"/>
                  </a:lnTo>
                  <a:lnTo>
                    <a:pt x="75" y="176"/>
                  </a:lnTo>
                  <a:lnTo>
                    <a:pt x="69" y="180"/>
                  </a:lnTo>
                  <a:lnTo>
                    <a:pt x="62" y="181"/>
                  </a:lnTo>
                  <a:lnTo>
                    <a:pt x="55" y="182"/>
                  </a:lnTo>
                  <a:lnTo>
                    <a:pt x="48" y="181"/>
                  </a:lnTo>
                  <a:lnTo>
                    <a:pt x="41" y="180"/>
                  </a:lnTo>
                  <a:lnTo>
                    <a:pt x="35" y="176"/>
                  </a:lnTo>
                  <a:lnTo>
                    <a:pt x="30" y="173"/>
                  </a:lnTo>
                  <a:lnTo>
                    <a:pt x="25" y="168"/>
                  </a:lnTo>
                  <a:lnTo>
                    <a:pt x="23" y="163"/>
                  </a:lnTo>
                  <a:lnTo>
                    <a:pt x="20" y="157"/>
                  </a:lnTo>
                  <a:lnTo>
                    <a:pt x="20" y="150"/>
                  </a:lnTo>
                  <a:lnTo>
                    <a:pt x="20" y="145"/>
                  </a:lnTo>
                  <a:lnTo>
                    <a:pt x="23" y="138"/>
                  </a:lnTo>
                  <a:lnTo>
                    <a:pt x="25" y="134"/>
                  </a:lnTo>
                  <a:lnTo>
                    <a:pt x="30" y="128"/>
                  </a:lnTo>
                  <a:lnTo>
                    <a:pt x="35" y="125"/>
                  </a:lnTo>
                  <a:lnTo>
                    <a:pt x="41" y="121"/>
                  </a:lnTo>
                  <a:lnTo>
                    <a:pt x="48" y="120"/>
                  </a:lnTo>
                  <a:lnTo>
                    <a:pt x="55" y="119"/>
                  </a:lnTo>
                  <a:close/>
                  <a:moveTo>
                    <a:pt x="78" y="98"/>
                  </a:moveTo>
                  <a:lnTo>
                    <a:pt x="537" y="98"/>
                  </a:lnTo>
                  <a:lnTo>
                    <a:pt x="497" y="14"/>
                  </a:lnTo>
                  <a:lnTo>
                    <a:pt x="130" y="12"/>
                  </a:lnTo>
                  <a:lnTo>
                    <a:pt x="78" y="98"/>
                  </a:lnTo>
                  <a:close/>
                </a:path>
              </a:pathLst>
            </a:custGeom>
            <a:gradFill>
              <a:gsLst>
                <a:gs pos="0">
                  <a:srgbClr val="527B35"/>
                </a:gs>
                <a:gs pos="48000">
                  <a:srgbClr val="7FB658"/>
                </a:gs>
                <a:gs pos="100000">
                  <a:srgbClr val="AFD297"/>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nvGrpSpPr>
          <p:cNvPr id="1968" name="Google Shape;1968;p28"/>
          <p:cNvGrpSpPr/>
          <p:nvPr/>
        </p:nvGrpSpPr>
        <p:grpSpPr>
          <a:xfrm>
            <a:off x="6972320" y="5213652"/>
            <a:ext cx="923361" cy="586052"/>
            <a:chOff x="6972320" y="5068512"/>
            <a:chExt cx="923361" cy="586052"/>
          </a:xfrm>
        </p:grpSpPr>
        <p:sp>
          <p:nvSpPr>
            <p:cNvPr id="1969" name="Google Shape;1969;p28"/>
            <p:cNvSpPr/>
            <p:nvPr/>
          </p:nvSpPr>
          <p:spPr>
            <a:xfrm flipH="1" rot="-1897874">
              <a:off x="7056539" y="5143126"/>
              <a:ext cx="408280" cy="436824"/>
            </a:xfrm>
            <a:custGeom>
              <a:rect b="b" l="l" r="r" t="t"/>
              <a:pathLst>
                <a:path extrusionOk="0" h="844" w="1145">
                  <a:moveTo>
                    <a:pt x="391" y="209"/>
                  </a:moveTo>
                  <a:lnTo>
                    <a:pt x="302" y="230"/>
                  </a:lnTo>
                  <a:lnTo>
                    <a:pt x="299" y="223"/>
                  </a:lnTo>
                  <a:lnTo>
                    <a:pt x="296" y="219"/>
                  </a:lnTo>
                  <a:lnTo>
                    <a:pt x="293" y="215"/>
                  </a:lnTo>
                  <a:lnTo>
                    <a:pt x="289" y="215"/>
                  </a:lnTo>
                  <a:lnTo>
                    <a:pt x="285" y="217"/>
                  </a:lnTo>
                  <a:lnTo>
                    <a:pt x="282" y="221"/>
                  </a:lnTo>
                  <a:lnTo>
                    <a:pt x="278" y="228"/>
                  </a:lnTo>
                  <a:lnTo>
                    <a:pt x="275" y="237"/>
                  </a:lnTo>
                  <a:lnTo>
                    <a:pt x="58" y="289"/>
                  </a:lnTo>
                  <a:lnTo>
                    <a:pt x="53" y="292"/>
                  </a:lnTo>
                  <a:lnTo>
                    <a:pt x="40" y="297"/>
                  </a:lnTo>
                  <a:lnTo>
                    <a:pt x="33" y="302"/>
                  </a:lnTo>
                  <a:lnTo>
                    <a:pt x="26" y="307"/>
                  </a:lnTo>
                  <a:lnTo>
                    <a:pt x="20" y="313"/>
                  </a:lnTo>
                  <a:lnTo>
                    <a:pt x="15" y="321"/>
                  </a:lnTo>
                  <a:lnTo>
                    <a:pt x="5" y="343"/>
                  </a:lnTo>
                  <a:lnTo>
                    <a:pt x="0" y="350"/>
                  </a:lnTo>
                  <a:lnTo>
                    <a:pt x="275" y="336"/>
                  </a:lnTo>
                  <a:lnTo>
                    <a:pt x="278" y="345"/>
                  </a:lnTo>
                  <a:lnTo>
                    <a:pt x="282" y="353"/>
                  </a:lnTo>
                  <a:lnTo>
                    <a:pt x="284" y="355"/>
                  </a:lnTo>
                  <a:lnTo>
                    <a:pt x="285" y="358"/>
                  </a:lnTo>
                  <a:lnTo>
                    <a:pt x="288" y="359"/>
                  </a:lnTo>
                  <a:lnTo>
                    <a:pt x="289" y="359"/>
                  </a:lnTo>
                  <a:lnTo>
                    <a:pt x="292" y="359"/>
                  </a:lnTo>
                  <a:lnTo>
                    <a:pt x="293" y="358"/>
                  </a:lnTo>
                  <a:lnTo>
                    <a:pt x="296" y="355"/>
                  </a:lnTo>
                  <a:lnTo>
                    <a:pt x="298" y="352"/>
                  </a:lnTo>
                  <a:lnTo>
                    <a:pt x="301" y="344"/>
                  </a:lnTo>
                  <a:lnTo>
                    <a:pt x="303" y="334"/>
                  </a:lnTo>
                  <a:lnTo>
                    <a:pt x="401" y="330"/>
                  </a:lnTo>
                  <a:lnTo>
                    <a:pt x="481" y="331"/>
                  </a:lnTo>
                  <a:lnTo>
                    <a:pt x="485" y="367"/>
                  </a:lnTo>
                  <a:lnTo>
                    <a:pt x="489" y="408"/>
                  </a:lnTo>
                  <a:lnTo>
                    <a:pt x="495" y="454"/>
                  </a:lnTo>
                  <a:lnTo>
                    <a:pt x="502" y="500"/>
                  </a:lnTo>
                  <a:lnTo>
                    <a:pt x="508" y="544"/>
                  </a:lnTo>
                  <a:lnTo>
                    <a:pt x="513" y="583"/>
                  </a:lnTo>
                  <a:lnTo>
                    <a:pt x="518" y="613"/>
                  </a:lnTo>
                  <a:lnTo>
                    <a:pt x="520" y="632"/>
                  </a:lnTo>
                  <a:lnTo>
                    <a:pt x="525" y="654"/>
                  </a:lnTo>
                  <a:lnTo>
                    <a:pt x="533" y="688"/>
                  </a:lnTo>
                  <a:lnTo>
                    <a:pt x="541" y="728"/>
                  </a:lnTo>
                  <a:lnTo>
                    <a:pt x="553" y="770"/>
                  </a:lnTo>
                  <a:lnTo>
                    <a:pt x="546" y="771"/>
                  </a:lnTo>
                  <a:lnTo>
                    <a:pt x="472" y="789"/>
                  </a:lnTo>
                  <a:lnTo>
                    <a:pt x="468" y="791"/>
                  </a:lnTo>
                  <a:lnTo>
                    <a:pt x="464" y="795"/>
                  </a:lnTo>
                  <a:lnTo>
                    <a:pt x="461" y="801"/>
                  </a:lnTo>
                  <a:lnTo>
                    <a:pt x="460" y="802"/>
                  </a:lnTo>
                  <a:lnTo>
                    <a:pt x="549" y="798"/>
                  </a:lnTo>
                  <a:lnTo>
                    <a:pt x="560" y="798"/>
                  </a:lnTo>
                  <a:lnTo>
                    <a:pt x="565" y="819"/>
                  </a:lnTo>
                  <a:lnTo>
                    <a:pt x="571" y="835"/>
                  </a:lnTo>
                  <a:lnTo>
                    <a:pt x="574" y="844"/>
                  </a:lnTo>
                  <a:lnTo>
                    <a:pt x="577" y="844"/>
                  </a:lnTo>
                  <a:lnTo>
                    <a:pt x="578" y="836"/>
                  </a:lnTo>
                  <a:lnTo>
                    <a:pt x="581" y="825"/>
                  </a:lnTo>
                  <a:lnTo>
                    <a:pt x="584" y="812"/>
                  </a:lnTo>
                  <a:lnTo>
                    <a:pt x="587" y="798"/>
                  </a:lnTo>
                  <a:lnTo>
                    <a:pt x="594" y="797"/>
                  </a:lnTo>
                  <a:lnTo>
                    <a:pt x="682" y="801"/>
                  </a:lnTo>
                  <a:lnTo>
                    <a:pt x="681" y="800"/>
                  </a:lnTo>
                  <a:lnTo>
                    <a:pt x="680" y="795"/>
                  </a:lnTo>
                  <a:lnTo>
                    <a:pt x="674" y="790"/>
                  </a:lnTo>
                  <a:lnTo>
                    <a:pt x="670" y="788"/>
                  </a:lnTo>
                  <a:lnTo>
                    <a:pt x="596" y="771"/>
                  </a:lnTo>
                  <a:lnTo>
                    <a:pt x="594" y="770"/>
                  </a:lnTo>
                  <a:lnTo>
                    <a:pt x="603" y="728"/>
                  </a:lnTo>
                  <a:lnTo>
                    <a:pt x="612" y="689"/>
                  </a:lnTo>
                  <a:lnTo>
                    <a:pt x="619" y="654"/>
                  </a:lnTo>
                  <a:lnTo>
                    <a:pt x="625" y="631"/>
                  </a:lnTo>
                  <a:lnTo>
                    <a:pt x="627" y="612"/>
                  </a:lnTo>
                  <a:lnTo>
                    <a:pt x="632" y="583"/>
                  </a:lnTo>
                  <a:lnTo>
                    <a:pt x="636" y="545"/>
                  </a:lnTo>
                  <a:lnTo>
                    <a:pt x="643" y="502"/>
                  </a:lnTo>
                  <a:lnTo>
                    <a:pt x="649" y="456"/>
                  </a:lnTo>
                  <a:lnTo>
                    <a:pt x="654" y="411"/>
                  </a:lnTo>
                  <a:lnTo>
                    <a:pt x="660" y="369"/>
                  </a:lnTo>
                  <a:lnTo>
                    <a:pt x="664" y="334"/>
                  </a:lnTo>
                  <a:lnTo>
                    <a:pt x="744" y="332"/>
                  </a:lnTo>
                  <a:lnTo>
                    <a:pt x="819" y="336"/>
                  </a:lnTo>
                  <a:lnTo>
                    <a:pt x="822" y="343"/>
                  </a:lnTo>
                  <a:lnTo>
                    <a:pt x="825" y="349"/>
                  </a:lnTo>
                  <a:lnTo>
                    <a:pt x="828" y="352"/>
                  </a:lnTo>
                  <a:lnTo>
                    <a:pt x="832" y="353"/>
                  </a:lnTo>
                  <a:lnTo>
                    <a:pt x="835" y="352"/>
                  </a:lnTo>
                  <a:lnTo>
                    <a:pt x="837" y="349"/>
                  </a:lnTo>
                  <a:lnTo>
                    <a:pt x="840" y="344"/>
                  </a:lnTo>
                  <a:lnTo>
                    <a:pt x="843" y="337"/>
                  </a:lnTo>
                  <a:lnTo>
                    <a:pt x="1145" y="352"/>
                  </a:lnTo>
                  <a:lnTo>
                    <a:pt x="1140" y="345"/>
                  </a:lnTo>
                  <a:lnTo>
                    <a:pt x="1130" y="323"/>
                  </a:lnTo>
                  <a:lnTo>
                    <a:pt x="1125" y="316"/>
                  </a:lnTo>
                  <a:lnTo>
                    <a:pt x="1119" y="309"/>
                  </a:lnTo>
                  <a:lnTo>
                    <a:pt x="1112" y="304"/>
                  </a:lnTo>
                  <a:lnTo>
                    <a:pt x="1105" y="299"/>
                  </a:lnTo>
                  <a:lnTo>
                    <a:pt x="1092" y="294"/>
                  </a:lnTo>
                  <a:lnTo>
                    <a:pt x="1087" y="292"/>
                  </a:lnTo>
                  <a:lnTo>
                    <a:pt x="846" y="233"/>
                  </a:lnTo>
                  <a:lnTo>
                    <a:pt x="843" y="223"/>
                  </a:lnTo>
                  <a:lnTo>
                    <a:pt x="839" y="215"/>
                  </a:lnTo>
                  <a:lnTo>
                    <a:pt x="837" y="213"/>
                  </a:lnTo>
                  <a:lnTo>
                    <a:pt x="836" y="211"/>
                  </a:lnTo>
                  <a:lnTo>
                    <a:pt x="833" y="210"/>
                  </a:lnTo>
                  <a:lnTo>
                    <a:pt x="832" y="209"/>
                  </a:lnTo>
                  <a:lnTo>
                    <a:pt x="828" y="210"/>
                  </a:lnTo>
                  <a:lnTo>
                    <a:pt x="825" y="213"/>
                  </a:lnTo>
                  <a:lnTo>
                    <a:pt x="822" y="219"/>
                  </a:lnTo>
                  <a:lnTo>
                    <a:pt x="819" y="227"/>
                  </a:lnTo>
                  <a:lnTo>
                    <a:pt x="754" y="211"/>
                  </a:lnTo>
                  <a:lnTo>
                    <a:pt x="668" y="187"/>
                  </a:lnTo>
                  <a:lnTo>
                    <a:pt x="667" y="161"/>
                  </a:lnTo>
                  <a:lnTo>
                    <a:pt x="664" y="136"/>
                  </a:lnTo>
                  <a:lnTo>
                    <a:pt x="660" y="112"/>
                  </a:lnTo>
                  <a:lnTo>
                    <a:pt x="654" y="94"/>
                  </a:lnTo>
                  <a:lnTo>
                    <a:pt x="647" y="81"/>
                  </a:lnTo>
                  <a:lnTo>
                    <a:pt x="639" y="69"/>
                  </a:lnTo>
                  <a:lnTo>
                    <a:pt x="637" y="55"/>
                  </a:lnTo>
                  <a:lnTo>
                    <a:pt x="633" y="42"/>
                  </a:lnTo>
                  <a:lnTo>
                    <a:pt x="627" y="31"/>
                  </a:lnTo>
                  <a:lnTo>
                    <a:pt x="619" y="21"/>
                  </a:lnTo>
                  <a:lnTo>
                    <a:pt x="609" y="12"/>
                  </a:lnTo>
                  <a:lnTo>
                    <a:pt x="598" y="6"/>
                  </a:lnTo>
                  <a:lnTo>
                    <a:pt x="592" y="4"/>
                  </a:lnTo>
                  <a:lnTo>
                    <a:pt x="587" y="2"/>
                  </a:lnTo>
                  <a:lnTo>
                    <a:pt x="580" y="0"/>
                  </a:lnTo>
                  <a:lnTo>
                    <a:pt x="574" y="0"/>
                  </a:lnTo>
                  <a:lnTo>
                    <a:pt x="567" y="0"/>
                  </a:lnTo>
                  <a:lnTo>
                    <a:pt x="561" y="2"/>
                  </a:lnTo>
                  <a:lnTo>
                    <a:pt x="556" y="3"/>
                  </a:lnTo>
                  <a:lnTo>
                    <a:pt x="550" y="5"/>
                  </a:lnTo>
                  <a:lnTo>
                    <a:pt x="539" y="12"/>
                  </a:lnTo>
                  <a:lnTo>
                    <a:pt x="529" y="19"/>
                  </a:lnTo>
                  <a:lnTo>
                    <a:pt x="522" y="28"/>
                  </a:lnTo>
                  <a:lnTo>
                    <a:pt x="515" y="40"/>
                  </a:lnTo>
                  <a:lnTo>
                    <a:pt x="510" y="52"/>
                  </a:lnTo>
                  <a:lnTo>
                    <a:pt x="508" y="65"/>
                  </a:lnTo>
                  <a:lnTo>
                    <a:pt x="503" y="72"/>
                  </a:lnTo>
                  <a:lnTo>
                    <a:pt x="498" y="79"/>
                  </a:lnTo>
                  <a:lnTo>
                    <a:pt x="494" y="87"/>
                  </a:lnTo>
                  <a:lnTo>
                    <a:pt x="491" y="94"/>
                  </a:lnTo>
                  <a:lnTo>
                    <a:pt x="485" y="112"/>
                  </a:lnTo>
                  <a:lnTo>
                    <a:pt x="481" y="135"/>
                  </a:lnTo>
                  <a:lnTo>
                    <a:pt x="478" y="159"/>
                  </a:lnTo>
                  <a:lnTo>
                    <a:pt x="477" y="185"/>
                  </a:lnTo>
                  <a:lnTo>
                    <a:pt x="391" y="209"/>
                  </a:lnTo>
                  <a:close/>
                </a:path>
              </a:pathLst>
            </a:custGeom>
            <a:gradFill>
              <a:gsLst>
                <a:gs pos="0">
                  <a:srgbClr val="151F28"/>
                </a:gs>
                <a:gs pos="48000">
                  <a:srgbClr val="243445"/>
                </a:gs>
                <a:gs pos="100000">
                  <a:srgbClr val="5A83A8"/>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70" name="Google Shape;1970;p28"/>
            <p:cNvSpPr/>
            <p:nvPr/>
          </p:nvSpPr>
          <p:spPr>
            <a:xfrm>
              <a:off x="7467840" y="5292338"/>
              <a:ext cx="427841" cy="141895"/>
            </a:xfrm>
            <a:custGeom>
              <a:rect b="b" l="l" r="r" t="t"/>
              <a:pathLst>
                <a:path extrusionOk="0" h="201" w="797">
                  <a:moveTo>
                    <a:pt x="0" y="100"/>
                  </a:moveTo>
                  <a:lnTo>
                    <a:pt x="89" y="97"/>
                  </a:lnTo>
                  <a:lnTo>
                    <a:pt x="115" y="16"/>
                  </a:lnTo>
                  <a:lnTo>
                    <a:pt x="175" y="16"/>
                  </a:lnTo>
                  <a:lnTo>
                    <a:pt x="175" y="0"/>
                  </a:lnTo>
                  <a:lnTo>
                    <a:pt x="489" y="9"/>
                  </a:lnTo>
                  <a:lnTo>
                    <a:pt x="484" y="16"/>
                  </a:lnTo>
                  <a:lnTo>
                    <a:pt x="520" y="16"/>
                  </a:lnTo>
                  <a:lnTo>
                    <a:pt x="526" y="34"/>
                  </a:lnTo>
                  <a:lnTo>
                    <a:pt x="399" y="34"/>
                  </a:lnTo>
                  <a:lnTo>
                    <a:pt x="395" y="35"/>
                  </a:lnTo>
                  <a:lnTo>
                    <a:pt x="391" y="35"/>
                  </a:lnTo>
                  <a:lnTo>
                    <a:pt x="386" y="37"/>
                  </a:lnTo>
                  <a:lnTo>
                    <a:pt x="384" y="40"/>
                  </a:lnTo>
                  <a:lnTo>
                    <a:pt x="381" y="42"/>
                  </a:lnTo>
                  <a:lnTo>
                    <a:pt x="378" y="45"/>
                  </a:lnTo>
                  <a:lnTo>
                    <a:pt x="377" y="49"/>
                  </a:lnTo>
                  <a:lnTo>
                    <a:pt x="377" y="53"/>
                  </a:lnTo>
                  <a:lnTo>
                    <a:pt x="377" y="87"/>
                  </a:lnTo>
                  <a:lnTo>
                    <a:pt x="797" y="71"/>
                  </a:lnTo>
                  <a:lnTo>
                    <a:pt x="791" y="82"/>
                  </a:lnTo>
                  <a:lnTo>
                    <a:pt x="785" y="92"/>
                  </a:lnTo>
                  <a:lnTo>
                    <a:pt x="777" y="102"/>
                  </a:lnTo>
                  <a:lnTo>
                    <a:pt x="768" y="111"/>
                  </a:lnTo>
                  <a:lnTo>
                    <a:pt x="758" y="119"/>
                  </a:lnTo>
                  <a:lnTo>
                    <a:pt x="749" y="128"/>
                  </a:lnTo>
                  <a:lnTo>
                    <a:pt x="737" y="135"/>
                  </a:lnTo>
                  <a:lnTo>
                    <a:pt x="726" y="143"/>
                  </a:lnTo>
                  <a:lnTo>
                    <a:pt x="704" y="157"/>
                  </a:lnTo>
                  <a:lnTo>
                    <a:pt x="681" y="171"/>
                  </a:lnTo>
                  <a:lnTo>
                    <a:pt x="671" y="179"/>
                  </a:lnTo>
                  <a:lnTo>
                    <a:pt x="661" y="185"/>
                  </a:lnTo>
                  <a:lnTo>
                    <a:pt x="651" y="193"/>
                  </a:lnTo>
                  <a:lnTo>
                    <a:pt x="644" y="201"/>
                  </a:lnTo>
                  <a:lnTo>
                    <a:pt x="29" y="199"/>
                  </a:lnTo>
                  <a:lnTo>
                    <a:pt x="0" y="100"/>
                  </a:lnTo>
                  <a:close/>
                  <a:moveTo>
                    <a:pt x="251" y="39"/>
                  </a:moveTo>
                  <a:lnTo>
                    <a:pt x="255" y="39"/>
                  </a:lnTo>
                  <a:lnTo>
                    <a:pt x="261" y="40"/>
                  </a:lnTo>
                  <a:lnTo>
                    <a:pt x="265" y="42"/>
                  </a:lnTo>
                  <a:lnTo>
                    <a:pt x="270" y="44"/>
                  </a:lnTo>
                  <a:lnTo>
                    <a:pt x="272" y="47"/>
                  </a:lnTo>
                  <a:lnTo>
                    <a:pt x="275" y="51"/>
                  </a:lnTo>
                  <a:lnTo>
                    <a:pt x="277" y="54"/>
                  </a:lnTo>
                  <a:lnTo>
                    <a:pt x="277" y="59"/>
                  </a:lnTo>
                  <a:lnTo>
                    <a:pt x="277" y="63"/>
                  </a:lnTo>
                  <a:lnTo>
                    <a:pt x="275" y="67"/>
                  </a:lnTo>
                  <a:lnTo>
                    <a:pt x="272" y="70"/>
                  </a:lnTo>
                  <a:lnTo>
                    <a:pt x="270" y="73"/>
                  </a:lnTo>
                  <a:lnTo>
                    <a:pt x="265" y="75"/>
                  </a:lnTo>
                  <a:lnTo>
                    <a:pt x="261" y="78"/>
                  </a:lnTo>
                  <a:lnTo>
                    <a:pt x="255" y="79"/>
                  </a:lnTo>
                  <a:lnTo>
                    <a:pt x="251" y="79"/>
                  </a:lnTo>
                  <a:lnTo>
                    <a:pt x="246" y="79"/>
                  </a:lnTo>
                  <a:lnTo>
                    <a:pt x="241" y="78"/>
                  </a:lnTo>
                  <a:lnTo>
                    <a:pt x="236" y="75"/>
                  </a:lnTo>
                  <a:lnTo>
                    <a:pt x="233" y="73"/>
                  </a:lnTo>
                  <a:lnTo>
                    <a:pt x="230" y="70"/>
                  </a:lnTo>
                  <a:lnTo>
                    <a:pt x="227" y="67"/>
                  </a:lnTo>
                  <a:lnTo>
                    <a:pt x="226" y="63"/>
                  </a:lnTo>
                  <a:lnTo>
                    <a:pt x="224" y="59"/>
                  </a:lnTo>
                  <a:lnTo>
                    <a:pt x="226" y="54"/>
                  </a:lnTo>
                  <a:lnTo>
                    <a:pt x="227" y="51"/>
                  </a:lnTo>
                  <a:lnTo>
                    <a:pt x="230" y="47"/>
                  </a:lnTo>
                  <a:lnTo>
                    <a:pt x="233" y="44"/>
                  </a:lnTo>
                  <a:lnTo>
                    <a:pt x="236" y="42"/>
                  </a:lnTo>
                  <a:lnTo>
                    <a:pt x="241" y="40"/>
                  </a:lnTo>
                  <a:lnTo>
                    <a:pt x="246" y="39"/>
                  </a:lnTo>
                  <a:lnTo>
                    <a:pt x="251" y="39"/>
                  </a:lnTo>
                  <a:close/>
                  <a:moveTo>
                    <a:pt x="324" y="39"/>
                  </a:moveTo>
                  <a:lnTo>
                    <a:pt x="330" y="40"/>
                  </a:lnTo>
                  <a:lnTo>
                    <a:pt x="334" y="41"/>
                  </a:lnTo>
                  <a:lnTo>
                    <a:pt x="340" y="42"/>
                  </a:lnTo>
                  <a:lnTo>
                    <a:pt x="343" y="45"/>
                  </a:lnTo>
                  <a:lnTo>
                    <a:pt x="347" y="47"/>
                  </a:lnTo>
                  <a:lnTo>
                    <a:pt x="348" y="51"/>
                  </a:lnTo>
                  <a:lnTo>
                    <a:pt x="350" y="55"/>
                  </a:lnTo>
                  <a:lnTo>
                    <a:pt x="351" y="60"/>
                  </a:lnTo>
                  <a:lnTo>
                    <a:pt x="350" y="63"/>
                  </a:lnTo>
                  <a:lnTo>
                    <a:pt x="348" y="68"/>
                  </a:lnTo>
                  <a:lnTo>
                    <a:pt x="347" y="71"/>
                  </a:lnTo>
                  <a:lnTo>
                    <a:pt x="343" y="74"/>
                  </a:lnTo>
                  <a:lnTo>
                    <a:pt x="340" y="77"/>
                  </a:lnTo>
                  <a:lnTo>
                    <a:pt x="334" y="79"/>
                  </a:lnTo>
                  <a:lnTo>
                    <a:pt x="330" y="80"/>
                  </a:lnTo>
                  <a:lnTo>
                    <a:pt x="324" y="80"/>
                  </a:lnTo>
                  <a:lnTo>
                    <a:pt x="320" y="80"/>
                  </a:lnTo>
                  <a:lnTo>
                    <a:pt x="315" y="79"/>
                  </a:lnTo>
                  <a:lnTo>
                    <a:pt x="310" y="77"/>
                  </a:lnTo>
                  <a:lnTo>
                    <a:pt x="306" y="74"/>
                  </a:lnTo>
                  <a:lnTo>
                    <a:pt x="303" y="71"/>
                  </a:lnTo>
                  <a:lnTo>
                    <a:pt x="301" y="68"/>
                  </a:lnTo>
                  <a:lnTo>
                    <a:pt x="299" y="63"/>
                  </a:lnTo>
                  <a:lnTo>
                    <a:pt x="299" y="60"/>
                  </a:lnTo>
                  <a:lnTo>
                    <a:pt x="299" y="55"/>
                  </a:lnTo>
                  <a:lnTo>
                    <a:pt x="301" y="51"/>
                  </a:lnTo>
                  <a:lnTo>
                    <a:pt x="303" y="47"/>
                  </a:lnTo>
                  <a:lnTo>
                    <a:pt x="306" y="45"/>
                  </a:lnTo>
                  <a:lnTo>
                    <a:pt x="310" y="42"/>
                  </a:lnTo>
                  <a:lnTo>
                    <a:pt x="315" y="41"/>
                  </a:lnTo>
                  <a:lnTo>
                    <a:pt x="320" y="40"/>
                  </a:lnTo>
                  <a:lnTo>
                    <a:pt x="324" y="39"/>
                  </a:lnTo>
                  <a:close/>
                </a:path>
              </a:pathLst>
            </a:custGeom>
            <a:gradFill>
              <a:gsLst>
                <a:gs pos="0">
                  <a:srgbClr val="CF1706"/>
                </a:gs>
                <a:gs pos="48000">
                  <a:srgbClr val="F85A4B"/>
                </a:gs>
                <a:gs pos="100000">
                  <a:srgbClr val="FB988F"/>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nvGrpSpPr>
          <p:cNvPr id="1971" name="Google Shape;1971;p28"/>
          <p:cNvGrpSpPr/>
          <p:nvPr/>
        </p:nvGrpSpPr>
        <p:grpSpPr>
          <a:xfrm>
            <a:off x="2496695" y="4978472"/>
            <a:ext cx="744975" cy="291216"/>
            <a:chOff x="2496695" y="4833332"/>
            <a:chExt cx="744975" cy="291216"/>
          </a:xfrm>
        </p:grpSpPr>
        <p:sp>
          <p:nvSpPr>
            <p:cNvPr id="1972" name="Google Shape;1972;p28"/>
            <p:cNvSpPr/>
            <p:nvPr/>
          </p:nvSpPr>
          <p:spPr>
            <a:xfrm>
              <a:off x="2899120" y="4833332"/>
              <a:ext cx="342550" cy="291216"/>
            </a:xfrm>
            <a:custGeom>
              <a:rect b="b" l="l" r="r" t="t"/>
              <a:pathLst>
                <a:path extrusionOk="0" h="540" w="703">
                  <a:moveTo>
                    <a:pt x="160" y="306"/>
                  </a:moveTo>
                  <a:lnTo>
                    <a:pt x="255" y="301"/>
                  </a:lnTo>
                  <a:lnTo>
                    <a:pt x="255" y="302"/>
                  </a:lnTo>
                  <a:lnTo>
                    <a:pt x="422" y="293"/>
                  </a:lnTo>
                  <a:lnTo>
                    <a:pt x="422" y="292"/>
                  </a:lnTo>
                  <a:lnTo>
                    <a:pt x="484" y="288"/>
                  </a:lnTo>
                  <a:lnTo>
                    <a:pt x="485" y="297"/>
                  </a:lnTo>
                  <a:lnTo>
                    <a:pt x="423" y="301"/>
                  </a:lnTo>
                  <a:lnTo>
                    <a:pt x="422" y="300"/>
                  </a:lnTo>
                  <a:lnTo>
                    <a:pt x="255" y="309"/>
                  </a:lnTo>
                  <a:lnTo>
                    <a:pt x="255" y="313"/>
                  </a:lnTo>
                  <a:lnTo>
                    <a:pt x="160" y="318"/>
                  </a:lnTo>
                  <a:lnTo>
                    <a:pt x="160" y="306"/>
                  </a:lnTo>
                  <a:close/>
                  <a:moveTo>
                    <a:pt x="64" y="200"/>
                  </a:moveTo>
                  <a:lnTo>
                    <a:pt x="65" y="246"/>
                  </a:lnTo>
                  <a:lnTo>
                    <a:pt x="65" y="249"/>
                  </a:lnTo>
                  <a:lnTo>
                    <a:pt x="64" y="251"/>
                  </a:lnTo>
                  <a:lnTo>
                    <a:pt x="76" y="259"/>
                  </a:lnTo>
                  <a:lnTo>
                    <a:pt x="76" y="48"/>
                  </a:lnTo>
                  <a:lnTo>
                    <a:pt x="78" y="38"/>
                  </a:lnTo>
                  <a:lnTo>
                    <a:pt x="81" y="29"/>
                  </a:lnTo>
                  <a:lnTo>
                    <a:pt x="86" y="21"/>
                  </a:lnTo>
                  <a:lnTo>
                    <a:pt x="93" y="14"/>
                  </a:lnTo>
                  <a:lnTo>
                    <a:pt x="103" y="7"/>
                  </a:lnTo>
                  <a:lnTo>
                    <a:pt x="113" y="3"/>
                  </a:lnTo>
                  <a:lnTo>
                    <a:pt x="124" y="1"/>
                  </a:lnTo>
                  <a:lnTo>
                    <a:pt x="137" y="0"/>
                  </a:lnTo>
                  <a:lnTo>
                    <a:pt x="643" y="0"/>
                  </a:lnTo>
                  <a:lnTo>
                    <a:pt x="656" y="1"/>
                  </a:lnTo>
                  <a:lnTo>
                    <a:pt x="667" y="3"/>
                  </a:lnTo>
                  <a:lnTo>
                    <a:pt x="677" y="7"/>
                  </a:lnTo>
                  <a:lnTo>
                    <a:pt x="685" y="14"/>
                  </a:lnTo>
                  <a:lnTo>
                    <a:pt x="694" y="21"/>
                  </a:lnTo>
                  <a:lnTo>
                    <a:pt x="699" y="29"/>
                  </a:lnTo>
                  <a:lnTo>
                    <a:pt x="702" y="38"/>
                  </a:lnTo>
                  <a:lnTo>
                    <a:pt x="703" y="48"/>
                  </a:lnTo>
                  <a:lnTo>
                    <a:pt x="703" y="432"/>
                  </a:lnTo>
                  <a:lnTo>
                    <a:pt x="702" y="442"/>
                  </a:lnTo>
                  <a:lnTo>
                    <a:pt x="698" y="451"/>
                  </a:lnTo>
                  <a:lnTo>
                    <a:pt x="692" y="459"/>
                  </a:lnTo>
                  <a:lnTo>
                    <a:pt x="685" y="466"/>
                  </a:lnTo>
                  <a:lnTo>
                    <a:pt x="685" y="525"/>
                  </a:lnTo>
                  <a:lnTo>
                    <a:pt x="685" y="527"/>
                  </a:lnTo>
                  <a:lnTo>
                    <a:pt x="684" y="530"/>
                  </a:lnTo>
                  <a:lnTo>
                    <a:pt x="682" y="533"/>
                  </a:lnTo>
                  <a:lnTo>
                    <a:pt x="679" y="535"/>
                  </a:lnTo>
                  <a:lnTo>
                    <a:pt x="677" y="537"/>
                  </a:lnTo>
                  <a:lnTo>
                    <a:pt x="674" y="538"/>
                  </a:lnTo>
                  <a:lnTo>
                    <a:pt x="670" y="539"/>
                  </a:lnTo>
                  <a:lnTo>
                    <a:pt x="667" y="539"/>
                  </a:lnTo>
                  <a:lnTo>
                    <a:pt x="640" y="539"/>
                  </a:lnTo>
                  <a:lnTo>
                    <a:pt x="636" y="539"/>
                  </a:lnTo>
                  <a:lnTo>
                    <a:pt x="633" y="538"/>
                  </a:lnTo>
                  <a:lnTo>
                    <a:pt x="629" y="537"/>
                  </a:lnTo>
                  <a:lnTo>
                    <a:pt x="627" y="535"/>
                  </a:lnTo>
                  <a:lnTo>
                    <a:pt x="625" y="533"/>
                  </a:lnTo>
                  <a:lnTo>
                    <a:pt x="623" y="530"/>
                  </a:lnTo>
                  <a:lnTo>
                    <a:pt x="622" y="527"/>
                  </a:lnTo>
                  <a:lnTo>
                    <a:pt x="622" y="525"/>
                  </a:lnTo>
                  <a:lnTo>
                    <a:pt x="622" y="480"/>
                  </a:lnTo>
                  <a:lnTo>
                    <a:pt x="160" y="480"/>
                  </a:lnTo>
                  <a:lnTo>
                    <a:pt x="160" y="525"/>
                  </a:lnTo>
                  <a:lnTo>
                    <a:pt x="158" y="528"/>
                  </a:lnTo>
                  <a:lnTo>
                    <a:pt x="158" y="530"/>
                  </a:lnTo>
                  <a:lnTo>
                    <a:pt x="155" y="534"/>
                  </a:lnTo>
                  <a:lnTo>
                    <a:pt x="154" y="536"/>
                  </a:lnTo>
                  <a:lnTo>
                    <a:pt x="151" y="537"/>
                  </a:lnTo>
                  <a:lnTo>
                    <a:pt x="148" y="539"/>
                  </a:lnTo>
                  <a:lnTo>
                    <a:pt x="144" y="539"/>
                  </a:lnTo>
                  <a:lnTo>
                    <a:pt x="140" y="540"/>
                  </a:lnTo>
                  <a:lnTo>
                    <a:pt x="114" y="540"/>
                  </a:lnTo>
                  <a:lnTo>
                    <a:pt x="110" y="539"/>
                  </a:lnTo>
                  <a:lnTo>
                    <a:pt x="106" y="539"/>
                  </a:lnTo>
                  <a:lnTo>
                    <a:pt x="103" y="537"/>
                  </a:lnTo>
                  <a:lnTo>
                    <a:pt x="100" y="536"/>
                  </a:lnTo>
                  <a:lnTo>
                    <a:pt x="98" y="534"/>
                  </a:lnTo>
                  <a:lnTo>
                    <a:pt x="96" y="530"/>
                  </a:lnTo>
                  <a:lnTo>
                    <a:pt x="95" y="528"/>
                  </a:lnTo>
                  <a:lnTo>
                    <a:pt x="95" y="525"/>
                  </a:lnTo>
                  <a:lnTo>
                    <a:pt x="95" y="466"/>
                  </a:lnTo>
                  <a:lnTo>
                    <a:pt x="88" y="460"/>
                  </a:lnTo>
                  <a:lnTo>
                    <a:pt x="81" y="451"/>
                  </a:lnTo>
                  <a:lnTo>
                    <a:pt x="78" y="442"/>
                  </a:lnTo>
                  <a:lnTo>
                    <a:pt x="76" y="432"/>
                  </a:lnTo>
                  <a:lnTo>
                    <a:pt x="76" y="270"/>
                  </a:lnTo>
                  <a:lnTo>
                    <a:pt x="58" y="259"/>
                  </a:lnTo>
                  <a:lnTo>
                    <a:pt x="54" y="263"/>
                  </a:lnTo>
                  <a:lnTo>
                    <a:pt x="50" y="265"/>
                  </a:lnTo>
                  <a:lnTo>
                    <a:pt x="44" y="266"/>
                  </a:lnTo>
                  <a:lnTo>
                    <a:pt x="38" y="267"/>
                  </a:lnTo>
                  <a:lnTo>
                    <a:pt x="27" y="267"/>
                  </a:lnTo>
                  <a:lnTo>
                    <a:pt x="23" y="266"/>
                  </a:lnTo>
                  <a:lnTo>
                    <a:pt x="17" y="265"/>
                  </a:lnTo>
                  <a:lnTo>
                    <a:pt x="13" y="264"/>
                  </a:lnTo>
                  <a:lnTo>
                    <a:pt x="9" y="260"/>
                  </a:lnTo>
                  <a:lnTo>
                    <a:pt x="6" y="258"/>
                  </a:lnTo>
                  <a:lnTo>
                    <a:pt x="3" y="254"/>
                  </a:lnTo>
                  <a:lnTo>
                    <a:pt x="2" y="250"/>
                  </a:lnTo>
                  <a:lnTo>
                    <a:pt x="0" y="246"/>
                  </a:lnTo>
                  <a:lnTo>
                    <a:pt x="0" y="201"/>
                  </a:lnTo>
                  <a:lnTo>
                    <a:pt x="0" y="197"/>
                  </a:lnTo>
                  <a:lnTo>
                    <a:pt x="2" y="193"/>
                  </a:lnTo>
                  <a:lnTo>
                    <a:pt x="5" y="189"/>
                  </a:lnTo>
                  <a:lnTo>
                    <a:pt x="7" y="187"/>
                  </a:lnTo>
                  <a:lnTo>
                    <a:pt x="12" y="183"/>
                  </a:lnTo>
                  <a:lnTo>
                    <a:pt x="16" y="181"/>
                  </a:lnTo>
                  <a:lnTo>
                    <a:pt x="21" y="180"/>
                  </a:lnTo>
                  <a:lnTo>
                    <a:pt x="26" y="180"/>
                  </a:lnTo>
                  <a:lnTo>
                    <a:pt x="37" y="180"/>
                  </a:lnTo>
                  <a:lnTo>
                    <a:pt x="43" y="180"/>
                  </a:lnTo>
                  <a:lnTo>
                    <a:pt x="48" y="181"/>
                  </a:lnTo>
                  <a:lnTo>
                    <a:pt x="52" y="183"/>
                  </a:lnTo>
                  <a:lnTo>
                    <a:pt x="57" y="185"/>
                  </a:lnTo>
                  <a:lnTo>
                    <a:pt x="59" y="189"/>
                  </a:lnTo>
                  <a:lnTo>
                    <a:pt x="62" y="192"/>
                  </a:lnTo>
                  <a:lnTo>
                    <a:pt x="64" y="197"/>
                  </a:lnTo>
                  <a:lnTo>
                    <a:pt x="64" y="200"/>
                  </a:lnTo>
                  <a:close/>
                  <a:moveTo>
                    <a:pt x="547" y="398"/>
                  </a:moveTo>
                  <a:lnTo>
                    <a:pt x="664" y="398"/>
                  </a:lnTo>
                  <a:lnTo>
                    <a:pt x="668" y="398"/>
                  </a:lnTo>
                  <a:lnTo>
                    <a:pt x="671" y="399"/>
                  </a:lnTo>
                  <a:lnTo>
                    <a:pt x="674" y="400"/>
                  </a:lnTo>
                  <a:lnTo>
                    <a:pt x="677" y="403"/>
                  </a:lnTo>
                  <a:lnTo>
                    <a:pt x="679" y="405"/>
                  </a:lnTo>
                  <a:lnTo>
                    <a:pt x="681" y="407"/>
                  </a:lnTo>
                  <a:lnTo>
                    <a:pt x="682" y="410"/>
                  </a:lnTo>
                  <a:lnTo>
                    <a:pt x="682" y="413"/>
                  </a:lnTo>
                  <a:lnTo>
                    <a:pt x="682" y="437"/>
                  </a:lnTo>
                  <a:lnTo>
                    <a:pt x="682" y="441"/>
                  </a:lnTo>
                  <a:lnTo>
                    <a:pt x="681" y="443"/>
                  </a:lnTo>
                  <a:lnTo>
                    <a:pt x="679" y="445"/>
                  </a:lnTo>
                  <a:lnTo>
                    <a:pt x="677" y="447"/>
                  </a:lnTo>
                  <a:lnTo>
                    <a:pt x="674" y="450"/>
                  </a:lnTo>
                  <a:lnTo>
                    <a:pt x="671" y="451"/>
                  </a:lnTo>
                  <a:lnTo>
                    <a:pt x="668" y="452"/>
                  </a:lnTo>
                  <a:lnTo>
                    <a:pt x="664" y="452"/>
                  </a:lnTo>
                  <a:lnTo>
                    <a:pt x="547" y="452"/>
                  </a:lnTo>
                  <a:lnTo>
                    <a:pt x="543" y="452"/>
                  </a:lnTo>
                  <a:lnTo>
                    <a:pt x="540" y="451"/>
                  </a:lnTo>
                  <a:lnTo>
                    <a:pt x="536" y="450"/>
                  </a:lnTo>
                  <a:lnTo>
                    <a:pt x="533" y="447"/>
                  </a:lnTo>
                  <a:lnTo>
                    <a:pt x="532" y="445"/>
                  </a:lnTo>
                  <a:lnTo>
                    <a:pt x="529" y="443"/>
                  </a:lnTo>
                  <a:lnTo>
                    <a:pt x="529" y="441"/>
                  </a:lnTo>
                  <a:lnTo>
                    <a:pt x="527" y="437"/>
                  </a:lnTo>
                  <a:lnTo>
                    <a:pt x="527" y="413"/>
                  </a:lnTo>
                  <a:lnTo>
                    <a:pt x="529" y="410"/>
                  </a:lnTo>
                  <a:lnTo>
                    <a:pt x="529" y="407"/>
                  </a:lnTo>
                  <a:lnTo>
                    <a:pt x="532" y="405"/>
                  </a:lnTo>
                  <a:lnTo>
                    <a:pt x="533" y="403"/>
                  </a:lnTo>
                  <a:lnTo>
                    <a:pt x="536" y="400"/>
                  </a:lnTo>
                  <a:lnTo>
                    <a:pt x="540" y="399"/>
                  </a:lnTo>
                  <a:lnTo>
                    <a:pt x="543" y="398"/>
                  </a:lnTo>
                  <a:lnTo>
                    <a:pt x="547" y="398"/>
                  </a:lnTo>
                  <a:close/>
                  <a:moveTo>
                    <a:pt x="117" y="399"/>
                  </a:moveTo>
                  <a:lnTo>
                    <a:pt x="234" y="399"/>
                  </a:lnTo>
                  <a:lnTo>
                    <a:pt x="238" y="399"/>
                  </a:lnTo>
                  <a:lnTo>
                    <a:pt x="243" y="400"/>
                  </a:lnTo>
                  <a:lnTo>
                    <a:pt x="245" y="402"/>
                  </a:lnTo>
                  <a:lnTo>
                    <a:pt x="248" y="404"/>
                  </a:lnTo>
                  <a:lnTo>
                    <a:pt x="250" y="406"/>
                  </a:lnTo>
                  <a:lnTo>
                    <a:pt x="253" y="408"/>
                  </a:lnTo>
                  <a:lnTo>
                    <a:pt x="253" y="410"/>
                  </a:lnTo>
                  <a:lnTo>
                    <a:pt x="254" y="414"/>
                  </a:lnTo>
                  <a:lnTo>
                    <a:pt x="254" y="437"/>
                  </a:lnTo>
                  <a:lnTo>
                    <a:pt x="253" y="441"/>
                  </a:lnTo>
                  <a:lnTo>
                    <a:pt x="253" y="444"/>
                  </a:lnTo>
                  <a:lnTo>
                    <a:pt x="250" y="446"/>
                  </a:lnTo>
                  <a:lnTo>
                    <a:pt x="248" y="449"/>
                  </a:lnTo>
                  <a:lnTo>
                    <a:pt x="245" y="451"/>
                  </a:lnTo>
                  <a:lnTo>
                    <a:pt x="243" y="452"/>
                  </a:lnTo>
                  <a:lnTo>
                    <a:pt x="238" y="453"/>
                  </a:lnTo>
                  <a:lnTo>
                    <a:pt x="234" y="453"/>
                  </a:lnTo>
                  <a:lnTo>
                    <a:pt x="117" y="453"/>
                  </a:lnTo>
                  <a:lnTo>
                    <a:pt x="114" y="453"/>
                  </a:lnTo>
                  <a:lnTo>
                    <a:pt x="110" y="452"/>
                  </a:lnTo>
                  <a:lnTo>
                    <a:pt x="107" y="451"/>
                  </a:lnTo>
                  <a:lnTo>
                    <a:pt x="105" y="449"/>
                  </a:lnTo>
                  <a:lnTo>
                    <a:pt x="102" y="446"/>
                  </a:lnTo>
                  <a:lnTo>
                    <a:pt x="100" y="444"/>
                  </a:lnTo>
                  <a:lnTo>
                    <a:pt x="99" y="441"/>
                  </a:lnTo>
                  <a:lnTo>
                    <a:pt x="99" y="437"/>
                  </a:lnTo>
                  <a:lnTo>
                    <a:pt x="99" y="414"/>
                  </a:lnTo>
                  <a:lnTo>
                    <a:pt x="99" y="410"/>
                  </a:lnTo>
                  <a:lnTo>
                    <a:pt x="100" y="408"/>
                  </a:lnTo>
                  <a:lnTo>
                    <a:pt x="102" y="406"/>
                  </a:lnTo>
                  <a:lnTo>
                    <a:pt x="105" y="404"/>
                  </a:lnTo>
                  <a:lnTo>
                    <a:pt x="107" y="402"/>
                  </a:lnTo>
                  <a:lnTo>
                    <a:pt x="110" y="400"/>
                  </a:lnTo>
                  <a:lnTo>
                    <a:pt x="114" y="399"/>
                  </a:lnTo>
                  <a:lnTo>
                    <a:pt x="117" y="399"/>
                  </a:lnTo>
                  <a:close/>
                  <a:moveTo>
                    <a:pt x="145" y="32"/>
                  </a:moveTo>
                  <a:lnTo>
                    <a:pt x="633" y="32"/>
                  </a:lnTo>
                  <a:lnTo>
                    <a:pt x="640" y="33"/>
                  </a:lnTo>
                  <a:lnTo>
                    <a:pt x="646" y="34"/>
                  </a:lnTo>
                  <a:lnTo>
                    <a:pt x="651" y="38"/>
                  </a:lnTo>
                  <a:lnTo>
                    <a:pt x="657" y="41"/>
                  </a:lnTo>
                  <a:lnTo>
                    <a:pt x="661" y="44"/>
                  </a:lnTo>
                  <a:lnTo>
                    <a:pt x="664" y="49"/>
                  </a:lnTo>
                  <a:lnTo>
                    <a:pt x="665" y="54"/>
                  </a:lnTo>
                  <a:lnTo>
                    <a:pt x="667" y="60"/>
                  </a:lnTo>
                  <a:lnTo>
                    <a:pt x="667" y="294"/>
                  </a:lnTo>
                  <a:lnTo>
                    <a:pt x="665" y="300"/>
                  </a:lnTo>
                  <a:lnTo>
                    <a:pt x="664" y="304"/>
                  </a:lnTo>
                  <a:lnTo>
                    <a:pt x="661" y="309"/>
                  </a:lnTo>
                  <a:lnTo>
                    <a:pt x="657" y="313"/>
                  </a:lnTo>
                  <a:lnTo>
                    <a:pt x="651" y="316"/>
                  </a:lnTo>
                  <a:lnTo>
                    <a:pt x="646" y="319"/>
                  </a:lnTo>
                  <a:lnTo>
                    <a:pt x="640" y="320"/>
                  </a:lnTo>
                  <a:lnTo>
                    <a:pt x="633" y="321"/>
                  </a:lnTo>
                  <a:lnTo>
                    <a:pt x="145" y="321"/>
                  </a:lnTo>
                  <a:lnTo>
                    <a:pt x="138" y="320"/>
                  </a:lnTo>
                  <a:lnTo>
                    <a:pt x="131" y="319"/>
                  </a:lnTo>
                  <a:lnTo>
                    <a:pt x="126" y="316"/>
                  </a:lnTo>
                  <a:lnTo>
                    <a:pt x="121" y="313"/>
                  </a:lnTo>
                  <a:lnTo>
                    <a:pt x="117" y="309"/>
                  </a:lnTo>
                  <a:lnTo>
                    <a:pt x="114" y="304"/>
                  </a:lnTo>
                  <a:lnTo>
                    <a:pt x="112" y="300"/>
                  </a:lnTo>
                  <a:lnTo>
                    <a:pt x="112" y="294"/>
                  </a:lnTo>
                  <a:lnTo>
                    <a:pt x="112" y="60"/>
                  </a:lnTo>
                  <a:lnTo>
                    <a:pt x="112" y="54"/>
                  </a:lnTo>
                  <a:lnTo>
                    <a:pt x="114" y="49"/>
                  </a:lnTo>
                  <a:lnTo>
                    <a:pt x="117" y="44"/>
                  </a:lnTo>
                  <a:lnTo>
                    <a:pt x="121" y="41"/>
                  </a:lnTo>
                  <a:lnTo>
                    <a:pt x="126" y="38"/>
                  </a:lnTo>
                  <a:lnTo>
                    <a:pt x="131" y="34"/>
                  </a:lnTo>
                  <a:lnTo>
                    <a:pt x="138" y="33"/>
                  </a:lnTo>
                  <a:lnTo>
                    <a:pt x="145" y="32"/>
                  </a:lnTo>
                  <a:close/>
                </a:path>
              </a:pathLst>
            </a:custGeom>
            <a:gradFill>
              <a:gsLst>
                <a:gs pos="0">
                  <a:srgbClr val="126363"/>
                </a:gs>
                <a:gs pos="48000">
                  <a:srgbClr val="1D9B9B"/>
                </a:gs>
                <a:gs pos="100000">
                  <a:srgbClr val="54DFDF"/>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1973" name="Google Shape;1973;p28"/>
            <p:cNvSpPr/>
            <p:nvPr/>
          </p:nvSpPr>
          <p:spPr>
            <a:xfrm>
              <a:off x="2496695" y="4908666"/>
              <a:ext cx="309973" cy="174729"/>
            </a:xfrm>
            <a:custGeom>
              <a:rect b="b" l="l" r="r" t="t"/>
              <a:pathLst>
                <a:path extrusionOk="0" h="275" w="636">
                  <a:moveTo>
                    <a:pt x="18" y="98"/>
                  </a:moveTo>
                  <a:lnTo>
                    <a:pt x="48" y="98"/>
                  </a:lnTo>
                  <a:lnTo>
                    <a:pt x="54" y="90"/>
                  </a:lnTo>
                  <a:lnTo>
                    <a:pt x="21" y="90"/>
                  </a:lnTo>
                  <a:lnTo>
                    <a:pt x="16" y="89"/>
                  </a:lnTo>
                  <a:lnTo>
                    <a:pt x="11" y="87"/>
                  </a:lnTo>
                  <a:lnTo>
                    <a:pt x="9" y="82"/>
                  </a:lnTo>
                  <a:lnTo>
                    <a:pt x="7" y="78"/>
                  </a:lnTo>
                  <a:lnTo>
                    <a:pt x="7" y="63"/>
                  </a:lnTo>
                  <a:lnTo>
                    <a:pt x="9" y="59"/>
                  </a:lnTo>
                  <a:lnTo>
                    <a:pt x="11" y="54"/>
                  </a:lnTo>
                  <a:lnTo>
                    <a:pt x="16" y="52"/>
                  </a:lnTo>
                  <a:lnTo>
                    <a:pt x="21" y="51"/>
                  </a:lnTo>
                  <a:lnTo>
                    <a:pt x="61" y="51"/>
                  </a:lnTo>
                  <a:lnTo>
                    <a:pt x="63" y="51"/>
                  </a:lnTo>
                  <a:lnTo>
                    <a:pt x="68" y="52"/>
                  </a:lnTo>
                  <a:lnTo>
                    <a:pt x="71" y="54"/>
                  </a:lnTo>
                  <a:lnTo>
                    <a:pt x="72" y="56"/>
                  </a:lnTo>
                  <a:lnTo>
                    <a:pt x="106" y="0"/>
                  </a:lnTo>
                  <a:lnTo>
                    <a:pt x="530" y="4"/>
                  </a:lnTo>
                  <a:lnTo>
                    <a:pt x="554" y="56"/>
                  </a:lnTo>
                  <a:lnTo>
                    <a:pt x="555" y="54"/>
                  </a:lnTo>
                  <a:lnTo>
                    <a:pt x="559" y="52"/>
                  </a:lnTo>
                  <a:lnTo>
                    <a:pt x="562" y="51"/>
                  </a:lnTo>
                  <a:lnTo>
                    <a:pt x="567" y="50"/>
                  </a:lnTo>
                  <a:lnTo>
                    <a:pt x="605" y="50"/>
                  </a:lnTo>
                  <a:lnTo>
                    <a:pt x="610" y="51"/>
                  </a:lnTo>
                  <a:lnTo>
                    <a:pt x="614" y="54"/>
                  </a:lnTo>
                  <a:lnTo>
                    <a:pt x="617" y="57"/>
                  </a:lnTo>
                  <a:lnTo>
                    <a:pt x="619" y="63"/>
                  </a:lnTo>
                  <a:lnTo>
                    <a:pt x="619" y="78"/>
                  </a:lnTo>
                  <a:lnTo>
                    <a:pt x="617" y="82"/>
                  </a:lnTo>
                  <a:lnTo>
                    <a:pt x="614" y="87"/>
                  </a:lnTo>
                  <a:lnTo>
                    <a:pt x="610" y="89"/>
                  </a:lnTo>
                  <a:lnTo>
                    <a:pt x="605" y="90"/>
                  </a:lnTo>
                  <a:lnTo>
                    <a:pt x="569" y="90"/>
                  </a:lnTo>
                  <a:lnTo>
                    <a:pt x="572" y="98"/>
                  </a:lnTo>
                  <a:lnTo>
                    <a:pt x="616" y="98"/>
                  </a:lnTo>
                  <a:lnTo>
                    <a:pt x="620" y="99"/>
                  </a:lnTo>
                  <a:lnTo>
                    <a:pt x="623" y="100"/>
                  </a:lnTo>
                  <a:lnTo>
                    <a:pt x="627" y="101"/>
                  </a:lnTo>
                  <a:lnTo>
                    <a:pt x="630" y="103"/>
                  </a:lnTo>
                  <a:lnTo>
                    <a:pt x="631" y="106"/>
                  </a:lnTo>
                  <a:lnTo>
                    <a:pt x="634" y="108"/>
                  </a:lnTo>
                  <a:lnTo>
                    <a:pt x="634" y="111"/>
                  </a:lnTo>
                  <a:lnTo>
                    <a:pt x="636" y="115"/>
                  </a:lnTo>
                  <a:lnTo>
                    <a:pt x="636" y="191"/>
                  </a:lnTo>
                  <a:lnTo>
                    <a:pt x="634" y="194"/>
                  </a:lnTo>
                  <a:lnTo>
                    <a:pt x="634" y="197"/>
                  </a:lnTo>
                  <a:lnTo>
                    <a:pt x="631" y="200"/>
                  </a:lnTo>
                  <a:lnTo>
                    <a:pt x="630" y="202"/>
                  </a:lnTo>
                  <a:lnTo>
                    <a:pt x="627" y="204"/>
                  </a:lnTo>
                  <a:lnTo>
                    <a:pt x="623" y="205"/>
                  </a:lnTo>
                  <a:lnTo>
                    <a:pt x="620" y="206"/>
                  </a:lnTo>
                  <a:lnTo>
                    <a:pt x="616" y="208"/>
                  </a:lnTo>
                  <a:lnTo>
                    <a:pt x="607" y="208"/>
                  </a:lnTo>
                  <a:lnTo>
                    <a:pt x="607" y="261"/>
                  </a:lnTo>
                  <a:lnTo>
                    <a:pt x="606" y="264"/>
                  </a:lnTo>
                  <a:lnTo>
                    <a:pt x="606" y="267"/>
                  </a:lnTo>
                  <a:lnTo>
                    <a:pt x="603" y="269"/>
                  </a:lnTo>
                  <a:lnTo>
                    <a:pt x="602" y="271"/>
                  </a:lnTo>
                  <a:lnTo>
                    <a:pt x="595" y="274"/>
                  </a:lnTo>
                  <a:lnTo>
                    <a:pt x="588" y="275"/>
                  </a:lnTo>
                  <a:lnTo>
                    <a:pt x="559" y="275"/>
                  </a:lnTo>
                  <a:lnTo>
                    <a:pt x="551" y="274"/>
                  </a:lnTo>
                  <a:lnTo>
                    <a:pt x="545" y="271"/>
                  </a:lnTo>
                  <a:lnTo>
                    <a:pt x="543" y="269"/>
                  </a:lnTo>
                  <a:lnTo>
                    <a:pt x="541" y="267"/>
                  </a:lnTo>
                  <a:lnTo>
                    <a:pt x="540" y="264"/>
                  </a:lnTo>
                  <a:lnTo>
                    <a:pt x="540" y="261"/>
                  </a:lnTo>
                  <a:lnTo>
                    <a:pt x="540" y="208"/>
                  </a:lnTo>
                  <a:lnTo>
                    <a:pt x="82" y="208"/>
                  </a:lnTo>
                  <a:lnTo>
                    <a:pt x="82" y="260"/>
                  </a:lnTo>
                  <a:lnTo>
                    <a:pt x="82" y="262"/>
                  </a:lnTo>
                  <a:lnTo>
                    <a:pt x="80" y="265"/>
                  </a:lnTo>
                  <a:lnTo>
                    <a:pt x="78" y="267"/>
                  </a:lnTo>
                  <a:lnTo>
                    <a:pt x="76" y="269"/>
                  </a:lnTo>
                  <a:lnTo>
                    <a:pt x="69" y="272"/>
                  </a:lnTo>
                  <a:lnTo>
                    <a:pt x="62" y="274"/>
                  </a:lnTo>
                  <a:lnTo>
                    <a:pt x="34" y="274"/>
                  </a:lnTo>
                  <a:lnTo>
                    <a:pt x="27" y="272"/>
                  </a:lnTo>
                  <a:lnTo>
                    <a:pt x="20" y="269"/>
                  </a:lnTo>
                  <a:lnTo>
                    <a:pt x="18" y="267"/>
                  </a:lnTo>
                  <a:lnTo>
                    <a:pt x="16" y="265"/>
                  </a:lnTo>
                  <a:lnTo>
                    <a:pt x="14" y="262"/>
                  </a:lnTo>
                  <a:lnTo>
                    <a:pt x="14" y="260"/>
                  </a:lnTo>
                  <a:lnTo>
                    <a:pt x="14" y="206"/>
                  </a:lnTo>
                  <a:lnTo>
                    <a:pt x="9" y="204"/>
                  </a:lnTo>
                  <a:lnTo>
                    <a:pt x="4" y="201"/>
                  </a:lnTo>
                  <a:lnTo>
                    <a:pt x="1" y="196"/>
                  </a:lnTo>
                  <a:lnTo>
                    <a:pt x="0" y="191"/>
                  </a:lnTo>
                  <a:lnTo>
                    <a:pt x="0" y="115"/>
                  </a:lnTo>
                  <a:lnTo>
                    <a:pt x="0" y="111"/>
                  </a:lnTo>
                  <a:lnTo>
                    <a:pt x="1" y="108"/>
                  </a:lnTo>
                  <a:lnTo>
                    <a:pt x="3" y="106"/>
                  </a:lnTo>
                  <a:lnTo>
                    <a:pt x="6" y="103"/>
                  </a:lnTo>
                  <a:lnTo>
                    <a:pt x="9" y="101"/>
                  </a:lnTo>
                  <a:lnTo>
                    <a:pt x="11" y="100"/>
                  </a:lnTo>
                  <a:lnTo>
                    <a:pt x="16" y="99"/>
                  </a:lnTo>
                  <a:lnTo>
                    <a:pt x="18" y="98"/>
                  </a:lnTo>
                  <a:close/>
                  <a:moveTo>
                    <a:pt x="124" y="159"/>
                  </a:moveTo>
                  <a:lnTo>
                    <a:pt x="500" y="159"/>
                  </a:lnTo>
                  <a:lnTo>
                    <a:pt x="500" y="199"/>
                  </a:lnTo>
                  <a:lnTo>
                    <a:pt x="124" y="199"/>
                  </a:lnTo>
                  <a:lnTo>
                    <a:pt x="124" y="159"/>
                  </a:lnTo>
                  <a:close/>
                  <a:moveTo>
                    <a:pt x="571" y="119"/>
                  </a:moveTo>
                  <a:lnTo>
                    <a:pt x="578" y="119"/>
                  </a:lnTo>
                  <a:lnTo>
                    <a:pt x="585" y="121"/>
                  </a:lnTo>
                  <a:lnTo>
                    <a:pt x="590" y="125"/>
                  </a:lnTo>
                  <a:lnTo>
                    <a:pt x="596" y="128"/>
                  </a:lnTo>
                  <a:lnTo>
                    <a:pt x="600" y="133"/>
                  </a:lnTo>
                  <a:lnTo>
                    <a:pt x="605" y="138"/>
                  </a:lnTo>
                  <a:lnTo>
                    <a:pt x="606" y="144"/>
                  </a:lnTo>
                  <a:lnTo>
                    <a:pt x="607" y="150"/>
                  </a:lnTo>
                  <a:lnTo>
                    <a:pt x="606" y="156"/>
                  </a:lnTo>
                  <a:lnTo>
                    <a:pt x="605" y="163"/>
                  </a:lnTo>
                  <a:lnTo>
                    <a:pt x="600" y="167"/>
                  </a:lnTo>
                  <a:lnTo>
                    <a:pt x="596" y="172"/>
                  </a:lnTo>
                  <a:lnTo>
                    <a:pt x="590" y="176"/>
                  </a:lnTo>
                  <a:lnTo>
                    <a:pt x="585" y="178"/>
                  </a:lnTo>
                  <a:lnTo>
                    <a:pt x="578" y="181"/>
                  </a:lnTo>
                  <a:lnTo>
                    <a:pt x="571" y="182"/>
                  </a:lnTo>
                  <a:lnTo>
                    <a:pt x="564" y="181"/>
                  </a:lnTo>
                  <a:lnTo>
                    <a:pt x="557" y="178"/>
                  </a:lnTo>
                  <a:lnTo>
                    <a:pt x="551" y="176"/>
                  </a:lnTo>
                  <a:lnTo>
                    <a:pt x="545" y="172"/>
                  </a:lnTo>
                  <a:lnTo>
                    <a:pt x="541" y="167"/>
                  </a:lnTo>
                  <a:lnTo>
                    <a:pt x="538" y="163"/>
                  </a:lnTo>
                  <a:lnTo>
                    <a:pt x="536" y="156"/>
                  </a:lnTo>
                  <a:lnTo>
                    <a:pt x="536" y="150"/>
                  </a:lnTo>
                  <a:lnTo>
                    <a:pt x="536" y="144"/>
                  </a:lnTo>
                  <a:lnTo>
                    <a:pt x="538" y="138"/>
                  </a:lnTo>
                  <a:lnTo>
                    <a:pt x="541" y="133"/>
                  </a:lnTo>
                  <a:lnTo>
                    <a:pt x="545" y="128"/>
                  </a:lnTo>
                  <a:lnTo>
                    <a:pt x="551" y="125"/>
                  </a:lnTo>
                  <a:lnTo>
                    <a:pt x="557" y="121"/>
                  </a:lnTo>
                  <a:lnTo>
                    <a:pt x="564" y="119"/>
                  </a:lnTo>
                  <a:lnTo>
                    <a:pt x="571" y="119"/>
                  </a:lnTo>
                  <a:close/>
                  <a:moveTo>
                    <a:pt x="55" y="119"/>
                  </a:moveTo>
                  <a:lnTo>
                    <a:pt x="62" y="120"/>
                  </a:lnTo>
                  <a:lnTo>
                    <a:pt x="69" y="121"/>
                  </a:lnTo>
                  <a:lnTo>
                    <a:pt x="75" y="125"/>
                  </a:lnTo>
                  <a:lnTo>
                    <a:pt x="80" y="128"/>
                  </a:lnTo>
                  <a:lnTo>
                    <a:pt x="85" y="134"/>
                  </a:lnTo>
                  <a:lnTo>
                    <a:pt x="89" y="138"/>
                  </a:lnTo>
                  <a:lnTo>
                    <a:pt x="90" y="145"/>
                  </a:lnTo>
                  <a:lnTo>
                    <a:pt x="92" y="150"/>
                  </a:lnTo>
                  <a:lnTo>
                    <a:pt x="90" y="157"/>
                  </a:lnTo>
                  <a:lnTo>
                    <a:pt x="89" y="163"/>
                  </a:lnTo>
                  <a:lnTo>
                    <a:pt x="85" y="168"/>
                  </a:lnTo>
                  <a:lnTo>
                    <a:pt x="80" y="173"/>
                  </a:lnTo>
                  <a:lnTo>
                    <a:pt x="75" y="176"/>
                  </a:lnTo>
                  <a:lnTo>
                    <a:pt x="69" y="180"/>
                  </a:lnTo>
                  <a:lnTo>
                    <a:pt x="62" y="181"/>
                  </a:lnTo>
                  <a:lnTo>
                    <a:pt x="55" y="182"/>
                  </a:lnTo>
                  <a:lnTo>
                    <a:pt x="48" y="181"/>
                  </a:lnTo>
                  <a:lnTo>
                    <a:pt x="41" y="180"/>
                  </a:lnTo>
                  <a:lnTo>
                    <a:pt x="35" y="176"/>
                  </a:lnTo>
                  <a:lnTo>
                    <a:pt x="30" y="173"/>
                  </a:lnTo>
                  <a:lnTo>
                    <a:pt x="25" y="168"/>
                  </a:lnTo>
                  <a:lnTo>
                    <a:pt x="23" y="163"/>
                  </a:lnTo>
                  <a:lnTo>
                    <a:pt x="20" y="157"/>
                  </a:lnTo>
                  <a:lnTo>
                    <a:pt x="20" y="150"/>
                  </a:lnTo>
                  <a:lnTo>
                    <a:pt x="20" y="145"/>
                  </a:lnTo>
                  <a:lnTo>
                    <a:pt x="23" y="138"/>
                  </a:lnTo>
                  <a:lnTo>
                    <a:pt x="25" y="134"/>
                  </a:lnTo>
                  <a:lnTo>
                    <a:pt x="30" y="128"/>
                  </a:lnTo>
                  <a:lnTo>
                    <a:pt x="35" y="125"/>
                  </a:lnTo>
                  <a:lnTo>
                    <a:pt x="41" y="121"/>
                  </a:lnTo>
                  <a:lnTo>
                    <a:pt x="48" y="120"/>
                  </a:lnTo>
                  <a:lnTo>
                    <a:pt x="55" y="119"/>
                  </a:lnTo>
                  <a:close/>
                  <a:moveTo>
                    <a:pt x="78" y="98"/>
                  </a:moveTo>
                  <a:lnTo>
                    <a:pt x="537" y="98"/>
                  </a:lnTo>
                  <a:lnTo>
                    <a:pt x="497" y="14"/>
                  </a:lnTo>
                  <a:lnTo>
                    <a:pt x="130" y="12"/>
                  </a:lnTo>
                  <a:lnTo>
                    <a:pt x="78" y="98"/>
                  </a:lnTo>
                  <a:close/>
                </a:path>
              </a:pathLst>
            </a:custGeom>
            <a:gradFill>
              <a:gsLst>
                <a:gs pos="0">
                  <a:srgbClr val="527B35"/>
                </a:gs>
                <a:gs pos="48000">
                  <a:srgbClr val="7FB658"/>
                </a:gs>
                <a:gs pos="100000">
                  <a:srgbClr val="AFD297"/>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nvGrpSpPr>
          <p:cNvPr id="1974" name="Google Shape;1974;p28"/>
          <p:cNvGrpSpPr/>
          <p:nvPr/>
        </p:nvGrpSpPr>
        <p:grpSpPr>
          <a:xfrm>
            <a:off x="9033455" y="2147148"/>
            <a:ext cx="1887537" cy="3308350"/>
            <a:chOff x="9033455" y="2002008"/>
            <a:chExt cx="1887537" cy="3308350"/>
          </a:xfrm>
        </p:grpSpPr>
        <p:grpSp>
          <p:nvGrpSpPr>
            <p:cNvPr id="1975" name="Google Shape;1975;p28"/>
            <p:cNvGrpSpPr/>
            <p:nvPr/>
          </p:nvGrpSpPr>
          <p:grpSpPr>
            <a:xfrm>
              <a:off x="9033455" y="2002008"/>
              <a:ext cx="1887537" cy="3308350"/>
              <a:chOff x="361505" y="2667000"/>
              <a:chExt cx="1600200" cy="2803525"/>
            </a:xfrm>
          </p:grpSpPr>
          <p:sp>
            <p:nvSpPr>
              <p:cNvPr id="1976" name="Google Shape;1976;p28"/>
              <p:cNvSpPr/>
              <p:nvPr/>
            </p:nvSpPr>
            <p:spPr>
              <a:xfrm>
                <a:off x="391668" y="2684488"/>
                <a:ext cx="1557924" cy="2786037"/>
              </a:xfrm>
              <a:prstGeom prst="roundRect">
                <a:avLst>
                  <a:gd fmla="val 4903" name="adj"/>
                </a:avLst>
              </a:prstGeom>
              <a:noFill/>
              <a:ln cap="flat" cmpd="sng" w="952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Lato"/>
                  <a:ea typeface="Lato"/>
                  <a:cs typeface="Lato"/>
                  <a:sym typeface="Lato"/>
                </a:endParaRPr>
              </a:p>
            </p:txBody>
          </p:sp>
          <p:sp>
            <p:nvSpPr>
              <p:cNvPr id="1977" name="Google Shape;1977;p28"/>
              <p:cNvSpPr/>
              <p:nvPr/>
            </p:nvSpPr>
            <p:spPr>
              <a:xfrm>
                <a:off x="386509" y="2667000"/>
                <a:ext cx="1574800" cy="301625"/>
              </a:xfrm>
              <a:custGeom>
                <a:rect b="b" l="l" r="r" t="t"/>
                <a:pathLst>
                  <a:path extrusionOk="0" h="301625" w="1574800">
                    <a:moveTo>
                      <a:pt x="83785" y="0"/>
                    </a:moveTo>
                    <a:lnTo>
                      <a:pt x="1491015" y="0"/>
                    </a:lnTo>
                    <a:cubicBezTo>
                      <a:pt x="1537288" y="0"/>
                      <a:pt x="1574800" y="37512"/>
                      <a:pt x="1574800" y="83785"/>
                    </a:cubicBezTo>
                    <a:lnTo>
                      <a:pt x="1574800" y="301625"/>
                    </a:lnTo>
                    <a:lnTo>
                      <a:pt x="0" y="301625"/>
                    </a:lnTo>
                    <a:lnTo>
                      <a:pt x="0" y="83785"/>
                    </a:lnTo>
                    <a:cubicBezTo>
                      <a:pt x="0" y="37512"/>
                      <a:pt x="37512" y="0"/>
                      <a:pt x="83785" y="0"/>
                    </a:cubicBezTo>
                    <a:close/>
                  </a:path>
                </a:pathLst>
              </a:custGeom>
              <a:solidFill>
                <a:srgbClr val="3F3F3F"/>
              </a:solidFill>
              <a:ln cap="flat" cmpd="sng" w="952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Lato"/>
                  <a:ea typeface="Lato"/>
                  <a:cs typeface="Lato"/>
                  <a:sym typeface="Lato"/>
                </a:endParaRPr>
              </a:p>
            </p:txBody>
          </p:sp>
          <p:sp>
            <p:nvSpPr>
              <p:cNvPr id="1978" name="Google Shape;1978;p28"/>
              <p:cNvSpPr/>
              <p:nvPr/>
            </p:nvSpPr>
            <p:spPr>
              <a:xfrm>
                <a:off x="361505" y="2719373"/>
                <a:ext cx="1600200" cy="2347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200">
                    <a:solidFill>
                      <a:srgbClr val="FFFFFF"/>
                    </a:solidFill>
                    <a:latin typeface="Calibri"/>
                    <a:ea typeface="Calibri"/>
                    <a:cs typeface="Calibri"/>
                    <a:sym typeface="Calibri"/>
                  </a:rPr>
                  <a:t>TRAVEL ICONS</a:t>
                </a:r>
                <a:endParaRPr/>
              </a:p>
            </p:txBody>
          </p:sp>
        </p:grpSp>
        <p:grpSp>
          <p:nvGrpSpPr>
            <p:cNvPr id="1979" name="Google Shape;1979;p28"/>
            <p:cNvGrpSpPr/>
            <p:nvPr/>
          </p:nvGrpSpPr>
          <p:grpSpPr>
            <a:xfrm>
              <a:off x="9208225" y="2453048"/>
              <a:ext cx="828712" cy="2571327"/>
              <a:chOff x="467799" y="2751975"/>
              <a:chExt cx="918712" cy="3061423"/>
            </a:xfrm>
          </p:grpSpPr>
          <p:sp>
            <p:nvSpPr>
              <p:cNvPr id="1980" name="Google Shape;1980;p28"/>
              <p:cNvSpPr/>
              <p:nvPr/>
            </p:nvSpPr>
            <p:spPr>
              <a:xfrm rot="1897874">
                <a:off x="601216" y="2871406"/>
                <a:ext cx="651879" cy="693442"/>
              </a:xfrm>
              <a:custGeom>
                <a:rect b="b" l="l" r="r" t="t"/>
                <a:pathLst>
                  <a:path extrusionOk="0" h="844" w="1145">
                    <a:moveTo>
                      <a:pt x="391" y="209"/>
                    </a:moveTo>
                    <a:lnTo>
                      <a:pt x="302" y="230"/>
                    </a:lnTo>
                    <a:lnTo>
                      <a:pt x="299" y="223"/>
                    </a:lnTo>
                    <a:lnTo>
                      <a:pt x="296" y="219"/>
                    </a:lnTo>
                    <a:lnTo>
                      <a:pt x="293" y="215"/>
                    </a:lnTo>
                    <a:lnTo>
                      <a:pt x="289" y="215"/>
                    </a:lnTo>
                    <a:lnTo>
                      <a:pt x="285" y="217"/>
                    </a:lnTo>
                    <a:lnTo>
                      <a:pt x="282" y="221"/>
                    </a:lnTo>
                    <a:lnTo>
                      <a:pt x="278" y="228"/>
                    </a:lnTo>
                    <a:lnTo>
                      <a:pt x="275" y="237"/>
                    </a:lnTo>
                    <a:lnTo>
                      <a:pt x="58" y="289"/>
                    </a:lnTo>
                    <a:lnTo>
                      <a:pt x="53" y="292"/>
                    </a:lnTo>
                    <a:lnTo>
                      <a:pt x="40" y="297"/>
                    </a:lnTo>
                    <a:lnTo>
                      <a:pt x="33" y="302"/>
                    </a:lnTo>
                    <a:lnTo>
                      <a:pt x="26" y="307"/>
                    </a:lnTo>
                    <a:lnTo>
                      <a:pt x="20" y="313"/>
                    </a:lnTo>
                    <a:lnTo>
                      <a:pt x="15" y="321"/>
                    </a:lnTo>
                    <a:lnTo>
                      <a:pt x="5" y="343"/>
                    </a:lnTo>
                    <a:lnTo>
                      <a:pt x="0" y="350"/>
                    </a:lnTo>
                    <a:lnTo>
                      <a:pt x="275" y="336"/>
                    </a:lnTo>
                    <a:lnTo>
                      <a:pt x="278" y="345"/>
                    </a:lnTo>
                    <a:lnTo>
                      <a:pt x="282" y="353"/>
                    </a:lnTo>
                    <a:lnTo>
                      <a:pt x="284" y="355"/>
                    </a:lnTo>
                    <a:lnTo>
                      <a:pt x="285" y="358"/>
                    </a:lnTo>
                    <a:lnTo>
                      <a:pt x="288" y="359"/>
                    </a:lnTo>
                    <a:lnTo>
                      <a:pt x="289" y="359"/>
                    </a:lnTo>
                    <a:lnTo>
                      <a:pt x="292" y="359"/>
                    </a:lnTo>
                    <a:lnTo>
                      <a:pt x="293" y="358"/>
                    </a:lnTo>
                    <a:lnTo>
                      <a:pt x="296" y="355"/>
                    </a:lnTo>
                    <a:lnTo>
                      <a:pt x="298" y="352"/>
                    </a:lnTo>
                    <a:lnTo>
                      <a:pt x="301" y="344"/>
                    </a:lnTo>
                    <a:lnTo>
                      <a:pt x="303" y="334"/>
                    </a:lnTo>
                    <a:lnTo>
                      <a:pt x="401" y="330"/>
                    </a:lnTo>
                    <a:lnTo>
                      <a:pt x="481" y="331"/>
                    </a:lnTo>
                    <a:lnTo>
                      <a:pt x="485" y="367"/>
                    </a:lnTo>
                    <a:lnTo>
                      <a:pt x="489" y="408"/>
                    </a:lnTo>
                    <a:lnTo>
                      <a:pt x="495" y="454"/>
                    </a:lnTo>
                    <a:lnTo>
                      <a:pt x="502" y="500"/>
                    </a:lnTo>
                    <a:lnTo>
                      <a:pt x="508" y="544"/>
                    </a:lnTo>
                    <a:lnTo>
                      <a:pt x="513" y="583"/>
                    </a:lnTo>
                    <a:lnTo>
                      <a:pt x="518" y="613"/>
                    </a:lnTo>
                    <a:lnTo>
                      <a:pt x="520" y="632"/>
                    </a:lnTo>
                    <a:lnTo>
                      <a:pt x="525" y="654"/>
                    </a:lnTo>
                    <a:lnTo>
                      <a:pt x="533" y="688"/>
                    </a:lnTo>
                    <a:lnTo>
                      <a:pt x="541" y="728"/>
                    </a:lnTo>
                    <a:lnTo>
                      <a:pt x="553" y="770"/>
                    </a:lnTo>
                    <a:lnTo>
                      <a:pt x="546" y="771"/>
                    </a:lnTo>
                    <a:lnTo>
                      <a:pt x="472" y="789"/>
                    </a:lnTo>
                    <a:lnTo>
                      <a:pt x="468" y="791"/>
                    </a:lnTo>
                    <a:lnTo>
                      <a:pt x="464" y="795"/>
                    </a:lnTo>
                    <a:lnTo>
                      <a:pt x="461" y="801"/>
                    </a:lnTo>
                    <a:lnTo>
                      <a:pt x="460" y="802"/>
                    </a:lnTo>
                    <a:lnTo>
                      <a:pt x="549" y="798"/>
                    </a:lnTo>
                    <a:lnTo>
                      <a:pt x="560" y="798"/>
                    </a:lnTo>
                    <a:lnTo>
                      <a:pt x="565" y="819"/>
                    </a:lnTo>
                    <a:lnTo>
                      <a:pt x="571" y="835"/>
                    </a:lnTo>
                    <a:lnTo>
                      <a:pt x="574" y="844"/>
                    </a:lnTo>
                    <a:lnTo>
                      <a:pt x="577" y="844"/>
                    </a:lnTo>
                    <a:lnTo>
                      <a:pt x="578" y="836"/>
                    </a:lnTo>
                    <a:lnTo>
                      <a:pt x="581" y="825"/>
                    </a:lnTo>
                    <a:lnTo>
                      <a:pt x="584" y="812"/>
                    </a:lnTo>
                    <a:lnTo>
                      <a:pt x="587" y="798"/>
                    </a:lnTo>
                    <a:lnTo>
                      <a:pt x="594" y="797"/>
                    </a:lnTo>
                    <a:lnTo>
                      <a:pt x="682" y="801"/>
                    </a:lnTo>
                    <a:lnTo>
                      <a:pt x="681" y="800"/>
                    </a:lnTo>
                    <a:lnTo>
                      <a:pt x="680" y="795"/>
                    </a:lnTo>
                    <a:lnTo>
                      <a:pt x="674" y="790"/>
                    </a:lnTo>
                    <a:lnTo>
                      <a:pt x="670" y="788"/>
                    </a:lnTo>
                    <a:lnTo>
                      <a:pt x="596" y="771"/>
                    </a:lnTo>
                    <a:lnTo>
                      <a:pt x="594" y="770"/>
                    </a:lnTo>
                    <a:lnTo>
                      <a:pt x="603" y="728"/>
                    </a:lnTo>
                    <a:lnTo>
                      <a:pt x="612" y="689"/>
                    </a:lnTo>
                    <a:lnTo>
                      <a:pt x="619" y="654"/>
                    </a:lnTo>
                    <a:lnTo>
                      <a:pt x="625" y="631"/>
                    </a:lnTo>
                    <a:lnTo>
                      <a:pt x="627" y="612"/>
                    </a:lnTo>
                    <a:lnTo>
                      <a:pt x="632" y="583"/>
                    </a:lnTo>
                    <a:lnTo>
                      <a:pt x="636" y="545"/>
                    </a:lnTo>
                    <a:lnTo>
                      <a:pt x="643" y="502"/>
                    </a:lnTo>
                    <a:lnTo>
                      <a:pt x="649" y="456"/>
                    </a:lnTo>
                    <a:lnTo>
                      <a:pt x="654" y="411"/>
                    </a:lnTo>
                    <a:lnTo>
                      <a:pt x="660" y="369"/>
                    </a:lnTo>
                    <a:lnTo>
                      <a:pt x="664" y="334"/>
                    </a:lnTo>
                    <a:lnTo>
                      <a:pt x="744" y="332"/>
                    </a:lnTo>
                    <a:lnTo>
                      <a:pt x="819" y="336"/>
                    </a:lnTo>
                    <a:lnTo>
                      <a:pt x="822" y="343"/>
                    </a:lnTo>
                    <a:lnTo>
                      <a:pt x="825" y="349"/>
                    </a:lnTo>
                    <a:lnTo>
                      <a:pt x="828" y="352"/>
                    </a:lnTo>
                    <a:lnTo>
                      <a:pt x="832" y="353"/>
                    </a:lnTo>
                    <a:lnTo>
                      <a:pt x="835" y="352"/>
                    </a:lnTo>
                    <a:lnTo>
                      <a:pt x="837" y="349"/>
                    </a:lnTo>
                    <a:lnTo>
                      <a:pt x="840" y="344"/>
                    </a:lnTo>
                    <a:lnTo>
                      <a:pt x="843" y="337"/>
                    </a:lnTo>
                    <a:lnTo>
                      <a:pt x="1145" y="352"/>
                    </a:lnTo>
                    <a:lnTo>
                      <a:pt x="1140" y="345"/>
                    </a:lnTo>
                    <a:lnTo>
                      <a:pt x="1130" y="323"/>
                    </a:lnTo>
                    <a:lnTo>
                      <a:pt x="1125" y="316"/>
                    </a:lnTo>
                    <a:lnTo>
                      <a:pt x="1119" y="309"/>
                    </a:lnTo>
                    <a:lnTo>
                      <a:pt x="1112" y="304"/>
                    </a:lnTo>
                    <a:lnTo>
                      <a:pt x="1105" y="299"/>
                    </a:lnTo>
                    <a:lnTo>
                      <a:pt x="1092" y="294"/>
                    </a:lnTo>
                    <a:lnTo>
                      <a:pt x="1087" y="292"/>
                    </a:lnTo>
                    <a:lnTo>
                      <a:pt x="846" y="233"/>
                    </a:lnTo>
                    <a:lnTo>
                      <a:pt x="843" y="223"/>
                    </a:lnTo>
                    <a:lnTo>
                      <a:pt x="839" y="215"/>
                    </a:lnTo>
                    <a:lnTo>
                      <a:pt x="837" y="213"/>
                    </a:lnTo>
                    <a:lnTo>
                      <a:pt x="836" y="211"/>
                    </a:lnTo>
                    <a:lnTo>
                      <a:pt x="833" y="210"/>
                    </a:lnTo>
                    <a:lnTo>
                      <a:pt x="832" y="209"/>
                    </a:lnTo>
                    <a:lnTo>
                      <a:pt x="828" y="210"/>
                    </a:lnTo>
                    <a:lnTo>
                      <a:pt x="825" y="213"/>
                    </a:lnTo>
                    <a:lnTo>
                      <a:pt x="822" y="219"/>
                    </a:lnTo>
                    <a:lnTo>
                      <a:pt x="819" y="227"/>
                    </a:lnTo>
                    <a:lnTo>
                      <a:pt x="754" y="211"/>
                    </a:lnTo>
                    <a:lnTo>
                      <a:pt x="668" y="187"/>
                    </a:lnTo>
                    <a:lnTo>
                      <a:pt x="667" y="161"/>
                    </a:lnTo>
                    <a:lnTo>
                      <a:pt x="664" y="136"/>
                    </a:lnTo>
                    <a:lnTo>
                      <a:pt x="660" y="112"/>
                    </a:lnTo>
                    <a:lnTo>
                      <a:pt x="654" y="94"/>
                    </a:lnTo>
                    <a:lnTo>
                      <a:pt x="647" y="81"/>
                    </a:lnTo>
                    <a:lnTo>
                      <a:pt x="639" y="69"/>
                    </a:lnTo>
                    <a:lnTo>
                      <a:pt x="637" y="55"/>
                    </a:lnTo>
                    <a:lnTo>
                      <a:pt x="633" y="42"/>
                    </a:lnTo>
                    <a:lnTo>
                      <a:pt x="627" y="31"/>
                    </a:lnTo>
                    <a:lnTo>
                      <a:pt x="619" y="21"/>
                    </a:lnTo>
                    <a:lnTo>
                      <a:pt x="609" y="12"/>
                    </a:lnTo>
                    <a:lnTo>
                      <a:pt x="598" y="6"/>
                    </a:lnTo>
                    <a:lnTo>
                      <a:pt x="592" y="4"/>
                    </a:lnTo>
                    <a:lnTo>
                      <a:pt x="587" y="2"/>
                    </a:lnTo>
                    <a:lnTo>
                      <a:pt x="580" y="0"/>
                    </a:lnTo>
                    <a:lnTo>
                      <a:pt x="574" y="0"/>
                    </a:lnTo>
                    <a:lnTo>
                      <a:pt x="567" y="0"/>
                    </a:lnTo>
                    <a:lnTo>
                      <a:pt x="561" y="2"/>
                    </a:lnTo>
                    <a:lnTo>
                      <a:pt x="556" y="3"/>
                    </a:lnTo>
                    <a:lnTo>
                      <a:pt x="550" y="5"/>
                    </a:lnTo>
                    <a:lnTo>
                      <a:pt x="539" y="12"/>
                    </a:lnTo>
                    <a:lnTo>
                      <a:pt x="529" y="19"/>
                    </a:lnTo>
                    <a:lnTo>
                      <a:pt x="522" y="28"/>
                    </a:lnTo>
                    <a:lnTo>
                      <a:pt x="515" y="40"/>
                    </a:lnTo>
                    <a:lnTo>
                      <a:pt x="510" y="52"/>
                    </a:lnTo>
                    <a:lnTo>
                      <a:pt x="508" y="65"/>
                    </a:lnTo>
                    <a:lnTo>
                      <a:pt x="503" y="72"/>
                    </a:lnTo>
                    <a:lnTo>
                      <a:pt x="498" y="79"/>
                    </a:lnTo>
                    <a:lnTo>
                      <a:pt x="494" y="87"/>
                    </a:lnTo>
                    <a:lnTo>
                      <a:pt x="491" y="94"/>
                    </a:lnTo>
                    <a:lnTo>
                      <a:pt x="485" y="112"/>
                    </a:lnTo>
                    <a:lnTo>
                      <a:pt x="481" y="135"/>
                    </a:lnTo>
                    <a:lnTo>
                      <a:pt x="478" y="159"/>
                    </a:lnTo>
                    <a:lnTo>
                      <a:pt x="477" y="185"/>
                    </a:lnTo>
                    <a:lnTo>
                      <a:pt x="391" y="209"/>
                    </a:lnTo>
                    <a:close/>
                  </a:path>
                </a:pathLst>
              </a:custGeom>
              <a:gradFill>
                <a:gsLst>
                  <a:gs pos="0">
                    <a:srgbClr val="151F28"/>
                  </a:gs>
                  <a:gs pos="48000">
                    <a:srgbClr val="243445"/>
                  </a:gs>
                  <a:gs pos="100000">
                    <a:srgbClr val="5A83A8"/>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Lato"/>
                  <a:ea typeface="Lato"/>
                  <a:cs typeface="Lato"/>
                  <a:sym typeface="Lato"/>
                </a:endParaRPr>
              </a:p>
            </p:txBody>
          </p:sp>
          <p:sp>
            <p:nvSpPr>
              <p:cNvPr id="1981" name="Google Shape;1981;p28"/>
              <p:cNvSpPr/>
              <p:nvPr/>
            </p:nvSpPr>
            <p:spPr>
              <a:xfrm>
                <a:off x="571473" y="3606598"/>
                <a:ext cx="610688" cy="557572"/>
              </a:xfrm>
              <a:custGeom>
                <a:rect b="b" l="l" r="r" t="t"/>
                <a:pathLst>
                  <a:path extrusionOk="0" h="540" w="703">
                    <a:moveTo>
                      <a:pt x="160" y="306"/>
                    </a:moveTo>
                    <a:lnTo>
                      <a:pt x="255" y="301"/>
                    </a:lnTo>
                    <a:lnTo>
                      <a:pt x="255" y="302"/>
                    </a:lnTo>
                    <a:lnTo>
                      <a:pt x="422" y="293"/>
                    </a:lnTo>
                    <a:lnTo>
                      <a:pt x="422" y="292"/>
                    </a:lnTo>
                    <a:lnTo>
                      <a:pt x="484" y="288"/>
                    </a:lnTo>
                    <a:lnTo>
                      <a:pt x="485" y="297"/>
                    </a:lnTo>
                    <a:lnTo>
                      <a:pt x="423" y="301"/>
                    </a:lnTo>
                    <a:lnTo>
                      <a:pt x="422" y="300"/>
                    </a:lnTo>
                    <a:lnTo>
                      <a:pt x="255" y="309"/>
                    </a:lnTo>
                    <a:lnTo>
                      <a:pt x="255" y="313"/>
                    </a:lnTo>
                    <a:lnTo>
                      <a:pt x="160" y="318"/>
                    </a:lnTo>
                    <a:lnTo>
                      <a:pt x="160" y="306"/>
                    </a:lnTo>
                    <a:close/>
                    <a:moveTo>
                      <a:pt x="64" y="200"/>
                    </a:moveTo>
                    <a:lnTo>
                      <a:pt x="65" y="246"/>
                    </a:lnTo>
                    <a:lnTo>
                      <a:pt x="65" y="249"/>
                    </a:lnTo>
                    <a:lnTo>
                      <a:pt x="64" y="251"/>
                    </a:lnTo>
                    <a:lnTo>
                      <a:pt x="76" y="259"/>
                    </a:lnTo>
                    <a:lnTo>
                      <a:pt x="76" y="48"/>
                    </a:lnTo>
                    <a:lnTo>
                      <a:pt x="78" y="38"/>
                    </a:lnTo>
                    <a:lnTo>
                      <a:pt x="81" y="29"/>
                    </a:lnTo>
                    <a:lnTo>
                      <a:pt x="86" y="21"/>
                    </a:lnTo>
                    <a:lnTo>
                      <a:pt x="93" y="14"/>
                    </a:lnTo>
                    <a:lnTo>
                      <a:pt x="103" y="7"/>
                    </a:lnTo>
                    <a:lnTo>
                      <a:pt x="113" y="3"/>
                    </a:lnTo>
                    <a:lnTo>
                      <a:pt x="124" y="1"/>
                    </a:lnTo>
                    <a:lnTo>
                      <a:pt x="137" y="0"/>
                    </a:lnTo>
                    <a:lnTo>
                      <a:pt x="643" y="0"/>
                    </a:lnTo>
                    <a:lnTo>
                      <a:pt x="656" y="1"/>
                    </a:lnTo>
                    <a:lnTo>
                      <a:pt x="667" y="3"/>
                    </a:lnTo>
                    <a:lnTo>
                      <a:pt x="677" y="7"/>
                    </a:lnTo>
                    <a:lnTo>
                      <a:pt x="685" y="14"/>
                    </a:lnTo>
                    <a:lnTo>
                      <a:pt x="694" y="21"/>
                    </a:lnTo>
                    <a:lnTo>
                      <a:pt x="699" y="29"/>
                    </a:lnTo>
                    <a:lnTo>
                      <a:pt x="702" y="38"/>
                    </a:lnTo>
                    <a:lnTo>
                      <a:pt x="703" y="48"/>
                    </a:lnTo>
                    <a:lnTo>
                      <a:pt x="703" y="432"/>
                    </a:lnTo>
                    <a:lnTo>
                      <a:pt x="702" y="442"/>
                    </a:lnTo>
                    <a:lnTo>
                      <a:pt x="698" y="451"/>
                    </a:lnTo>
                    <a:lnTo>
                      <a:pt x="692" y="459"/>
                    </a:lnTo>
                    <a:lnTo>
                      <a:pt x="685" y="466"/>
                    </a:lnTo>
                    <a:lnTo>
                      <a:pt x="685" y="525"/>
                    </a:lnTo>
                    <a:lnTo>
                      <a:pt x="685" y="527"/>
                    </a:lnTo>
                    <a:lnTo>
                      <a:pt x="684" y="530"/>
                    </a:lnTo>
                    <a:lnTo>
                      <a:pt x="682" y="533"/>
                    </a:lnTo>
                    <a:lnTo>
                      <a:pt x="679" y="535"/>
                    </a:lnTo>
                    <a:lnTo>
                      <a:pt x="677" y="537"/>
                    </a:lnTo>
                    <a:lnTo>
                      <a:pt x="674" y="538"/>
                    </a:lnTo>
                    <a:lnTo>
                      <a:pt x="670" y="539"/>
                    </a:lnTo>
                    <a:lnTo>
                      <a:pt x="667" y="539"/>
                    </a:lnTo>
                    <a:lnTo>
                      <a:pt x="640" y="539"/>
                    </a:lnTo>
                    <a:lnTo>
                      <a:pt x="636" y="539"/>
                    </a:lnTo>
                    <a:lnTo>
                      <a:pt x="633" y="538"/>
                    </a:lnTo>
                    <a:lnTo>
                      <a:pt x="629" y="537"/>
                    </a:lnTo>
                    <a:lnTo>
                      <a:pt x="627" y="535"/>
                    </a:lnTo>
                    <a:lnTo>
                      <a:pt x="625" y="533"/>
                    </a:lnTo>
                    <a:lnTo>
                      <a:pt x="623" y="530"/>
                    </a:lnTo>
                    <a:lnTo>
                      <a:pt x="622" y="527"/>
                    </a:lnTo>
                    <a:lnTo>
                      <a:pt x="622" y="525"/>
                    </a:lnTo>
                    <a:lnTo>
                      <a:pt x="622" y="480"/>
                    </a:lnTo>
                    <a:lnTo>
                      <a:pt x="160" y="480"/>
                    </a:lnTo>
                    <a:lnTo>
                      <a:pt x="160" y="525"/>
                    </a:lnTo>
                    <a:lnTo>
                      <a:pt x="158" y="528"/>
                    </a:lnTo>
                    <a:lnTo>
                      <a:pt x="158" y="530"/>
                    </a:lnTo>
                    <a:lnTo>
                      <a:pt x="155" y="534"/>
                    </a:lnTo>
                    <a:lnTo>
                      <a:pt x="154" y="536"/>
                    </a:lnTo>
                    <a:lnTo>
                      <a:pt x="151" y="537"/>
                    </a:lnTo>
                    <a:lnTo>
                      <a:pt x="148" y="539"/>
                    </a:lnTo>
                    <a:lnTo>
                      <a:pt x="144" y="539"/>
                    </a:lnTo>
                    <a:lnTo>
                      <a:pt x="140" y="540"/>
                    </a:lnTo>
                    <a:lnTo>
                      <a:pt x="114" y="540"/>
                    </a:lnTo>
                    <a:lnTo>
                      <a:pt x="110" y="539"/>
                    </a:lnTo>
                    <a:lnTo>
                      <a:pt x="106" y="539"/>
                    </a:lnTo>
                    <a:lnTo>
                      <a:pt x="103" y="537"/>
                    </a:lnTo>
                    <a:lnTo>
                      <a:pt x="100" y="536"/>
                    </a:lnTo>
                    <a:lnTo>
                      <a:pt x="98" y="534"/>
                    </a:lnTo>
                    <a:lnTo>
                      <a:pt x="96" y="530"/>
                    </a:lnTo>
                    <a:lnTo>
                      <a:pt x="95" y="528"/>
                    </a:lnTo>
                    <a:lnTo>
                      <a:pt x="95" y="525"/>
                    </a:lnTo>
                    <a:lnTo>
                      <a:pt x="95" y="466"/>
                    </a:lnTo>
                    <a:lnTo>
                      <a:pt x="88" y="460"/>
                    </a:lnTo>
                    <a:lnTo>
                      <a:pt x="81" y="451"/>
                    </a:lnTo>
                    <a:lnTo>
                      <a:pt x="78" y="442"/>
                    </a:lnTo>
                    <a:lnTo>
                      <a:pt x="76" y="432"/>
                    </a:lnTo>
                    <a:lnTo>
                      <a:pt x="76" y="270"/>
                    </a:lnTo>
                    <a:lnTo>
                      <a:pt x="58" y="259"/>
                    </a:lnTo>
                    <a:lnTo>
                      <a:pt x="54" y="263"/>
                    </a:lnTo>
                    <a:lnTo>
                      <a:pt x="50" y="265"/>
                    </a:lnTo>
                    <a:lnTo>
                      <a:pt x="44" y="266"/>
                    </a:lnTo>
                    <a:lnTo>
                      <a:pt x="38" y="267"/>
                    </a:lnTo>
                    <a:lnTo>
                      <a:pt x="27" y="267"/>
                    </a:lnTo>
                    <a:lnTo>
                      <a:pt x="23" y="266"/>
                    </a:lnTo>
                    <a:lnTo>
                      <a:pt x="17" y="265"/>
                    </a:lnTo>
                    <a:lnTo>
                      <a:pt x="13" y="264"/>
                    </a:lnTo>
                    <a:lnTo>
                      <a:pt x="9" y="260"/>
                    </a:lnTo>
                    <a:lnTo>
                      <a:pt x="6" y="258"/>
                    </a:lnTo>
                    <a:lnTo>
                      <a:pt x="3" y="254"/>
                    </a:lnTo>
                    <a:lnTo>
                      <a:pt x="2" y="250"/>
                    </a:lnTo>
                    <a:lnTo>
                      <a:pt x="0" y="246"/>
                    </a:lnTo>
                    <a:lnTo>
                      <a:pt x="0" y="201"/>
                    </a:lnTo>
                    <a:lnTo>
                      <a:pt x="0" y="197"/>
                    </a:lnTo>
                    <a:lnTo>
                      <a:pt x="2" y="193"/>
                    </a:lnTo>
                    <a:lnTo>
                      <a:pt x="5" y="189"/>
                    </a:lnTo>
                    <a:lnTo>
                      <a:pt x="7" y="187"/>
                    </a:lnTo>
                    <a:lnTo>
                      <a:pt x="12" y="183"/>
                    </a:lnTo>
                    <a:lnTo>
                      <a:pt x="16" y="181"/>
                    </a:lnTo>
                    <a:lnTo>
                      <a:pt x="21" y="180"/>
                    </a:lnTo>
                    <a:lnTo>
                      <a:pt x="26" y="180"/>
                    </a:lnTo>
                    <a:lnTo>
                      <a:pt x="37" y="180"/>
                    </a:lnTo>
                    <a:lnTo>
                      <a:pt x="43" y="180"/>
                    </a:lnTo>
                    <a:lnTo>
                      <a:pt x="48" y="181"/>
                    </a:lnTo>
                    <a:lnTo>
                      <a:pt x="52" y="183"/>
                    </a:lnTo>
                    <a:lnTo>
                      <a:pt x="57" y="185"/>
                    </a:lnTo>
                    <a:lnTo>
                      <a:pt x="59" y="189"/>
                    </a:lnTo>
                    <a:lnTo>
                      <a:pt x="62" y="192"/>
                    </a:lnTo>
                    <a:lnTo>
                      <a:pt x="64" y="197"/>
                    </a:lnTo>
                    <a:lnTo>
                      <a:pt x="64" y="200"/>
                    </a:lnTo>
                    <a:close/>
                    <a:moveTo>
                      <a:pt x="547" y="398"/>
                    </a:moveTo>
                    <a:lnTo>
                      <a:pt x="664" y="398"/>
                    </a:lnTo>
                    <a:lnTo>
                      <a:pt x="668" y="398"/>
                    </a:lnTo>
                    <a:lnTo>
                      <a:pt x="671" y="399"/>
                    </a:lnTo>
                    <a:lnTo>
                      <a:pt x="674" y="400"/>
                    </a:lnTo>
                    <a:lnTo>
                      <a:pt x="677" y="403"/>
                    </a:lnTo>
                    <a:lnTo>
                      <a:pt x="679" y="405"/>
                    </a:lnTo>
                    <a:lnTo>
                      <a:pt x="681" y="407"/>
                    </a:lnTo>
                    <a:lnTo>
                      <a:pt x="682" y="410"/>
                    </a:lnTo>
                    <a:lnTo>
                      <a:pt x="682" y="413"/>
                    </a:lnTo>
                    <a:lnTo>
                      <a:pt x="682" y="437"/>
                    </a:lnTo>
                    <a:lnTo>
                      <a:pt x="682" y="441"/>
                    </a:lnTo>
                    <a:lnTo>
                      <a:pt x="681" y="443"/>
                    </a:lnTo>
                    <a:lnTo>
                      <a:pt x="679" y="445"/>
                    </a:lnTo>
                    <a:lnTo>
                      <a:pt x="677" y="447"/>
                    </a:lnTo>
                    <a:lnTo>
                      <a:pt x="674" y="450"/>
                    </a:lnTo>
                    <a:lnTo>
                      <a:pt x="671" y="451"/>
                    </a:lnTo>
                    <a:lnTo>
                      <a:pt x="668" y="452"/>
                    </a:lnTo>
                    <a:lnTo>
                      <a:pt x="664" y="452"/>
                    </a:lnTo>
                    <a:lnTo>
                      <a:pt x="547" y="452"/>
                    </a:lnTo>
                    <a:lnTo>
                      <a:pt x="543" y="452"/>
                    </a:lnTo>
                    <a:lnTo>
                      <a:pt x="540" y="451"/>
                    </a:lnTo>
                    <a:lnTo>
                      <a:pt x="536" y="450"/>
                    </a:lnTo>
                    <a:lnTo>
                      <a:pt x="533" y="447"/>
                    </a:lnTo>
                    <a:lnTo>
                      <a:pt x="532" y="445"/>
                    </a:lnTo>
                    <a:lnTo>
                      <a:pt x="529" y="443"/>
                    </a:lnTo>
                    <a:lnTo>
                      <a:pt x="529" y="441"/>
                    </a:lnTo>
                    <a:lnTo>
                      <a:pt x="527" y="437"/>
                    </a:lnTo>
                    <a:lnTo>
                      <a:pt x="527" y="413"/>
                    </a:lnTo>
                    <a:lnTo>
                      <a:pt x="529" y="410"/>
                    </a:lnTo>
                    <a:lnTo>
                      <a:pt x="529" y="407"/>
                    </a:lnTo>
                    <a:lnTo>
                      <a:pt x="532" y="405"/>
                    </a:lnTo>
                    <a:lnTo>
                      <a:pt x="533" y="403"/>
                    </a:lnTo>
                    <a:lnTo>
                      <a:pt x="536" y="400"/>
                    </a:lnTo>
                    <a:lnTo>
                      <a:pt x="540" y="399"/>
                    </a:lnTo>
                    <a:lnTo>
                      <a:pt x="543" y="398"/>
                    </a:lnTo>
                    <a:lnTo>
                      <a:pt x="547" y="398"/>
                    </a:lnTo>
                    <a:close/>
                    <a:moveTo>
                      <a:pt x="117" y="399"/>
                    </a:moveTo>
                    <a:lnTo>
                      <a:pt x="234" y="399"/>
                    </a:lnTo>
                    <a:lnTo>
                      <a:pt x="238" y="399"/>
                    </a:lnTo>
                    <a:lnTo>
                      <a:pt x="243" y="400"/>
                    </a:lnTo>
                    <a:lnTo>
                      <a:pt x="245" y="402"/>
                    </a:lnTo>
                    <a:lnTo>
                      <a:pt x="248" y="404"/>
                    </a:lnTo>
                    <a:lnTo>
                      <a:pt x="250" y="406"/>
                    </a:lnTo>
                    <a:lnTo>
                      <a:pt x="253" y="408"/>
                    </a:lnTo>
                    <a:lnTo>
                      <a:pt x="253" y="410"/>
                    </a:lnTo>
                    <a:lnTo>
                      <a:pt x="254" y="414"/>
                    </a:lnTo>
                    <a:lnTo>
                      <a:pt x="254" y="437"/>
                    </a:lnTo>
                    <a:lnTo>
                      <a:pt x="253" y="441"/>
                    </a:lnTo>
                    <a:lnTo>
                      <a:pt x="253" y="444"/>
                    </a:lnTo>
                    <a:lnTo>
                      <a:pt x="250" y="446"/>
                    </a:lnTo>
                    <a:lnTo>
                      <a:pt x="248" y="449"/>
                    </a:lnTo>
                    <a:lnTo>
                      <a:pt x="245" y="451"/>
                    </a:lnTo>
                    <a:lnTo>
                      <a:pt x="243" y="452"/>
                    </a:lnTo>
                    <a:lnTo>
                      <a:pt x="238" y="453"/>
                    </a:lnTo>
                    <a:lnTo>
                      <a:pt x="234" y="453"/>
                    </a:lnTo>
                    <a:lnTo>
                      <a:pt x="117" y="453"/>
                    </a:lnTo>
                    <a:lnTo>
                      <a:pt x="114" y="453"/>
                    </a:lnTo>
                    <a:lnTo>
                      <a:pt x="110" y="452"/>
                    </a:lnTo>
                    <a:lnTo>
                      <a:pt x="107" y="451"/>
                    </a:lnTo>
                    <a:lnTo>
                      <a:pt x="105" y="449"/>
                    </a:lnTo>
                    <a:lnTo>
                      <a:pt x="102" y="446"/>
                    </a:lnTo>
                    <a:lnTo>
                      <a:pt x="100" y="444"/>
                    </a:lnTo>
                    <a:lnTo>
                      <a:pt x="99" y="441"/>
                    </a:lnTo>
                    <a:lnTo>
                      <a:pt x="99" y="437"/>
                    </a:lnTo>
                    <a:lnTo>
                      <a:pt x="99" y="414"/>
                    </a:lnTo>
                    <a:lnTo>
                      <a:pt x="99" y="410"/>
                    </a:lnTo>
                    <a:lnTo>
                      <a:pt x="100" y="408"/>
                    </a:lnTo>
                    <a:lnTo>
                      <a:pt x="102" y="406"/>
                    </a:lnTo>
                    <a:lnTo>
                      <a:pt x="105" y="404"/>
                    </a:lnTo>
                    <a:lnTo>
                      <a:pt x="107" y="402"/>
                    </a:lnTo>
                    <a:lnTo>
                      <a:pt x="110" y="400"/>
                    </a:lnTo>
                    <a:lnTo>
                      <a:pt x="114" y="399"/>
                    </a:lnTo>
                    <a:lnTo>
                      <a:pt x="117" y="399"/>
                    </a:lnTo>
                    <a:close/>
                    <a:moveTo>
                      <a:pt x="145" y="32"/>
                    </a:moveTo>
                    <a:lnTo>
                      <a:pt x="633" y="32"/>
                    </a:lnTo>
                    <a:lnTo>
                      <a:pt x="640" y="33"/>
                    </a:lnTo>
                    <a:lnTo>
                      <a:pt x="646" y="34"/>
                    </a:lnTo>
                    <a:lnTo>
                      <a:pt x="651" y="38"/>
                    </a:lnTo>
                    <a:lnTo>
                      <a:pt x="657" y="41"/>
                    </a:lnTo>
                    <a:lnTo>
                      <a:pt x="661" y="44"/>
                    </a:lnTo>
                    <a:lnTo>
                      <a:pt x="664" y="49"/>
                    </a:lnTo>
                    <a:lnTo>
                      <a:pt x="665" y="54"/>
                    </a:lnTo>
                    <a:lnTo>
                      <a:pt x="667" y="60"/>
                    </a:lnTo>
                    <a:lnTo>
                      <a:pt x="667" y="294"/>
                    </a:lnTo>
                    <a:lnTo>
                      <a:pt x="665" y="300"/>
                    </a:lnTo>
                    <a:lnTo>
                      <a:pt x="664" y="304"/>
                    </a:lnTo>
                    <a:lnTo>
                      <a:pt x="661" y="309"/>
                    </a:lnTo>
                    <a:lnTo>
                      <a:pt x="657" y="313"/>
                    </a:lnTo>
                    <a:lnTo>
                      <a:pt x="651" y="316"/>
                    </a:lnTo>
                    <a:lnTo>
                      <a:pt x="646" y="319"/>
                    </a:lnTo>
                    <a:lnTo>
                      <a:pt x="640" y="320"/>
                    </a:lnTo>
                    <a:lnTo>
                      <a:pt x="633" y="321"/>
                    </a:lnTo>
                    <a:lnTo>
                      <a:pt x="145" y="321"/>
                    </a:lnTo>
                    <a:lnTo>
                      <a:pt x="138" y="320"/>
                    </a:lnTo>
                    <a:lnTo>
                      <a:pt x="131" y="319"/>
                    </a:lnTo>
                    <a:lnTo>
                      <a:pt x="126" y="316"/>
                    </a:lnTo>
                    <a:lnTo>
                      <a:pt x="121" y="313"/>
                    </a:lnTo>
                    <a:lnTo>
                      <a:pt x="117" y="309"/>
                    </a:lnTo>
                    <a:lnTo>
                      <a:pt x="114" y="304"/>
                    </a:lnTo>
                    <a:lnTo>
                      <a:pt x="112" y="300"/>
                    </a:lnTo>
                    <a:lnTo>
                      <a:pt x="112" y="294"/>
                    </a:lnTo>
                    <a:lnTo>
                      <a:pt x="112" y="60"/>
                    </a:lnTo>
                    <a:lnTo>
                      <a:pt x="112" y="54"/>
                    </a:lnTo>
                    <a:lnTo>
                      <a:pt x="114" y="49"/>
                    </a:lnTo>
                    <a:lnTo>
                      <a:pt x="117" y="44"/>
                    </a:lnTo>
                    <a:lnTo>
                      <a:pt x="121" y="41"/>
                    </a:lnTo>
                    <a:lnTo>
                      <a:pt x="126" y="38"/>
                    </a:lnTo>
                    <a:lnTo>
                      <a:pt x="131" y="34"/>
                    </a:lnTo>
                    <a:lnTo>
                      <a:pt x="138" y="33"/>
                    </a:lnTo>
                    <a:lnTo>
                      <a:pt x="145" y="32"/>
                    </a:lnTo>
                    <a:close/>
                  </a:path>
                </a:pathLst>
              </a:custGeom>
              <a:gradFill>
                <a:gsLst>
                  <a:gs pos="0">
                    <a:srgbClr val="126363"/>
                  </a:gs>
                  <a:gs pos="48000">
                    <a:srgbClr val="1D9B9B"/>
                  </a:gs>
                  <a:gs pos="100000">
                    <a:srgbClr val="54DFDF"/>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Lato"/>
                  <a:ea typeface="Lato"/>
                  <a:cs typeface="Lato"/>
                  <a:sym typeface="Lato"/>
                </a:endParaRPr>
              </a:p>
            </p:txBody>
          </p:sp>
          <p:sp>
            <p:nvSpPr>
              <p:cNvPr id="1982" name="Google Shape;1982;p28"/>
              <p:cNvSpPr/>
              <p:nvPr/>
            </p:nvSpPr>
            <p:spPr>
              <a:xfrm>
                <a:off x="641869" y="4303768"/>
                <a:ext cx="552611" cy="281621"/>
              </a:xfrm>
              <a:custGeom>
                <a:rect b="b" l="l" r="r" t="t"/>
                <a:pathLst>
                  <a:path extrusionOk="0" h="275" w="636">
                    <a:moveTo>
                      <a:pt x="18" y="98"/>
                    </a:moveTo>
                    <a:lnTo>
                      <a:pt x="48" y="98"/>
                    </a:lnTo>
                    <a:lnTo>
                      <a:pt x="54" y="90"/>
                    </a:lnTo>
                    <a:lnTo>
                      <a:pt x="21" y="90"/>
                    </a:lnTo>
                    <a:lnTo>
                      <a:pt x="16" y="89"/>
                    </a:lnTo>
                    <a:lnTo>
                      <a:pt x="11" y="87"/>
                    </a:lnTo>
                    <a:lnTo>
                      <a:pt x="9" y="82"/>
                    </a:lnTo>
                    <a:lnTo>
                      <a:pt x="7" y="78"/>
                    </a:lnTo>
                    <a:lnTo>
                      <a:pt x="7" y="63"/>
                    </a:lnTo>
                    <a:lnTo>
                      <a:pt x="9" y="59"/>
                    </a:lnTo>
                    <a:lnTo>
                      <a:pt x="11" y="54"/>
                    </a:lnTo>
                    <a:lnTo>
                      <a:pt x="16" y="52"/>
                    </a:lnTo>
                    <a:lnTo>
                      <a:pt x="21" y="51"/>
                    </a:lnTo>
                    <a:lnTo>
                      <a:pt x="61" y="51"/>
                    </a:lnTo>
                    <a:lnTo>
                      <a:pt x="63" y="51"/>
                    </a:lnTo>
                    <a:lnTo>
                      <a:pt x="68" y="52"/>
                    </a:lnTo>
                    <a:lnTo>
                      <a:pt x="71" y="54"/>
                    </a:lnTo>
                    <a:lnTo>
                      <a:pt x="72" y="56"/>
                    </a:lnTo>
                    <a:lnTo>
                      <a:pt x="106" y="0"/>
                    </a:lnTo>
                    <a:lnTo>
                      <a:pt x="530" y="4"/>
                    </a:lnTo>
                    <a:lnTo>
                      <a:pt x="554" y="56"/>
                    </a:lnTo>
                    <a:lnTo>
                      <a:pt x="555" y="54"/>
                    </a:lnTo>
                    <a:lnTo>
                      <a:pt x="559" y="52"/>
                    </a:lnTo>
                    <a:lnTo>
                      <a:pt x="562" y="51"/>
                    </a:lnTo>
                    <a:lnTo>
                      <a:pt x="567" y="50"/>
                    </a:lnTo>
                    <a:lnTo>
                      <a:pt x="605" y="50"/>
                    </a:lnTo>
                    <a:lnTo>
                      <a:pt x="610" y="51"/>
                    </a:lnTo>
                    <a:lnTo>
                      <a:pt x="614" y="54"/>
                    </a:lnTo>
                    <a:lnTo>
                      <a:pt x="617" y="57"/>
                    </a:lnTo>
                    <a:lnTo>
                      <a:pt x="619" y="63"/>
                    </a:lnTo>
                    <a:lnTo>
                      <a:pt x="619" y="78"/>
                    </a:lnTo>
                    <a:lnTo>
                      <a:pt x="617" y="82"/>
                    </a:lnTo>
                    <a:lnTo>
                      <a:pt x="614" y="87"/>
                    </a:lnTo>
                    <a:lnTo>
                      <a:pt x="610" y="89"/>
                    </a:lnTo>
                    <a:lnTo>
                      <a:pt x="605" y="90"/>
                    </a:lnTo>
                    <a:lnTo>
                      <a:pt x="569" y="90"/>
                    </a:lnTo>
                    <a:lnTo>
                      <a:pt x="572" y="98"/>
                    </a:lnTo>
                    <a:lnTo>
                      <a:pt x="616" y="98"/>
                    </a:lnTo>
                    <a:lnTo>
                      <a:pt x="620" y="99"/>
                    </a:lnTo>
                    <a:lnTo>
                      <a:pt x="623" y="100"/>
                    </a:lnTo>
                    <a:lnTo>
                      <a:pt x="627" y="101"/>
                    </a:lnTo>
                    <a:lnTo>
                      <a:pt x="630" y="103"/>
                    </a:lnTo>
                    <a:lnTo>
                      <a:pt x="631" y="106"/>
                    </a:lnTo>
                    <a:lnTo>
                      <a:pt x="634" y="108"/>
                    </a:lnTo>
                    <a:lnTo>
                      <a:pt x="634" y="111"/>
                    </a:lnTo>
                    <a:lnTo>
                      <a:pt x="636" y="115"/>
                    </a:lnTo>
                    <a:lnTo>
                      <a:pt x="636" y="191"/>
                    </a:lnTo>
                    <a:lnTo>
                      <a:pt x="634" y="194"/>
                    </a:lnTo>
                    <a:lnTo>
                      <a:pt x="634" y="197"/>
                    </a:lnTo>
                    <a:lnTo>
                      <a:pt x="631" y="200"/>
                    </a:lnTo>
                    <a:lnTo>
                      <a:pt x="630" y="202"/>
                    </a:lnTo>
                    <a:lnTo>
                      <a:pt x="627" y="204"/>
                    </a:lnTo>
                    <a:lnTo>
                      <a:pt x="623" y="205"/>
                    </a:lnTo>
                    <a:lnTo>
                      <a:pt x="620" y="206"/>
                    </a:lnTo>
                    <a:lnTo>
                      <a:pt x="616" y="208"/>
                    </a:lnTo>
                    <a:lnTo>
                      <a:pt x="607" y="208"/>
                    </a:lnTo>
                    <a:lnTo>
                      <a:pt x="607" y="261"/>
                    </a:lnTo>
                    <a:lnTo>
                      <a:pt x="606" y="264"/>
                    </a:lnTo>
                    <a:lnTo>
                      <a:pt x="606" y="267"/>
                    </a:lnTo>
                    <a:lnTo>
                      <a:pt x="603" y="269"/>
                    </a:lnTo>
                    <a:lnTo>
                      <a:pt x="602" y="271"/>
                    </a:lnTo>
                    <a:lnTo>
                      <a:pt x="595" y="274"/>
                    </a:lnTo>
                    <a:lnTo>
                      <a:pt x="588" y="275"/>
                    </a:lnTo>
                    <a:lnTo>
                      <a:pt x="559" y="275"/>
                    </a:lnTo>
                    <a:lnTo>
                      <a:pt x="551" y="274"/>
                    </a:lnTo>
                    <a:lnTo>
                      <a:pt x="545" y="271"/>
                    </a:lnTo>
                    <a:lnTo>
                      <a:pt x="543" y="269"/>
                    </a:lnTo>
                    <a:lnTo>
                      <a:pt x="541" y="267"/>
                    </a:lnTo>
                    <a:lnTo>
                      <a:pt x="540" y="264"/>
                    </a:lnTo>
                    <a:lnTo>
                      <a:pt x="540" y="261"/>
                    </a:lnTo>
                    <a:lnTo>
                      <a:pt x="540" y="208"/>
                    </a:lnTo>
                    <a:lnTo>
                      <a:pt x="82" y="208"/>
                    </a:lnTo>
                    <a:lnTo>
                      <a:pt x="82" y="260"/>
                    </a:lnTo>
                    <a:lnTo>
                      <a:pt x="82" y="262"/>
                    </a:lnTo>
                    <a:lnTo>
                      <a:pt x="80" y="265"/>
                    </a:lnTo>
                    <a:lnTo>
                      <a:pt x="78" y="267"/>
                    </a:lnTo>
                    <a:lnTo>
                      <a:pt x="76" y="269"/>
                    </a:lnTo>
                    <a:lnTo>
                      <a:pt x="69" y="272"/>
                    </a:lnTo>
                    <a:lnTo>
                      <a:pt x="62" y="274"/>
                    </a:lnTo>
                    <a:lnTo>
                      <a:pt x="34" y="274"/>
                    </a:lnTo>
                    <a:lnTo>
                      <a:pt x="27" y="272"/>
                    </a:lnTo>
                    <a:lnTo>
                      <a:pt x="20" y="269"/>
                    </a:lnTo>
                    <a:lnTo>
                      <a:pt x="18" y="267"/>
                    </a:lnTo>
                    <a:lnTo>
                      <a:pt x="16" y="265"/>
                    </a:lnTo>
                    <a:lnTo>
                      <a:pt x="14" y="262"/>
                    </a:lnTo>
                    <a:lnTo>
                      <a:pt x="14" y="260"/>
                    </a:lnTo>
                    <a:lnTo>
                      <a:pt x="14" y="206"/>
                    </a:lnTo>
                    <a:lnTo>
                      <a:pt x="9" y="204"/>
                    </a:lnTo>
                    <a:lnTo>
                      <a:pt x="4" y="201"/>
                    </a:lnTo>
                    <a:lnTo>
                      <a:pt x="1" y="196"/>
                    </a:lnTo>
                    <a:lnTo>
                      <a:pt x="0" y="191"/>
                    </a:lnTo>
                    <a:lnTo>
                      <a:pt x="0" y="115"/>
                    </a:lnTo>
                    <a:lnTo>
                      <a:pt x="0" y="111"/>
                    </a:lnTo>
                    <a:lnTo>
                      <a:pt x="1" y="108"/>
                    </a:lnTo>
                    <a:lnTo>
                      <a:pt x="3" y="106"/>
                    </a:lnTo>
                    <a:lnTo>
                      <a:pt x="6" y="103"/>
                    </a:lnTo>
                    <a:lnTo>
                      <a:pt x="9" y="101"/>
                    </a:lnTo>
                    <a:lnTo>
                      <a:pt x="11" y="100"/>
                    </a:lnTo>
                    <a:lnTo>
                      <a:pt x="16" y="99"/>
                    </a:lnTo>
                    <a:lnTo>
                      <a:pt x="18" y="98"/>
                    </a:lnTo>
                    <a:close/>
                    <a:moveTo>
                      <a:pt x="124" y="159"/>
                    </a:moveTo>
                    <a:lnTo>
                      <a:pt x="500" y="159"/>
                    </a:lnTo>
                    <a:lnTo>
                      <a:pt x="500" y="199"/>
                    </a:lnTo>
                    <a:lnTo>
                      <a:pt x="124" y="199"/>
                    </a:lnTo>
                    <a:lnTo>
                      <a:pt x="124" y="159"/>
                    </a:lnTo>
                    <a:close/>
                    <a:moveTo>
                      <a:pt x="571" y="119"/>
                    </a:moveTo>
                    <a:lnTo>
                      <a:pt x="578" y="119"/>
                    </a:lnTo>
                    <a:lnTo>
                      <a:pt x="585" y="121"/>
                    </a:lnTo>
                    <a:lnTo>
                      <a:pt x="590" y="125"/>
                    </a:lnTo>
                    <a:lnTo>
                      <a:pt x="596" y="128"/>
                    </a:lnTo>
                    <a:lnTo>
                      <a:pt x="600" y="133"/>
                    </a:lnTo>
                    <a:lnTo>
                      <a:pt x="605" y="138"/>
                    </a:lnTo>
                    <a:lnTo>
                      <a:pt x="606" y="144"/>
                    </a:lnTo>
                    <a:lnTo>
                      <a:pt x="607" y="150"/>
                    </a:lnTo>
                    <a:lnTo>
                      <a:pt x="606" y="156"/>
                    </a:lnTo>
                    <a:lnTo>
                      <a:pt x="605" y="163"/>
                    </a:lnTo>
                    <a:lnTo>
                      <a:pt x="600" y="167"/>
                    </a:lnTo>
                    <a:lnTo>
                      <a:pt x="596" y="172"/>
                    </a:lnTo>
                    <a:lnTo>
                      <a:pt x="590" y="176"/>
                    </a:lnTo>
                    <a:lnTo>
                      <a:pt x="585" y="178"/>
                    </a:lnTo>
                    <a:lnTo>
                      <a:pt x="578" y="181"/>
                    </a:lnTo>
                    <a:lnTo>
                      <a:pt x="571" y="182"/>
                    </a:lnTo>
                    <a:lnTo>
                      <a:pt x="564" y="181"/>
                    </a:lnTo>
                    <a:lnTo>
                      <a:pt x="557" y="178"/>
                    </a:lnTo>
                    <a:lnTo>
                      <a:pt x="551" y="176"/>
                    </a:lnTo>
                    <a:lnTo>
                      <a:pt x="545" y="172"/>
                    </a:lnTo>
                    <a:lnTo>
                      <a:pt x="541" y="167"/>
                    </a:lnTo>
                    <a:lnTo>
                      <a:pt x="538" y="163"/>
                    </a:lnTo>
                    <a:lnTo>
                      <a:pt x="536" y="156"/>
                    </a:lnTo>
                    <a:lnTo>
                      <a:pt x="536" y="150"/>
                    </a:lnTo>
                    <a:lnTo>
                      <a:pt x="536" y="144"/>
                    </a:lnTo>
                    <a:lnTo>
                      <a:pt x="538" y="138"/>
                    </a:lnTo>
                    <a:lnTo>
                      <a:pt x="541" y="133"/>
                    </a:lnTo>
                    <a:lnTo>
                      <a:pt x="545" y="128"/>
                    </a:lnTo>
                    <a:lnTo>
                      <a:pt x="551" y="125"/>
                    </a:lnTo>
                    <a:lnTo>
                      <a:pt x="557" y="121"/>
                    </a:lnTo>
                    <a:lnTo>
                      <a:pt x="564" y="119"/>
                    </a:lnTo>
                    <a:lnTo>
                      <a:pt x="571" y="119"/>
                    </a:lnTo>
                    <a:close/>
                    <a:moveTo>
                      <a:pt x="55" y="119"/>
                    </a:moveTo>
                    <a:lnTo>
                      <a:pt x="62" y="120"/>
                    </a:lnTo>
                    <a:lnTo>
                      <a:pt x="69" y="121"/>
                    </a:lnTo>
                    <a:lnTo>
                      <a:pt x="75" y="125"/>
                    </a:lnTo>
                    <a:lnTo>
                      <a:pt x="80" y="128"/>
                    </a:lnTo>
                    <a:lnTo>
                      <a:pt x="85" y="134"/>
                    </a:lnTo>
                    <a:lnTo>
                      <a:pt x="89" y="138"/>
                    </a:lnTo>
                    <a:lnTo>
                      <a:pt x="90" y="145"/>
                    </a:lnTo>
                    <a:lnTo>
                      <a:pt x="92" y="150"/>
                    </a:lnTo>
                    <a:lnTo>
                      <a:pt x="90" y="157"/>
                    </a:lnTo>
                    <a:lnTo>
                      <a:pt x="89" y="163"/>
                    </a:lnTo>
                    <a:lnTo>
                      <a:pt x="85" y="168"/>
                    </a:lnTo>
                    <a:lnTo>
                      <a:pt x="80" y="173"/>
                    </a:lnTo>
                    <a:lnTo>
                      <a:pt x="75" y="176"/>
                    </a:lnTo>
                    <a:lnTo>
                      <a:pt x="69" y="180"/>
                    </a:lnTo>
                    <a:lnTo>
                      <a:pt x="62" y="181"/>
                    </a:lnTo>
                    <a:lnTo>
                      <a:pt x="55" y="182"/>
                    </a:lnTo>
                    <a:lnTo>
                      <a:pt x="48" y="181"/>
                    </a:lnTo>
                    <a:lnTo>
                      <a:pt x="41" y="180"/>
                    </a:lnTo>
                    <a:lnTo>
                      <a:pt x="35" y="176"/>
                    </a:lnTo>
                    <a:lnTo>
                      <a:pt x="30" y="173"/>
                    </a:lnTo>
                    <a:lnTo>
                      <a:pt x="25" y="168"/>
                    </a:lnTo>
                    <a:lnTo>
                      <a:pt x="23" y="163"/>
                    </a:lnTo>
                    <a:lnTo>
                      <a:pt x="20" y="157"/>
                    </a:lnTo>
                    <a:lnTo>
                      <a:pt x="20" y="150"/>
                    </a:lnTo>
                    <a:lnTo>
                      <a:pt x="20" y="145"/>
                    </a:lnTo>
                    <a:lnTo>
                      <a:pt x="23" y="138"/>
                    </a:lnTo>
                    <a:lnTo>
                      <a:pt x="25" y="134"/>
                    </a:lnTo>
                    <a:lnTo>
                      <a:pt x="30" y="128"/>
                    </a:lnTo>
                    <a:lnTo>
                      <a:pt x="35" y="125"/>
                    </a:lnTo>
                    <a:lnTo>
                      <a:pt x="41" y="121"/>
                    </a:lnTo>
                    <a:lnTo>
                      <a:pt x="48" y="120"/>
                    </a:lnTo>
                    <a:lnTo>
                      <a:pt x="55" y="119"/>
                    </a:lnTo>
                    <a:close/>
                    <a:moveTo>
                      <a:pt x="78" y="98"/>
                    </a:moveTo>
                    <a:lnTo>
                      <a:pt x="537" y="98"/>
                    </a:lnTo>
                    <a:lnTo>
                      <a:pt x="497" y="14"/>
                    </a:lnTo>
                    <a:lnTo>
                      <a:pt x="130" y="12"/>
                    </a:lnTo>
                    <a:lnTo>
                      <a:pt x="78" y="98"/>
                    </a:lnTo>
                    <a:close/>
                  </a:path>
                </a:pathLst>
              </a:custGeom>
              <a:gradFill>
                <a:gsLst>
                  <a:gs pos="0">
                    <a:srgbClr val="527B35"/>
                  </a:gs>
                  <a:gs pos="48000">
                    <a:srgbClr val="7FB658"/>
                  </a:gs>
                  <a:gs pos="100000">
                    <a:srgbClr val="AFD297"/>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Lato"/>
                  <a:ea typeface="Lato"/>
                  <a:cs typeface="Lato"/>
                  <a:sym typeface="Lato"/>
                </a:endParaRPr>
              </a:p>
            </p:txBody>
          </p:sp>
          <p:sp>
            <p:nvSpPr>
              <p:cNvPr id="1983" name="Google Shape;1983;p28"/>
              <p:cNvSpPr/>
              <p:nvPr/>
            </p:nvSpPr>
            <p:spPr>
              <a:xfrm>
                <a:off x="643630" y="4745505"/>
                <a:ext cx="570210" cy="727679"/>
              </a:xfrm>
              <a:custGeom>
                <a:rect b="b" l="l" r="r" t="t"/>
                <a:pathLst>
                  <a:path extrusionOk="0" h="707" w="658">
                    <a:moveTo>
                      <a:pt x="68" y="0"/>
                    </a:moveTo>
                    <a:lnTo>
                      <a:pt x="574" y="0"/>
                    </a:lnTo>
                    <a:lnTo>
                      <a:pt x="585" y="0"/>
                    </a:lnTo>
                    <a:lnTo>
                      <a:pt x="595" y="4"/>
                    </a:lnTo>
                    <a:lnTo>
                      <a:pt x="605" y="7"/>
                    </a:lnTo>
                    <a:lnTo>
                      <a:pt x="613" y="13"/>
                    </a:lnTo>
                    <a:lnTo>
                      <a:pt x="620" y="19"/>
                    </a:lnTo>
                    <a:lnTo>
                      <a:pt x="625" y="27"/>
                    </a:lnTo>
                    <a:lnTo>
                      <a:pt x="629" y="35"/>
                    </a:lnTo>
                    <a:lnTo>
                      <a:pt x="629" y="44"/>
                    </a:lnTo>
                    <a:lnTo>
                      <a:pt x="629" y="446"/>
                    </a:lnTo>
                    <a:lnTo>
                      <a:pt x="629" y="455"/>
                    </a:lnTo>
                    <a:lnTo>
                      <a:pt x="625" y="463"/>
                    </a:lnTo>
                    <a:lnTo>
                      <a:pt x="620" y="471"/>
                    </a:lnTo>
                    <a:lnTo>
                      <a:pt x="613" y="477"/>
                    </a:lnTo>
                    <a:lnTo>
                      <a:pt x="605" y="483"/>
                    </a:lnTo>
                    <a:lnTo>
                      <a:pt x="595" y="486"/>
                    </a:lnTo>
                    <a:lnTo>
                      <a:pt x="585" y="490"/>
                    </a:lnTo>
                    <a:lnTo>
                      <a:pt x="574" y="490"/>
                    </a:lnTo>
                    <a:lnTo>
                      <a:pt x="563" y="490"/>
                    </a:lnTo>
                    <a:lnTo>
                      <a:pt x="563" y="510"/>
                    </a:lnTo>
                    <a:lnTo>
                      <a:pt x="561" y="510"/>
                    </a:lnTo>
                    <a:lnTo>
                      <a:pt x="658" y="692"/>
                    </a:lnTo>
                    <a:lnTo>
                      <a:pt x="658" y="697"/>
                    </a:lnTo>
                    <a:lnTo>
                      <a:pt x="658" y="700"/>
                    </a:lnTo>
                    <a:lnTo>
                      <a:pt x="656" y="703"/>
                    </a:lnTo>
                    <a:lnTo>
                      <a:pt x="651" y="706"/>
                    </a:lnTo>
                    <a:lnTo>
                      <a:pt x="647" y="707"/>
                    </a:lnTo>
                    <a:lnTo>
                      <a:pt x="642" y="706"/>
                    </a:lnTo>
                    <a:lnTo>
                      <a:pt x="639" y="703"/>
                    </a:lnTo>
                    <a:lnTo>
                      <a:pt x="636" y="701"/>
                    </a:lnTo>
                    <a:lnTo>
                      <a:pt x="601" y="636"/>
                    </a:lnTo>
                    <a:lnTo>
                      <a:pt x="57" y="636"/>
                    </a:lnTo>
                    <a:lnTo>
                      <a:pt x="24" y="699"/>
                    </a:lnTo>
                    <a:lnTo>
                      <a:pt x="22" y="702"/>
                    </a:lnTo>
                    <a:lnTo>
                      <a:pt x="17" y="703"/>
                    </a:lnTo>
                    <a:lnTo>
                      <a:pt x="13" y="705"/>
                    </a:lnTo>
                    <a:lnTo>
                      <a:pt x="7" y="703"/>
                    </a:lnTo>
                    <a:lnTo>
                      <a:pt x="3" y="701"/>
                    </a:lnTo>
                    <a:lnTo>
                      <a:pt x="2" y="698"/>
                    </a:lnTo>
                    <a:lnTo>
                      <a:pt x="0" y="694"/>
                    </a:lnTo>
                    <a:lnTo>
                      <a:pt x="2" y="690"/>
                    </a:lnTo>
                    <a:lnTo>
                      <a:pt x="96" y="510"/>
                    </a:lnTo>
                    <a:lnTo>
                      <a:pt x="93" y="510"/>
                    </a:lnTo>
                    <a:lnTo>
                      <a:pt x="93" y="490"/>
                    </a:lnTo>
                    <a:lnTo>
                      <a:pt x="68" y="490"/>
                    </a:lnTo>
                    <a:lnTo>
                      <a:pt x="57" y="490"/>
                    </a:lnTo>
                    <a:lnTo>
                      <a:pt x="47" y="486"/>
                    </a:lnTo>
                    <a:lnTo>
                      <a:pt x="37" y="483"/>
                    </a:lnTo>
                    <a:lnTo>
                      <a:pt x="29" y="477"/>
                    </a:lnTo>
                    <a:lnTo>
                      <a:pt x="22" y="471"/>
                    </a:lnTo>
                    <a:lnTo>
                      <a:pt x="17" y="463"/>
                    </a:lnTo>
                    <a:lnTo>
                      <a:pt x="13" y="455"/>
                    </a:lnTo>
                    <a:lnTo>
                      <a:pt x="13" y="446"/>
                    </a:lnTo>
                    <a:lnTo>
                      <a:pt x="13" y="44"/>
                    </a:lnTo>
                    <a:lnTo>
                      <a:pt x="13" y="35"/>
                    </a:lnTo>
                    <a:lnTo>
                      <a:pt x="17" y="27"/>
                    </a:lnTo>
                    <a:lnTo>
                      <a:pt x="22" y="19"/>
                    </a:lnTo>
                    <a:lnTo>
                      <a:pt x="29" y="13"/>
                    </a:lnTo>
                    <a:lnTo>
                      <a:pt x="37" y="7"/>
                    </a:lnTo>
                    <a:lnTo>
                      <a:pt x="47" y="4"/>
                    </a:lnTo>
                    <a:lnTo>
                      <a:pt x="57" y="0"/>
                    </a:lnTo>
                    <a:lnTo>
                      <a:pt x="68" y="0"/>
                    </a:lnTo>
                    <a:close/>
                    <a:moveTo>
                      <a:pt x="508" y="387"/>
                    </a:moveTo>
                    <a:lnTo>
                      <a:pt x="522" y="387"/>
                    </a:lnTo>
                    <a:lnTo>
                      <a:pt x="534" y="389"/>
                    </a:lnTo>
                    <a:lnTo>
                      <a:pt x="546" y="393"/>
                    </a:lnTo>
                    <a:lnTo>
                      <a:pt x="556" y="398"/>
                    </a:lnTo>
                    <a:lnTo>
                      <a:pt x="564" y="403"/>
                    </a:lnTo>
                    <a:lnTo>
                      <a:pt x="570" y="410"/>
                    </a:lnTo>
                    <a:lnTo>
                      <a:pt x="574" y="417"/>
                    </a:lnTo>
                    <a:lnTo>
                      <a:pt x="575" y="426"/>
                    </a:lnTo>
                    <a:lnTo>
                      <a:pt x="574" y="434"/>
                    </a:lnTo>
                    <a:lnTo>
                      <a:pt x="570" y="440"/>
                    </a:lnTo>
                    <a:lnTo>
                      <a:pt x="564" y="447"/>
                    </a:lnTo>
                    <a:lnTo>
                      <a:pt x="556" y="453"/>
                    </a:lnTo>
                    <a:lnTo>
                      <a:pt x="546" y="458"/>
                    </a:lnTo>
                    <a:lnTo>
                      <a:pt x="534" y="462"/>
                    </a:lnTo>
                    <a:lnTo>
                      <a:pt x="522" y="464"/>
                    </a:lnTo>
                    <a:lnTo>
                      <a:pt x="508" y="465"/>
                    </a:lnTo>
                    <a:lnTo>
                      <a:pt x="494" y="464"/>
                    </a:lnTo>
                    <a:lnTo>
                      <a:pt x="481" y="462"/>
                    </a:lnTo>
                    <a:lnTo>
                      <a:pt x="470" y="458"/>
                    </a:lnTo>
                    <a:lnTo>
                      <a:pt x="460" y="453"/>
                    </a:lnTo>
                    <a:lnTo>
                      <a:pt x="451" y="447"/>
                    </a:lnTo>
                    <a:lnTo>
                      <a:pt x="446" y="440"/>
                    </a:lnTo>
                    <a:lnTo>
                      <a:pt x="441" y="434"/>
                    </a:lnTo>
                    <a:lnTo>
                      <a:pt x="440" y="426"/>
                    </a:lnTo>
                    <a:lnTo>
                      <a:pt x="441" y="417"/>
                    </a:lnTo>
                    <a:lnTo>
                      <a:pt x="446" y="410"/>
                    </a:lnTo>
                    <a:lnTo>
                      <a:pt x="451" y="403"/>
                    </a:lnTo>
                    <a:lnTo>
                      <a:pt x="460" y="398"/>
                    </a:lnTo>
                    <a:lnTo>
                      <a:pt x="470" y="393"/>
                    </a:lnTo>
                    <a:lnTo>
                      <a:pt x="481" y="389"/>
                    </a:lnTo>
                    <a:lnTo>
                      <a:pt x="494" y="387"/>
                    </a:lnTo>
                    <a:lnTo>
                      <a:pt x="508" y="387"/>
                    </a:lnTo>
                    <a:close/>
                    <a:moveTo>
                      <a:pt x="123" y="388"/>
                    </a:moveTo>
                    <a:lnTo>
                      <a:pt x="137" y="388"/>
                    </a:lnTo>
                    <a:lnTo>
                      <a:pt x="150" y="390"/>
                    </a:lnTo>
                    <a:lnTo>
                      <a:pt x="161" y="394"/>
                    </a:lnTo>
                    <a:lnTo>
                      <a:pt x="171" y="399"/>
                    </a:lnTo>
                    <a:lnTo>
                      <a:pt x="179" y="404"/>
                    </a:lnTo>
                    <a:lnTo>
                      <a:pt x="186" y="411"/>
                    </a:lnTo>
                    <a:lnTo>
                      <a:pt x="191" y="418"/>
                    </a:lnTo>
                    <a:lnTo>
                      <a:pt x="192" y="427"/>
                    </a:lnTo>
                    <a:lnTo>
                      <a:pt x="191" y="435"/>
                    </a:lnTo>
                    <a:lnTo>
                      <a:pt x="186" y="441"/>
                    </a:lnTo>
                    <a:lnTo>
                      <a:pt x="179" y="448"/>
                    </a:lnTo>
                    <a:lnTo>
                      <a:pt x="171" y="454"/>
                    </a:lnTo>
                    <a:lnTo>
                      <a:pt x="161" y="459"/>
                    </a:lnTo>
                    <a:lnTo>
                      <a:pt x="150" y="463"/>
                    </a:lnTo>
                    <a:lnTo>
                      <a:pt x="137" y="465"/>
                    </a:lnTo>
                    <a:lnTo>
                      <a:pt x="123" y="466"/>
                    </a:lnTo>
                    <a:lnTo>
                      <a:pt x="110" y="465"/>
                    </a:lnTo>
                    <a:lnTo>
                      <a:pt x="98" y="463"/>
                    </a:lnTo>
                    <a:lnTo>
                      <a:pt x="86" y="459"/>
                    </a:lnTo>
                    <a:lnTo>
                      <a:pt x="75" y="454"/>
                    </a:lnTo>
                    <a:lnTo>
                      <a:pt x="68" y="448"/>
                    </a:lnTo>
                    <a:lnTo>
                      <a:pt x="61" y="441"/>
                    </a:lnTo>
                    <a:lnTo>
                      <a:pt x="57" y="435"/>
                    </a:lnTo>
                    <a:lnTo>
                      <a:pt x="55" y="427"/>
                    </a:lnTo>
                    <a:lnTo>
                      <a:pt x="57" y="418"/>
                    </a:lnTo>
                    <a:lnTo>
                      <a:pt x="61" y="411"/>
                    </a:lnTo>
                    <a:lnTo>
                      <a:pt x="68" y="404"/>
                    </a:lnTo>
                    <a:lnTo>
                      <a:pt x="75" y="399"/>
                    </a:lnTo>
                    <a:lnTo>
                      <a:pt x="86" y="394"/>
                    </a:lnTo>
                    <a:lnTo>
                      <a:pt x="98" y="390"/>
                    </a:lnTo>
                    <a:lnTo>
                      <a:pt x="110" y="388"/>
                    </a:lnTo>
                    <a:lnTo>
                      <a:pt x="123" y="388"/>
                    </a:lnTo>
                    <a:close/>
                    <a:moveTo>
                      <a:pt x="594" y="622"/>
                    </a:moveTo>
                    <a:lnTo>
                      <a:pt x="563" y="563"/>
                    </a:lnTo>
                    <a:lnTo>
                      <a:pt x="95" y="563"/>
                    </a:lnTo>
                    <a:lnTo>
                      <a:pt x="65" y="622"/>
                    </a:lnTo>
                    <a:lnTo>
                      <a:pt x="594" y="622"/>
                    </a:lnTo>
                    <a:close/>
                    <a:moveTo>
                      <a:pt x="556" y="549"/>
                    </a:moveTo>
                    <a:lnTo>
                      <a:pt x="534" y="510"/>
                    </a:lnTo>
                    <a:lnTo>
                      <a:pt x="123" y="510"/>
                    </a:lnTo>
                    <a:lnTo>
                      <a:pt x="103" y="549"/>
                    </a:lnTo>
                    <a:lnTo>
                      <a:pt x="556" y="549"/>
                    </a:lnTo>
                    <a:close/>
                    <a:moveTo>
                      <a:pt x="106" y="29"/>
                    </a:moveTo>
                    <a:lnTo>
                      <a:pt x="539" y="29"/>
                    </a:lnTo>
                    <a:lnTo>
                      <a:pt x="549" y="29"/>
                    </a:lnTo>
                    <a:lnTo>
                      <a:pt x="557" y="32"/>
                    </a:lnTo>
                    <a:lnTo>
                      <a:pt x="565" y="34"/>
                    </a:lnTo>
                    <a:lnTo>
                      <a:pt x="572" y="37"/>
                    </a:lnTo>
                    <a:lnTo>
                      <a:pt x="578" y="42"/>
                    </a:lnTo>
                    <a:lnTo>
                      <a:pt x="582" y="47"/>
                    </a:lnTo>
                    <a:lnTo>
                      <a:pt x="585" y="52"/>
                    </a:lnTo>
                    <a:lnTo>
                      <a:pt x="587" y="57"/>
                    </a:lnTo>
                    <a:lnTo>
                      <a:pt x="587" y="319"/>
                    </a:lnTo>
                    <a:lnTo>
                      <a:pt x="585" y="325"/>
                    </a:lnTo>
                    <a:lnTo>
                      <a:pt x="582" y="331"/>
                    </a:lnTo>
                    <a:lnTo>
                      <a:pt x="578" y="335"/>
                    </a:lnTo>
                    <a:lnTo>
                      <a:pt x="572" y="340"/>
                    </a:lnTo>
                    <a:lnTo>
                      <a:pt x="565" y="343"/>
                    </a:lnTo>
                    <a:lnTo>
                      <a:pt x="557" y="345"/>
                    </a:lnTo>
                    <a:lnTo>
                      <a:pt x="549" y="347"/>
                    </a:lnTo>
                    <a:lnTo>
                      <a:pt x="539" y="347"/>
                    </a:lnTo>
                    <a:lnTo>
                      <a:pt x="106" y="347"/>
                    </a:lnTo>
                    <a:lnTo>
                      <a:pt x="96" y="347"/>
                    </a:lnTo>
                    <a:lnTo>
                      <a:pt x="88" y="345"/>
                    </a:lnTo>
                    <a:lnTo>
                      <a:pt x="79" y="343"/>
                    </a:lnTo>
                    <a:lnTo>
                      <a:pt x="72" y="340"/>
                    </a:lnTo>
                    <a:lnTo>
                      <a:pt x="67" y="335"/>
                    </a:lnTo>
                    <a:lnTo>
                      <a:pt x="62" y="331"/>
                    </a:lnTo>
                    <a:lnTo>
                      <a:pt x="60" y="325"/>
                    </a:lnTo>
                    <a:lnTo>
                      <a:pt x="58" y="319"/>
                    </a:lnTo>
                    <a:lnTo>
                      <a:pt x="58" y="57"/>
                    </a:lnTo>
                    <a:lnTo>
                      <a:pt x="60" y="52"/>
                    </a:lnTo>
                    <a:lnTo>
                      <a:pt x="62" y="47"/>
                    </a:lnTo>
                    <a:lnTo>
                      <a:pt x="67" y="42"/>
                    </a:lnTo>
                    <a:lnTo>
                      <a:pt x="72" y="37"/>
                    </a:lnTo>
                    <a:lnTo>
                      <a:pt x="79" y="34"/>
                    </a:lnTo>
                    <a:lnTo>
                      <a:pt x="88" y="32"/>
                    </a:lnTo>
                    <a:lnTo>
                      <a:pt x="96" y="29"/>
                    </a:lnTo>
                    <a:lnTo>
                      <a:pt x="106" y="29"/>
                    </a:lnTo>
                    <a:close/>
                  </a:path>
                </a:pathLst>
              </a:custGeom>
              <a:gradFill>
                <a:gsLst>
                  <a:gs pos="0">
                    <a:srgbClr val="D59005"/>
                  </a:gs>
                  <a:gs pos="48000">
                    <a:srgbClr val="F9C251"/>
                  </a:gs>
                  <a:gs pos="100000">
                    <a:srgbClr val="FCD992"/>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Lato"/>
                  <a:ea typeface="Lato"/>
                  <a:cs typeface="Lato"/>
                  <a:sym typeface="Lato"/>
                </a:endParaRPr>
              </a:p>
            </p:txBody>
          </p:sp>
          <p:sp>
            <p:nvSpPr>
              <p:cNvPr id="1984" name="Google Shape;1984;p28"/>
              <p:cNvSpPr/>
              <p:nvPr/>
            </p:nvSpPr>
            <p:spPr>
              <a:xfrm>
                <a:off x="571473" y="5605490"/>
                <a:ext cx="693403" cy="207909"/>
              </a:xfrm>
              <a:custGeom>
                <a:rect b="b" l="l" r="r" t="t"/>
                <a:pathLst>
                  <a:path extrusionOk="0" h="201" w="797">
                    <a:moveTo>
                      <a:pt x="0" y="100"/>
                    </a:moveTo>
                    <a:lnTo>
                      <a:pt x="89" y="97"/>
                    </a:lnTo>
                    <a:lnTo>
                      <a:pt x="115" y="16"/>
                    </a:lnTo>
                    <a:lnTo>
                      <a:pt x="175" y="16"/>
                    </a:lnTo>
                    <a:lnTo>
                      <a:pt x="175" y="0"/>
                    </a:lnTo>
                    <a:lnTo>
                      <a:pt x="489" y="9"/>
                    </a:lnTo>
                    <a:lnTo>
                      <a:pt x="484" y="16"/>
                    </a:lnTo>
                    <a:lnTo>
                      <a:pt x="520" y="16"/>
                    </a:lnTo>
                    <a:lnTo>
                      <a:pt x="526" y="34"/>
                    </a:lnTo>
                    <a:lnTo>
                      <a:pt x="399" y="34"/>
                    </a:lnTo>
                    <a:lnTo>
                      <a:pt x="395" y="35"/>
                    </a:lnTo>
                    <a:lnTo>
                      <a:pt x="391" y="35"/>
                    </a:lnTo>
                    <a:lnTo>
                      <a:pt x="386" y="37"/>
                    </a:lnTo>
                    <a:lnTo>
                      <a:pt x="384" y="40"/>
                    </a:lnTo>
                    <a:lnTo>
                      <a:pt x="381" y="42"/>
                    </a:lnTo>
                    <a:lnTo>
                      <a:pt x="378" y="45"/>
                    </a:lnTo>
                    <a:lnTo>
                      <a:pt x="377" y="49"/>
                    </a:lnTo>
                    <a:lnTo>
                      <a:pt x="377" y="53"/>
                    </a:lnTo>
                    <a:lnTo>
                      <a:pt x="377" y="87"/>
                    </a:lnTo>
                    <a:lnTo>
                      <a:pt x="797" y="71"/>
                    </a:lnTo>
                    <a:lnTo>
                      <a:pt x="791" y="82"/>
                    </a:lnTo>
                    <a:lnTo>
                      <a:pt x="785" y="92"/>
                    </a:lnTo>
                    <a:lnTo>
                      <a:pt x="777" y="102"/>
                    </a:lnTo>
                    <a:lnTo>
                      <a:pt x="768" y="111"/>
                    </a:lnTo>
                    <a:lnTo>
                      <a:pt x="758" y="119"/>
                    </a:lnTo>
                    <a:lnTo>
                      <a:pt x="749" y="128"/>
                    </a:lnTo>
                    <a:lnTo>
                      <a:pt x="737" y="135"/>
                    </a:lnTo>
                    <a:lnTo>
                      <a:pt x="726" y="143"/>
                    </a:lnTo>
                    <a:lnTo>
                      <a:pt x="704" y="157"/>
                    </a:lnTo>
                    <a:lnTo>
                      <a:pt x="681" y="171"/>
                    </a:lnTo>
                    <a:lnTo>
                      <a:pt x="671" y="179"/>
                    </a:lnTo>
                    <a:lnTo>
                      <a:pt x="661" y="185"/>
                    </a:lnTo>
                    <a:lnTo>
                      <a:pt x="651" y="193"/>
                    </a:lnTo>
                    <a:lnTo>
                      <a:pt x="644" y="201"/>
                    </a:lnTo>
                    <a:lnTo>
                      <a:pt x="29" y="199"/>
                    </a:lnTo>
                    <a:lnTo>
                      <a:pt x="0" y="100"/>
                    </a:lnTo>
                    <a:close/>
                    <a:moveTo>
                      <a:pt x="251" y="39"/>
                    </a:moveTo>
                    <a:lnTo>
                      <a:pt x="255" y="39"/>
                    </a:lnTo>
                    <a:lnTo>
                      <a:pt x="261" y="40"/>
                    </a:lnTo>
                    <a:lnTo>
                      <a:pt x="265" y="42"/>
                    </a:lnTo>
                    <a:lnTo>
                      <a:pt x="270" y="44"/>
                    </a:lnTo>
                    <a:lnTo>
                      <a:pt x="272" y="47"/>
                    </a:lnTo>
                    <a:lnTo>
                      <a:pt x="275" y="51"/>
                    </a:lnTo>
                    <a:lnTo>
                      <a:pt x="277" y="54"/>
                    </a:lnTo>
                    <a:lnTo>
                      <a:pt x="277" y="59"/>
                    </a:lnTo>
                    <a:lnTo>
                      <a:pt x="277" y="63"/>
                    </a:lnTo>
                    <a:lnTo>
                      <a:pt x="275" y="67"/>
                    </a:lnTo>
                    <a:lnTo>
                      <a:pt x="272" y="70"/>
                    </a:lnTo>
                    <a:lnTo>
                      <a:pt x="270" y="73"/>
                    </a:lnTo>
                    <a:lnTo>
                      <a:pt x="265" y="75"/>
                    </a:lnTo>
                    <a:lnTo>
                      <a:pt x="261" y="78"/>
                    </a:lnTo>
                    <a:lnTo>
                      <a:pt x="255" y="79"/>
                    </a:lnTo>
                    <a:lnTo>
                      <a:pt x="251" y="79"/>
                    </a:lnTo>
                    <a:lnTo>
                      <a:pt x="246" y="79"/>
                    </a:lnTo>
                    <a:lnTo>
                      <a:pt x="241" y="78"/>
                    </a:lnTo>
                    <a:lnTo>
                      <a:pt x="236" y="75"/>
                    </a:lnTo>
                    <a:lnTo>
                      <a:pt x="233" y="73"/>
                    </a:lnTo>
                    <a:lnTo>
                      <a:pt x="230" y="70"/>
                    </a:lnTo>
                    <a:lnTo>
                      <a:pt x="227" y="67"/>
                    </a:lnTo>
                    <a:lnTo>
                      <a:pt x="226" y="63"/>
                    </a:lnTo>
                    <a:lnTo>
                      <a:pt x="224" y="59"/>
                    </a:lnTo>
                    <a:lnTo>
                      <a:pt x="226" y="54"/>
                    </a:lnTo>
                    <a:lnTo>
                      <a:pt x="227" y="51"/>
                    </a:lnTo>
                    <a:lnTo>
                      <a:pt x="230" y="47"/>
                    </a:lnTo>
                    <a:lnTo>
                      <a:pt x="233" y="44"/>
                    </a:lnTo>
                    <a:lnTo>
                      <a:pt x="236" y="42"/>
                    </a:lnTo>
                    <a:lnTo>
                      <a:pt x="241" y="40"/>
                    </a:lnTo>
                    <a:lnTo>
                      <a:pt x="246" y="39"/>
                    </a:lnTo>
                    <a:lnTo>
                      <a:pt x="251" y="39"/>
                    </a:lnTo>
                    <a:close/>
                    <a:moveTo>
                      <a:pt x="324" y="39"/>
                    </a:moveTo>
                    <a:lnTo>
                      <a:pt x="330" y="40"/>
                    </a:lnTo>
                    <a:lnTo>
                      <a:pt x="334" y="41"/>
                    </a:lnTo>
                    <a:lnTo>
                      <a:pt x="340" y="42"/>
                    </a:lnTo>
                    <a:lnTo>
                      <a:pt x="343" y="45"/>
                    </a:lnTo>
                    <a:lnTo>
                      <a:pt x="347" y="47"/>
                    </a:lnTo>
                    <a:lnTo>
                      <a:pt x="348" y="51"/>
                    </a:lnTo>
                    <a:lnTo>
                      <a:pt x="350" y="55"/>
                    </a:lnTo>
                    <a:lnTo>
                      <a:pt x="351" y="60"/>
                    </a:lnTo>
                    <a:lnTo>
                      <a:pt x="350" y="63"/>
                    </a:lnTo>
                    <a:lnTo>
                      <a:pt x="348" y="68"/>
                    </a:lnTo>
                    <a:lnTo>
                      <a:pt x="347" y="71"/>
                    </a:lnTo>
                    <a:lnTo>
                      <a:pt x="343" y="74"/>
                    </a:lnTo>
                    <a:lnTo>
                      <a:pt x="340" y="77"/>
                    </a:lnTo>
                    <a:lnTo>
                      <a:pt x="334" y="79"/>
                    </a:lnTo>
                    <a:lnTo>
                      <a:pt x="330" y="80"/>
                    </a:lnTo>
                    <a:lnTo>
                      <a:pt x="324" y="80"/>
                    </a:lnTo>
                    <a:lnTo>
                      <a:pt x="320" y="80"/>
                    </a:lnTo>
                    <a:lnTo>
                      <a:pt x="315" y="79"/>
                    </a:lnTo>
                    <a:lnTo>
                      <a:pt x="310" y="77"/>
                    </a:lnTo>
                    <a:lnTo>
                      <a:pt x="306" y="74"/>
                    </a:lnTo>
                    <a:lnTo>
                      <a:pt x="303" y="71"/>
                    </a:lnTo>
                    <a:lnTo>
                      <a:pt x="301" y="68"/>
                    </a:lnTo>
                    <a:lnTo>
                      <a:pt x="299" y="63"/>
                    </a:lnTo>
                    <a:lnTo>
                      <a:pt x="299" y="60"/>
                    </a:lnTo>
                    <a:lnTo>
                      <a:pt x="299" y="55"/>
                    </a:lnTo>
                    <a:lnTo>
                      <a:pt x="301" y="51"/>
                    </a:lnTo>
                    <a:lnTo>
                      <a:pt x="303" y="47"/>
                    </a:lnTo>
                    <a:lnTo>
                      <a:pt x="306" y="45"/>
                    </a:lnTo>
                    <a:lnTo>
                      <a:pt x="310" y="42"/>
                    </a:lnTo>
                    <a:lnTo>
                      <a:pt x="315" y="41"/>
                    </a:lnTo>
                    <a:lnTo>
                      <a:pt x="320" y="40"/>
                    </a:lnTo>
                    <a:lnTo>
                      <a:pt x="324" y="39"/>
                    </a:lnTo>
                    <a:close/>
                  </a:path>
                </a:pathLst>
              </a:custGeom>
              <a:gradFill>
                <a:gsLst>
                  <a:gs pos="0">
                    <a:srgbClr val="CF1706"/>
                  </a:gs>
                  <a:gs pos="48000">
                    <a:srgbClr val="F85A4B"/>
                  </a:gs>
                  <a:gs pos="100000">
                    <a:srgbClr val="FB988F"/>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Lato"/>
                  <a:ea typeface="Lato"/>
                  <a:cs typeface="Lato"/>
                  <a:sym typeface="Lato"/>
                </a:endParaRPr>
              </a:p>
            </p:txBody>
          </p:sp>
        </p:grpSp>
        <p:sp>
          <p:nvSpPr>
            <p:cNvPr id="1985" name="Google Shape;1985;p28"/>
            <p:cNvSpPr txBox="1"/>
            <p:nvPr/>
          </p:nvSpPr>
          <p:spPr>
            <a:xfrm>
              <a:off x="9977789" y="2764420"/>
              <a:ext cx="620683" cy="224676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id-ID" sz="1000">
                  <a:solidFill>
                    <a:srgbClr val="A5A5A5"/>
                  </a:solidFill>
                  <a:latin typeface="Calibri"/>
                  <a:ea typeface="Calibri"/>
                  <a:cs typeface="Calibri"/>
                  <a:sym typeface="Calibri"/>
                </a:rPr>
                <a:t>Airplane</a:t>
              </a:r>
              <a:endParaRPr/>
            </a:p>
            <a:p>
              <a:pPr indent="0" lvl="0" marL="0" marR="0" rtl="0" algn="l">
                <a:spcBef>
                  <a:spcPts val="0"/>
                </a:spcBef>
                <a:spcAft>
                  <a:spcPts val="0"/>
                </a:spcAft>
                <a:buNone/>
              </a:pPr>
              <a:r>
                <a:t/>
              </a:r>
              <a:endParaRPr sz="1000">
                <a:solidFill>
                  <a:srgbClr val="A5A5A5"/>
                </a:solidFill>
                <a:latin typeface="Calibri"/>
                <a:ea typeface="Calibri"/>
                <a:cs typeface="Calibri"/>
                <a:sym typeface="Calibri"/>
              </a:endParaRPr>
            </a:p>
            <a:p>
              <a:pPr indent="0" lvl="0" marL="0" marR="0" rtl="0" algn="l">
                <a:spcBef>
                  <a:spcPts val="0"/>
                </a:spcBef>
                <a:spcAft>
                  <a:spcPts val="0"/>
                </a:spcAft>
                <a:buNone/>
              </a:pPr>
              <a:r>
                <a:t/>
              </a:r>
              <a:endParaRPr sz="1000">
                <a:solidFill>
                  <a:srgbClr val="A5A5A5"/>
                </a:solidFill>
                <a:latin typeface="Calibri"/>
                <a:ea typeface="Calibri"/>
                <a:cs typeface="Calibri"/>
                <a:sym typeface="Calibri"/>
              </a:endParaRPr>
            </a:p>
            <a:p>
              <a:pPr indent="0" lvl="0" marL="0" marR="0" rtl="0" algn="l">
                <a:spcBef>
                  <a:spcPts val="0"/>
                </a:spcBef>
                <a:spcAft>
                  <a:spcPts val="0"/>
                </a:spcAft>
                <a:buNone/>
              </a:pPr>
              <a:r>
                <a:rPr lang="id-ID" sz="1000">
                  <a:solidFill>
                    <a:srgbClr val="A5A5A5"/>
                  </a:solidFill>
                  <a:latin typeface="Calibri"/>
                  <a:ea typeface="Calibri"/>
                  <a:cs typeface="Calibri"/>
                  <a:sym typeface="Calibri"/>
                </a:rPr>
                <a:t>Bus</a:t>
              </a:r>
              <a:endParaRPr/>
            </a:p>
            <a:p>
              <a:pPr indent="0" lvl="0" marL="0" marR="0" rtl="0" algn="l">
                <a:spcBef>
                  <a:spcPts val="0"/>
                </a:spcBef>
                <a:spcAft>
                  <a:spcPts val="0"/>
                </a:spcAft>
                <a:buNone/>
              </a:pPr>
              <a:r>
                <a:t/>
              </a:r>
              <a:endParaRPr sz="1000">
                <a:solidFill>
                  <a:srgbClr val="A5A5A5"/>
                </a:solidFill>
                <a:latin typeface="Calibri"/>
                <a:ea typeface="Calibri"/>
                <a:cs typeface="Calibri"/>
                <a:sym typeface="Calibri"/>
              </a:endParaRPr>
            </a:p>
            <a:p>
              <a:pPr indent="0" lvl="0" marL="0" marR="0" rtl="0" algn="l">
                <a:spcBef>
                  <a:spcPts val="0"/>
                </a:spcBef>
                <a:spcAft>
                  <a:spcPts val="0"/>
                </a:spcAft>
                <a:buNone/>
              </a:pPr>
              <a:r>
                <a:t/>
              </a:r>
              <a:endParaRPr sz="1000">
                <a:solidFill>
                  <a:srgbClr val="A5A5A5"/>
                </a:solidFill>
                <a:latin typeface="Calibri"/>
                <a:ea typeface="Calibri"/>
                <a:cs typeface="Calibri"/>
                <a:sym typeface="Calibri"/>
              </a:endParaRPr>
            </a:p>
            <a:p>
              <a:pPr indent="0" lvl="0" marL="0" marR="0" rtl="0" algn="l">
                <a:spcBef>
                  <a:spcPts val="0"/>
                </a:spcBef>
                <a:spcAft>
                  <a:spcPts val="0"/>
                </a:spcAft>
                <a:buNone/>
              </a:pPr>
              <a:r>
                <a:t/>
              </a:r>
              <a:endParaRPr sz="1000">
                <a:solidFill>
                  <a:srgbClr val="A5A5A5"/>
                </a:solidFill>
                <a:latin typeface="Calibri"/>
                <a:ea typeface="Calibri"/>
                <a:cs typeface="Calibri"/>
                <a:sym typeface="Calibri"/>
              </a:endParaRPr>
            </a:p>
            <a:p>
              <a:pPr indent="0" lvl="0" marL="0" marR="0" rtl="0" algn="l">
                <a:spcBef>
                  <a:spcPts val="0"/>
                </a:spcBef>
                <a:spcAft>
                  <a:spcPts val="0"/>
                </a:spcAft>
                <a:buNone/>
              </a:pPr>
              <a:r>
                <a:rPr lang="id-ID" sz="1000">
                  <a:solidFill>
                    <a:srgbClr val="A5A5A5"/>
                  </a:solidFill>
                  <a:latin typeface="Calibri"/>
                  <a:ea typeface="Calibri"/>
                  <a:cs typeface="Calibri"/>
                  <a:sym typeface="Calibri"/>
                </a:rPr>
                <a:t>Car</a:t>
              </a:r>
              <a:endParaRPr sz="1000">
                <a:solidFill>
                  <a:srgbClr val="A5A5A5"/>
                </a:solidFill>
                <a:latin typeface="Calibri"/>
                <a:ea typeface="Calibri"/>
                <a:cs typeface="Calibri"/>
                <a:sym typeface="Calibri"/>
              </a:endParaRPr>
            </a:p>
            <a:p>
              <a:pPr indent="0" lvl="0" marL="0" marR="0" rtl="0" algn="l">
                <a:spcBef>
                  <a:spcPts val="0"/>
                </a:spcBef>
                <a:spcAft>
                  <a:spcPts val="0"/>
                </a:spcAft>
                <a:buNone/>
              </a:pPr>
              <a:r>
                <a:t/>
              </a:r>
              <a:endParaRPr sz="1000">
                <a:solidFill>
                  <a:srgbClr val="A5A5A5"/>
                </a:solidFill>
                <a:latin typeface="Calibri"/>
                <a:ea typeface="Calibri"/>
                <a:cs typeface="Calibri"/>
                <a:sym typeface="Calibri"/>
              </a:endParaRPr>
            </a:p>
            <a:p>
              <a:pPr indent="0" lvl="0" marL="0" marR="0" rtl="0" algn="l">
                <a:spcBef>
                  <a:spcPts val="0"/>
                </a:spcBef>
                <a:spcAft>
                  <a:spcPts val="0"/>
                </a:spcAft>
                <a:buNone/>
              </a:pPr>
              <a:r>
                <a:t/>
              </a:r>
              <a:endParaRPr sz="1000">
                <a:solidFill>
                  <a:srgbClr val="A5A5A5"/>
                </a:solidFill>
                <a:latin typeface="Calibri"/>
                <a:ea typeface="Calibri"/>
                <a:cs typeface="Calibri"/>
                <a:sym typeface="Calibri"/>
              </a:endParaRPr>
            </a:p>
            <a:p>
              <a:pPr indent="0" lvl="0" marL="0" marR="0" rtl="0" algn="l">
                <a:spcBef>
                  <a:spcPts val="0"/>
                </a:spcBef>
                <a:spcAft>
                  <a:spcPts val="0"/>
                </a:spcAft>
                <a:buNone/>
              </a:pPr>
              <a:r>
                <a:rPr lang="id-ID" sz="1000">
                  <a:solidFill>
                    <a:srgbClr val="A5A5A5"/>
                  </a:solidFill>
                  <a:latin typeface="Calibri"/>
                  <a:ea typeface="Calibri"/>
                  <a:cs typeface="Calibri"/>
                  <a:sym typeface="Calibri"/>
                </a:rPr>
                <a:t>Train</a:t>
              </a:r>
              <a:endParaRPr sz="1000">
                <a:solidFill>
                  <a:srgbClr val="A5A5A5"/>
                </a:solidFill>
                <a:latin typeface="Calibri"/>
                <a:ea typeface="Calibri"/>
                <a:cs typeface="Calibri"/>
                <a:sym typeface="Calibri"/>
              </a:endParaRPr>
            </a:p>
            <a:p>
              <a:pPr indent="0" lvl="0" marL="0" marR="0" rtl="0" algn="l">
                <a:spcBef>
                  <a:spcPts val="0"/>
                </a:spcBef>
                <a:spcAft>
                  <a:spcPts val="0"/>
                </a:spcAft>
                <a:buNone/>
              </a:pPr>
              <a:r>
                <a:t/>
              </a:r>
              <a:endParaRPr sz="1000">
                <a:solidFill>
                  <a:srgbClr val="A5A5A5"/>
                </a:solidFill>
                <a:latin typeface="Calibri"/>
                <a:ea typeface="Calibri"/>
                <a:cs typeface="Calibri"/>
                <a:sym typeface="Calibri"/>
              </a:endParaRPr>
            </a:p>
            <a:p>
              <a:pPr indent="0" lvl="0" marL="0" marR="0" rtl="0" algn="l">
                <a:spcBef>
                  <a:spcPts val="0"/>
                </a:spcBef>
                <a:spcAft>
                  <a:spcPts val="0"/>
                </a:spcAft>
                <a:buNone/>
              </a:pPr>
              <a:r>
                <a:t/>
              </a:r>
              <a:endParaRPr sz="1000">
                <a:solidFill>
                  <a:srgbClr val="A5A5A5"/>
                </a:solidFill>
                <a:latin typeface="Calibri"/>
                <a:ea typeface="Calibri"/>
                <a:cs typeface="Calibri"/>
                <a:sym typeface="Calibri"/>
              </a:endParaRPr>
            </a:p>
            <a:p>
              <a:pPr indent="0" lvl="0" marL="0" marR="0" rtl="0" algn="l">
                <a:spcBef>
                  <a:spcPts val="0"/>
                </a:spcBef>
                <a:spcAft>
                  <a:spcPts val="0"/>
                </a:spcAft>
                <a:buNone/>
              </a:pPr>
              <a:r>
                <a:rPr lang="id-ID" sz="1000">
                  <a:solidFill>
                    <a:srgbClr val="A5A5A5"/>
                  </a:solidFill>
                  <a:latin typeface="Calibri"/>
                  <a:ea typeface="Calibri"/>
                  <a:cs typeface="Calibri"/>
                  <a:sym typeface="Calibri"/>
                </a:rPr>
                <a:t>Boat</a:t>
              </a:r>
              <a:endParaRPr/>
            </a:p>
          </p:txBody>
        </p:sp>
      </p:grpSp>
    </p:spTree>
  </p:cSld>
  <p:clrMapOvr>
    <a:masterClrMapping/>
  </p:clrMapOvr>
  <mc:AlternateContent>
    <mc:Choice Requires="p14">
      <p:transition spd="slow" p14:dur="1600">
        <p14:gallery dir="l"/>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75"/>
                                        </p:tgtEl>
                                        <p:attrNameLst>
                                          <p:attrName>style.visibility</p:attrName>
                                        </p:attrNameLst>
                                      </p:cBhvr>
                                      <p:to>
                                        <p:strVal val="visible"/>
                                      </p:to>
                                    </p:set>
                                    <p:animEffect filter="fade" transition="in">
                                      <p:cBhvr>
                                        <p:cTn dur="1000"/>
                                        <p:tgtEl>
                                          <p:spTgt spid="1575"/>
                                        </p:tgtEl>
                                      </p:cBhvr>
                                    </p:animEffect>
                                  </p:childTnLst>
                                </p:cTn>
                              </p:par>
                              <p:par>
                                <p:cTn fill="hold" nodeType="withEffect" presetClass="entr" presetID="10" presetSubtype="0">
                                  <p:stCondLst>
                                    <p:cond delay="500"/>
                                  </p:stCondLst>
                                  <p:childTnLst>
                                    <p:set>
                                      <p:cBhvr>
                                        <p:cTn dur="1" fill="hold">
                                          <p:stCondLst>
                                            <p:cond delay="0"/>
                                          </p:stCondLst>
                                        </p:cTn>
                                        <p:tgtEl>
                                          <p:spTgt spid="1576"/>
                                        </p:tgtEl>
                                        <p:attrNameLst>
                                          <p:attrName>style.visibility</p:attrName>
                                        </p:attrNameLst>
                                      </p:cBhvr>
                                      <p:to>
                                        <p:strVal val="visible"/>
                                      </p:to>
                                    </p:set>
                                    <p:animEffect filter="fade" transition="in">
                                      <p:cBhvr>
                                        <p:cTn dur="1000"/>
                                        <p:tgtEl>
                                          <p:spTgt spid="1576"/>
                                        </p:tgtEl>
                                      </p:cBhvr>
                                    </p:animEffect>
                                  </p:childTnLst>
                                </p:cTn>
                              </p:par>
                              <p:par>
                                <p:cTn fill="hold" nodeType="withEffect" presetClass="entr" presetID="10" presetSubtype="0">
                                  <p:stCondLst>
                                    <p:cond delay="1500"/>
                                  </p:stCondLst>
                                  <p:childTnLst>
                                    <p:set>
                                      <p:cBhvr>
                                        <p:cTn dur="1" fill="hold">
                                          <p:stCondLst>
                                            <p:cond delay="0"/>
                                          </p:stCondLst>
                                        </p:cTn>
                                        <p:tgtEl>
                                          <p:spTgt spid="1577"/>
                                        </p:tgtEl>
                                        <p:attrNameLst>
                                          <p:attrName>style.visibility</p:attrName>
                                        </p:attrNameLst>
                                      </p:cBhvr>
                                      <p:to>
                                        <p:strVal val="visible"/>
                                      </p:to>
                                    </p:set>
                                    <p:animEffect filter="fade" transition="in">
                                      <p:cBhvr>
                                        <p:cTn dur="1500"/>
                                        <p:tgtEl>
                                          <p:spTgt spid="1577"/>
                                        </p:tgtEl>
                                      </p:cBhvr>
                                    </p:animEffect>
                                  </p:childTnLst>
                                </p:cTn>
                              </p:par>
                              <p:par>
                                <p:cTn fill="hold" nodeType="withEffect" presetClass="entr" presetID="23" presetSubtype="16">
                                  <p:stCondLst>
                                    <p:cond delay="3000"/>
                                  </p:stCondLst>
                                  <p:childTnLst>
                                    <p:set>
                                      <p:cBhvr>
                                        <p:cTn dur="1" fill="hold">
                                          <p:stCondLst>
                                            <p:cond delay="0"/>
                                          </p:stCondLst>
                                        </p:cTn>
                                        <p:tgtEl>
                                          <p:spTgt spid="1947"/>
                                        </p:tgtEl>
                                        <p:attrNameLst>
                                          <p:attrName>style.visibility</p:attrName>
                                        </p:attrNameLst>
                                      </p:cBhvr>
                                      <p:to>
                                        <p:strVal val="visible"/>
                                      </p:to>
                                    </p:set>
                                    <p:anim calcmode="lin" valueType="num">
                                      <p:cBhvr additive="base">
                                        <p:cTn dur="500"/>
                                        <p:tgtEl>
                                          <p:spTgt spid="1947"/>
                                        </p:tgtEl>
                                        <p:attrNameLst>
                                          <p:attrName>ppt_w</p:attrName>
                                        </p:attrNameLst>
                                      </p:cBhvr>
                                      <p:tavLst>
                                        <p:tav fmla="" tm="0">
                                          <p:val>
                                            <p:strVal val="0"/>
                                          </p:val>
                                        </p:tav>
                                        <p:tav fmla="" tm="100000">
                                          <p:val>
                                            <p:strVal val="#ppt_w"/>
                                          </p:val>
                                        </p:tav>
                                      </p:tavLst>
                                    </p:anim>
                                    <p:anim calcmode="lin" valueType="num">
                                      <p:cBhvr additive="base">
                                        <p:cTn dur="500"/>
                                        <p:tgtEl>
                                          <p:spTgt spid="1947"/>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3500"/>
                                  </p:stCondLst>
                                  <p:childTnLst>
                                    <p:set>
                                      <p:cBhvr>
                                        <p:cTn dur="1" fill="hold">
                                          <p:stCondLst>
                                            <p:cond delay="0"/>
                                          </p:stCondLst>
                                        </p:cTn>
                                        <p:tgtEl>
                                          <p:spTgt spid="1946"/>
                                        </p:tgtEl>
                                        <p:attrNameLst>
                                          <p:attrName>style.visibility</p:attrName>
                                        </p:attrNameLst>
                                      </p:cBhvr>
                                      <p:to>
                                        <p:strVal val="visible"/>
                                      </p:to>
                                    </p:set>
                                    <p:animEffect filter="fade" transition="in">
                                      <p:cBhvr>
                                        <p:cTn dur="500"/>
                                        <p:tgtEl>
                                          <p:spTgt spid="1946"/>
                                        </p:tgtEl>
                                      </p:cBhvr>
                                    </p:animEffect>
                                  </p:childTnLst>
                                </p:cTn>
                              </p:par>
                              <p:par>
                                <p:cTn fill="hold" nodeType="withEffect" presetClass="entr" presetID="10" presetSubtype="0">
                                  <p:stCondLst>
                                    <p:cond delay="3500"/>
                                  </p:stCondLst>
                                  <p:childTnLst>
                                    <p:set>
                                      <p:cBhvr>
                                        <p:cTn dur="1" fill="hold">
                                          <p:stCondLst>
                                            <p:cond delay="0"/>
                                          </p:stCondLst>
                                        </p:cTn>
                                        <p:tgtEl>
                                          <p:spTgt spid="1945"/>
                                        </p:tgtEl>
                                        <p:attrNameLst>
                                          <p:attrName>style.visibility</p:attrName>
                                        </p:attrNameLst>
                                      </p:cBhvr>
                                      <p:to>
                                        <p:strVal val="visible"/>
                                      </p:to>
                                    </p:set>
                                    <p:animEffect filter="fade" transition="in">
                                      <p:cBhvr>
                                        <p:cTn dur="500"/>
                                        <p:tgtEl>
                                          <p:spTgt spid="1945"/>
                                        </p:tgtEl>
                                      </p:cBhvr>
                                    </p:animEffect>
                                  </p:childTnLst>
                                </p:cTn>
                              </p:par>
                              <p:par>
                                <p:cTn fill="hold" nodeType="withEffect" presetClass="entr" presetID="10" presetSubtype="0">
                                  <p:stCondLst>
                                    <p:cond delay="3500"/>
                                  </p:stCondLst>
                                  <p:childTnLst>
                                    <p:set>
                                      <p:cBhvr>
                                        <p:cTn dur="1" fill="hold">
                                          <p:stCondLst>
                                            <p:cond delay="0"/>
                                          </p:stCondLst>
                                        </p:cTn>
                                        <p:tgtEl>
                                          <p:spTgt spid="1933"/>
                                        </p:tgtEl>
                                        <p:attrNameLst>
                                          <p:attrName>style.visibility</p:attrName>
                                        </p:attrNameLst>
                                      </p:cBhvr>
                                      <p:to>
                                        <p:strVal val="visible"/>
                                      </p:to>
                                    </p:set>
                                    <p:animEffect filter="fade" transition="in">
                                      <p:cBhvr>
                                        <p:cTn dur="500"/>
                                        <p:tgtEl>
                                          <p:spTgt spid="1933"/>
                                        </p:tgtEl>
                                      </p:cBhvr>
                                    </p:animEffect>
                                  </p:childTnLst>
                                </p:cTn>
                              </p:par>
                              <p:par>
                                <p:cTn fill="hold" nodeType="withEffect" presetClass="entr" presetID="10" presetSubtype="0">
                                  <p:stCondLst>
                                    <p:cond delay="3500"/>
                                  </p:stCondLst>
                                  <p:childTnLst>
                                    <p:set>
                                      <p:cBhvr>
                                        <p:cTn dur="1" fill="hold">
                                          <p:stCondLst>
                                            <p:cond delay="0"/>
                                          </p:stCondLst>
                                        </p:cTn>
                                        <p:tgtEl>
                                          <p:spTgt spid="1934"/>
                                        </p:tgtEl>
                                        <p:attrNameLst>
                                          <p:attrName>style.visibility</p:attrName>
                                        </p:attrNameLst>
                                      </p:cBhvr>
                                      <p:to>
                                        <p:strVal val="visible"/>
                                      </p:to>
                                    </p:set>
                                    <p:animEffect filter="fade" transition="in">
                                      <p:cBhvr>
                                        <p:cTn dur="500"/>
                                        <p:tgtEl>
                                          <p:spTgt spid="1934"/>
                                        </p:tgtEl>
                                      </p:cBhvr>
                                    </p:animEffect>
                                  </p:childTnLst>
                                </p:cTn>
                              </p:par>
                              <p:par>
                                <p:cTn fill="hold" nodeType="withEffect" presetClass="entr" presetID="10" presetSubtype="0">
                                  <p:stCondLst>
                                    <p:cond delay="3500"/>
                                  </p:stCondLst>
                                  <p:childTnLst>
                                    <p:set>
                                      <p:cBhvr>
                                        <p:cTn dur="1" fill="hold">
                                          <p:stCondLst>
                                            <p:cond delay="0"/>
                                          </p:stCondLst>
                                        </p:cTn>
                                        <p:tgtEl>
                                          <p:spTgt spid="1935"/>
                                        </p:tgtEl>
                                        <p:attrNameLst>
                                          <p:attrName>style.visibility</p:attrName>
                                        </p:attrNameLst>
                                      </p:cBhvr>
                                      <p:to>
                                        <p:strVal val="visible"/>
                                      </p:to>
                                    </p:set>
                                    <p:animEffect filter="fade" transition="in">
                                      <p:cBhvr>
                                        <p:cTn dur="500"/>
                                        <p:tgtEl>
                                          <p:spTgt spid="1935"/>
                                        </p:tgtEl>
                                      </p:cBhvr>
                                    </p:animEffect>
                                  </p:childTnLst>
                                </p:cTn>
                              </p:par>
                              <p:par>
                                <p:cTn fill="hold" nodeType="withEffect" presetClass="entr" presetID="23" presetSubtype="16">
                                  <p:stCondLst>
                                    <p:cond delay="4000"/>
                                  </p:stCondLst>
                                  <p:childTnLst>
                                    <p:set>
                                      <p:cBhvr>
                                        <p:cTn dur="1" fill="hold">
                                          <p:stCondLst>
                                            <p:cond delay="0"/>
                                          </p:stCondLst>
                                        </p:cTn>
                                        <p:tgtEl>
                                          <p:spTgt spid="1941"/>
                                        </p:tgtEl>
                                        <p:attrNameLst>
                                          <p:attrName>style.visibility</p:attrName>
                                        </p:attrNameLst>
                                      </p:cBhvr>
                                      <p:to>
                                        <p:strVal val="visible"/>
                                      </p:to>
                                    </p:set>
                                    <p:anim calcmode="lin" valueType="num">
                                      <p:cBhvr additive="base">
                                        <p:cTn dur="500"/>
                                        <p:tgtEl>
                                          <p:spTgt spid="1941"/>
                                        </p:tgtEl>
                                        <p:attrNameLst>
                                          <p:attrName>ppt_w</p:attrName>
                                        </p:attrNameLst>
                                      </p:cBhvr>
                                      <p:tavLst>
                                        <p:tav fmla="" tm="0">
                                          <p:val>
                                            <p:strVal val="0"/>
                                          </p:val>
                                        </p:tav>
                                        <p:tav fmla="" tm="100000">
                                          <p:val>
                                            <p:strVal val="#ppt_w"/>
                                          </p:val>
                                        </p:tav>
                                      </p:tavLst>
                                    </p:anim>
                                    <p:anim calcmode="lin" valueType="num">
                                      <p:cBhvr additive="base">
                                        <p:cTn dur="500"/>
                                        <p:tgtEl>
                                          <p:spTgt spid="194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4000"/>
                                  </p:stCondLst>
                                  <p:childTnLst>
                                    <p:set>
                                      <p:cBhvr>
                                        <p:cTn dur="1" fill="hold">
                                          <p:stCondLst>
                                            <p:cond delay="0"/>
                                          </p:stCondLst>
                                        </p:cTn>
                                        <p:tgtEl>
                                          <p:spTgt spid="1937"/>
                                        </p:tgtEl>
                                        <p:attrNameLst>
                                          <p:attrName>style.visibility</p:attrName>
                                        </p:attrNameLst>
                                      </p:cBhvr>
                                      <p:to>
                                        <p:strVal val="visible"/>
                                      </p:to>
                                    </p:set>
                                    <p:anim calcmode="lin" valueType="num">
                                      <p:cBhvr additive="base">
                                        <p:cTn dur="500"/>
                                        <p:tgtEl>
                                          <p:spTgt spid="1937"/>
                                        </p:tgtEl>
                                        <p:attrNameLst>
                                          <p:attrName>ppt_w</p:attrName>
                                        </p:attrNameLst>
                                      </p:cBhvr>
                                      <p:tavLst>
                                        <p:tav fmla="" tm="0">
                                          <p:val>
                                            <p:strVal val="0"/>
                                          </p:val>
                                        </p:tav>
                                        <p:tav fmla="" tm="100000">
                                          <p:val>
                                            <p:strVal val="#ppt_w"/>
                                          </p:val>
                                        </p:tav>
                                      </p:tavLst>
                                    </p:anim>
                                    <p:anim calcmode="lin" valueType="num">
                                      <p:cBhvr additive="base">
                                        <p:cTn dur="500"/>
                                        <p:tgtEl>
                                          <p:spTgt spid="193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4000"/>
                                  </p:stCondLst>
                                  <p:childTnLst>
                                    <p:set>
                                      <p:cBhvr>
                                        <p:cTn dur="1" fill="hold">
                                          <p:stCondLst>
                                            <p:cond delay="0"/>
                                          </p:stCondLst>
                                        </p:cTn>
                                        <p:tgtEl>
                                          <p:spTgt spid="1955"/>
                                        </p:tgtEl>
                                        <p:attrNameLst>
                                          <p:attrName>style.visibility</p:attrName>
                                        </p:attrNameLst>
                                      </p:cBhvr>
                                      <p:to>
                                        <p:strVal val="visible"/>
                                      </p:to>
                                    </p:set>
                                    <p:anim calcmode="lin" valueType="num">
                                      <p:cBhvr additive="base">
                                        <p:cTn dur="500"/>
                                        <p:tgtEl>
                                          <p:spTgt spid="1955"/>
                                        </p:tgtEl>
                                        <p:attrNameLst>
                                          <p:attrName>ppt_w</p:attrName>
                                        </p:attrNameLst>
                                      </p:cBhvr>
                                      <p:tavLst>
                                        <p:tav fmla="" tm="0">
                                          <p:val>
                                            <p:strVal val="0"/>
                                          </p:val>
                                        </p:tav>
                                        <p:tav fmla="" tm="100000">
                                          <p:val>
                                            <p:strVal val="#ppt_w"/>
                                          </p:val>
                                        </p:tav>
                                      </p:tavLst>
                                    </p:anim>
                                    <p:anim calcmode="lin" valueType="num">
                                      <p:cBhvr additive="base">
                                        <p:cTn dur="500"/>
                                        <p:tgtEl>
                                          <p:spTgt spid="195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4000"/>
                                  </p:stCondLst>
                                  <p:childTnLst>
                                    <p:set>
                                      <p:cBhvr>
                                        <p:cTn dur="1" fill="hold">
                                          <p:stCondLst>
                                            <p:cond delay="0"/>
                                          </p:stCondLst>
                                        </p:cTn>
                                        <p:tgtEl>
                                          <p:spTgt spid="1951"/>
                                        </p:tgtEl>
                                        <p:attrNameLst>
                                          <p:attrName>style.visibility</p:attrName>
                                        </p:attrNameLst>
                                      </p:cBhvr>
                                      <p:to>
                                        <p:strVal val="visible"/>
                                      </p:to>
                                    </p:set>
                                    <p:anim calcmode="lin" valueType="num">
                                      <p:cBhvr additive="base">
                                        <p:cTn dur="500"/>
                                        <p:tgtEl>
                                          <p:spTgt spid="1951"/>
                                        </p:tgtEl>
                                        <p:attrNameLst>
                                          <p:attrName>ppt_w</p:attrName>
                                        </p:attrNameLst>
                                      </p:cBhvr>
                                      <p:tavLst>
                                        <p:tav fmla="" tm="0">
                                          <p:val>
                                            <p:strVal val="0"/>
                                          </p:val>
                                        </p:tav>
                                        <p:tav fmla="" tm="100000">
                                          <p:val>
                                            <p:strVal val="#ppt_w"/>
                                          </p:val>
                                        </p:tav>
                                      </p:tavLst>
                                    </p:anim>
                                    <p:anim calcmode="lin" valueType="num">
                                      <p:cBhvr additive="base">
                                        <p:cTn dur="500"/>
                                        <p:tgtEl>
                                          <p:spTgt spid="195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4000"/>
                                  </p:stCondLst>
                                  <p:childTnLst>
                                    <p:set>
                                      <p:cBhvr>
                                        <p:cTn dur="1" fill="hold">
                                          <p:stCondLst>
                                            <p:cond delay="0"/>
                                          </p:stCondLst>
                                        </p:cTn>
                                        <p:tgtEl>
                                          <p:spTgt spid="1959"/>
                                        </p:tgtEl>
                                        <p:attrNameLst>
                                          <p:attrName>style.visibility</p:attrName>
                                        </p:attrNameLst>
                                      </p:cBhvr>
                                      <p:to>
                                        <p:strVal val="visible"/>
                                      </p:to>
                                    </p:set>
                                    <p:anim calcmode="lin" valueType="num">
                                      <p:cBhvr additive="base">
                                        <p:cTn dur="500"/>
                                        <p:tgtEl>
                                          <p:spTgt spid="1959"/>
                                        </p:tgtEl>
                                        <p:attrNameLst>
                                          <p:attrName>ppt_w</p:attrName>
                                        </p:attrNameLst>
                                      </p:cBhvr>
                                      <p:tavLst>
                                        <p:tav fmla="" tm="0">
                                          <p:val>
                                            <p:strVal val="0"/>
                                          </p:val>
                                        </p:tav>
                                        <p:tav fmla="" tm="100000">
                                          <p:val>
                                            <p:strVal val="#ppt_w"/>
                                          </p:val>
                                        </p:tav>
                                      </p:tavLst>
                                    </p:anim>
                                    <p:anim calcmode="lin" valueType="num">
                                      <p:cBhvr additive="base">
                                        <p:cTn dur="500"/>
                                        <p:tgtEl>
                                          <p:spTgt spid="1959"/>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4500"/>
                                  </p:stCondLst>
                                  <p:childTnLst>
                                    <p:set>
                                      <p:cBhvr>
                                        <p:cTn dur="1" fill="hold">
                                          <p:stCondLst>
                                            <p:cond delay="0"/>
                                          </p:stCondLst>
                                        </p:cTn>
                                        <p:tgtEl>
                                          <p:spTgt spid="1964"/>
                                        </p:tgtEl>
                                        <p:attrNameLst>
                                          <p:attrName>style.visibility</p:attrName>
                                        </p:attrNameLst>
                                      </p:cBhvr>
                                      <p:to>
                                        <p:strVal val="visible"/>
                                      </p:to>
                                    </p:set>
                                    <p:animEffect filter="fade" transition="in">
                                      <p:cBhvr>
                                        <p:cTn dur="500"/>
                                        <p:tgtEl>
                                          <p:spTgt spid="1964"/>
                                        </p:tgtEl>
                                      </p:cBhvr>
                                    </p:animEffect>
                                  </p:childTnLst>
                                </p:cTn>
                              </p:par>
                              <p:par>
                                <p:cTn fill="hold" nodeType="withEffect" presetClass="entr" presetID="10" presetSubtype="0">
                                  <p:stCondLst>
                                    <p:cond delay="4500"/>
                                  </p:stCondLst>
                                  <p:childTnLst>
                                    <p:set>
                                      <p:cBhvr>
                                        <p:cTn dur="1" fill="hold">
                                          <p:stCondLst>
                                            <p:cond delay="0"/>
                                          </p:stCondLst>
                                        </p:cTn>
                                        <p:tgtEl>
                                          <p:spTgt spid="1971"/>
                                        </p:tgtEl>
                                        <p:attrNameLst>
                                          <p:attrName>style.visibility</p:attrName>
                                        </p:attrNameLst>
                                      </p:cBhvr>
                                      <p:to>
                                        <p:strVal val="visible"/>
                                      </p:to>
                                    </p:set>
                                    <p:animEffect filter="fade" transition="in">
                                      <p:cBhvr>
                                        <p:cTn dur="500"/>
                                        <p:tgtEl>
                                          <p:spTgt spid="1971"/>
                                        </p:tgtEl>
                                      </p:cBhvr>
                                    </p:animEffect>
                                  </p:childTnLst>
                                </p:cTn>
                              </p:par>
                              <p:par>
                                <p:cTn fill="hold" nodeType="withEffect" presetClass="entr" presetID="10" presetSubtype="0">
                                  <p:stCondLst>
                                    <p:cond delay="4500"/>
                                  </p:stCondLst>
                                  <p:childTnLst>
                                    <p:set>
                                      <p:cBhvr>
                                        <p:cTn dur="1" fill="hold">
                                          <p:stCondLst>
                                            <p:cond delay="0"/>
                                          </p:stCondLst>
                                        </p:cTn>
                                        <p:tgtEl>
                                          <p:spTgt spid="1936"/>
                                        </p:tgtEl>
                                        <p:attrNameLst>
                                          <p:attrName>style.visibility</p:attrName>
                                        </p:attrNameLst>
                                      </p:cBhvr>
                                      <p:to>
                                        <p:strVal val="visible"/>
                                      </p:to>
                                    </p:set>
                                    <p:animEffect filter="fade" transition="in">
                                      <p:cBhvr>
                                        <p:cTn dur="500"/>
                                        <p:tgtEl>
                                          <p:spTgt spid="1936"/>
                                        </p:tgtEl>
                                      </p:cBhvr>
                                    </p:animEffect>
                                  </p:childTnLst>
                                </p:cTn>
                              </p:par>
                              <p:par>
                                <p:cTn fill="hold" nodeType="withEffect" presetClass="entr" presetID="10" presetSubtype="0">
                                  <p:stCondLst>
                                    <p:cond delay="4500"/>
                                  </p:stCondLst>
                                  <p:childTnLst>
                                    <p:set>
                                      <p:cBhvr>
                                        <p:cTn dur="1" fill="hold">
                                          <p:stCondLst>
                                            <p:cond delay="0"/>
                                          </p:stCondLst>
                                        </p:cTn>
                                        <p:tgtEl>
                                          <p:spTgt spid="1963"/>
                                        </p:tgtEl>
                                        <p:attrNameLst>
                                          <p:attrName>style.visibility</p:attrName>
                                        </p:attrNameLst>
                                      </p:cBhvr>
                                      <p:to>
                                        <p:strVal val="visible"/>
                                      </p:to>
                                    </p:set>
                                    <p:animEffect filter="fade" transition="in">
                                      <p:cBhvr>
                                        <p:cTn dur="500"/>
                                        <p:tgtEl>
                                          <p:spTgt spid="1963"/>
                                        </p:tgtEl>
                                      </p:cBhvr>
                                    </p:animEffect>
                                  </p:childTnLst>
                                </p:cTn>
                              </p:par>
                              <p:par>
                                <p:cTn fill="hold" nodeType="withEffect" presetClass="entr" presetID="10" presetSubtype="0">
                                  <p:stCondLst>
                                    <p:cond delay="4500"/>
                                  </p:stCondLst>
                                  <p:childTnLst>
                                    <p:set>
                                      <p:cBhvr>
                                        <p:cTn dur="1" fill="hold">
                                          <p:stCondLst>
                                            <p:cond delay="0"/>
                                          </p:stCondLst>
                                        </p:cTn>
                                        <p:tgtEl>
                                          <p:spTgt spid="1968"/>
                                        </p:tgtEl>
                                        <p:attrNameLst>
                                          <p:attrName>style.visibility</p:attrName>
                                        </p:attrNameLst>
                                      </p:cBhvr>
                                      <p:to>
                                        <p:strVal val="visible"/>
                                      </p:to>
                                    </p:set>
                                    <p:animEffect filter="fade" transition="in">
                                      <p:cBhvr>
                                        <p:cTn dur="500"/>
                                        <p:tgtEl>
                                          <p:spTgt spid="1968"/>
                                        </p:tgtEl>
                                      </p:cBhvr>
                                    </p:animEffect>
                                  </p:childTnLst>
                                </p:cTn>
                              </p:par>
                              <p:par>
                                <p:cTn fill="hold" nodeType="withEffect" presetClass="entr" presetID="10" presetSubtype="0">
                                  <p:stCondLst>
                                    <p:cond delay="5000"/>
                                  </p:stCondLst>
                                  <p:childTnLst>
                                    <p:set>
                                      <p:cBhvr>
                                        <p:cTn dur="1" fill="hold">
                                          <p:stCondLst>
                                            <p:cond delay="0"/>
                                          </p:stCondLst>
                                        </p:cTn>
                                        <p:tgtEl>
                                          <p:spTgt spid="1974"/>
                                        </p:tgtEl>
                                        <p:attrNameLst>
                                          <p:attrName>style.visibility</p:attrName>
                                        </p:attrNameLst>
                                      </p:cBhvr>
                                      <p:to>
                                        <p:strVal val="visible"/>
                                      </p:to>
                                    </p:set>
                                    <p:animEffect filter="fade" transition="in">
                                      <p:cBhvr>
                                        <p:cTn dur="1000"/>
                                        <p:tgtEl>
                                          <p:spTgt spid="197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989" name="Shape 1989"/>
        <p:cNvGrpSpPr/>
        <p:nvPr/>
      </p:nvGrpSpPr>
      <p:grpSpPr>
        <a:xfrm>
          <a:off x="0" y="0"/>
          <a:ext cx="0" cy="0"/>
          <a:chOff x="0" y="0"/>
          <a:chExt cx="0" cy="0"/>
        </a:xfrm>
      </p:grpSpPr>
      <p:sp>
        <p:nvSpPr>
          <p:cNvPr id="1990" name="Google Shape;1990;p29"/>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1991" name="Google Shape;1991;p29"/>
          <p:cNvSpPr txBox="1"/>
          <p:nvPr/>
        </p:nvSpPr>
        <p:spPr>
          <a:xfrm>
            <a:off x="4042252" y="-2151"/>
            <a:ext cx="4125845" cy="938719"/>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COMPANY FEATURE</a:t>
            </a:r>
            <a:endParaRPr sz="4000">
              <a:solidFill>
                <a:srgbClr val="7F7F7F"/>
              </a:solidFill>
              <a:latin typeface="Arial"/>
              <a:ea typeface="Arial"/>
              <a:cs typeface="Arial"/>
              <a:sym typeface="Arial"/>
            </a:endParaRPr>
          </a:p>
        </p:txBody>
      </p:sp>
      <p:sp>
        <p:nvSpPr>
          <p:cNvPr id="1992" name="Google Shape;1992;p29"/>
          <p:cNvSpPr txBox="1"/>
          <p:nvPr/>
        </p:nvSpPr>
        <p:spPr>
          <a:xfrm>
            <a:off x="4350889" y="722584"/>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sp>
        <p:nvSpPr>
          <p:cNvPr id="1993" name="Google Shape;1993;p29"/>
          <p:cNvSpPr/>
          <p:nvPr/>
        </p:nvSpPr>
        <p:spPr>
          <a:xfrm>
            <a:off x="593897" y="2175165"/>
            <a:ext cx="2122835" cy="1862262"/>
          </a:xfrm>
          <a:prstGeom prst="rect">
            <a:avLst/>
          </a:prstGeom>
          <a:gradFill>
            <a:gsLst>
              <a:gs pos="0">
                <a:srgbClr val="10171E"/>
              </a:gs>
              <a:gs pos="48000">
                <a:srgbClr val="18232D">
                  <a:alpha val="84705"/>
                </a:srgbClr>
              </a:gs>
              <a:gs pos="100000">
                <a:srgbClr val="10171E">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4" name="Google Shape;1994;p29"/>
          <p:cNvSpPr/>
          <p:nvPr/>
        </p:nvSpPr>
        <p:spPr>
          <a:xfrm>
            <a:off x="2841212" y="2175165"/>
            <a:ext cx="2125171" cy="1862262"/>
          </a:xfrm>
          <a:prstGeom prst="rect">
            <a:avLst/>
          </a:prstGeom>
          <a:gradFill>
            <a:gsLst>
              <a:gs pos="0">
                <a:srgbClr val="0D4A4A"/>
              </a:gs>
              <a:gs pos="48000">
                <a:srgbClr val="146F6F">
                  <a:alpha val="84705"/>
                </a:srgbClr>
              </a:gs>
              <a:gs pos="100000">
                <a:srgbClr val="0D4A4A">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5" name="Google Shape;1995;p29"/>
          <p:cNvSpPr/>
          <p:nvPr/>
        </p:nvSpPr>
        <p:spPr>
          <a:xfrm>
            <a:off x="5102165" y="2175165"/>
            <a:ext cx="2112700" cy="1862262"/>
          </a:xfrm>
          <a:prstGeom prst="rect">
            <a:avLst/>
          </a:prstGeom>
          <a:gradFill>
            <a:gsLst>
              <a:gs pos="0">
                <a:srgbClr val="3D5C28"/>
              </a:gs>
              <a:gs pos="48000">
                <a:srgbClr val="5C8A3C">
                  <a:alpha val="84705"/>
                </a:srgbClr>
              </a:gs>
              <a:gs pos="100000">
                <a:srgbClr val="3D5C28">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6" name="Google Shape;1996;p29"/>
          <p:cNvSpPr/>
          <p:nvPr/>
        </p:nvSpPr>
        <p:spPr>
          <a:xfrm>
            <a:off x="7338260" y="2171812"/>
            <a:ext cx="2125088" cy="1862262"/>
          </a:xfrm>
          <a:prstGeom prst="rect">
            <a:avLst/>
          </a:prstGeom>
          <a:gradFill>
            <a:gsLst>
              <a:gs pos="0">
                <a:srgbClr val="9F6C04"/>
              </a:gs>
              <a:gs pos="48000">
                <a:srgbClr val="EEA206">
                  <a:alpha val="84705"/>
                </a:srgbClr>
              </a:gs>
              <a:gs pos="100000">
                <a:srgbClr val="9F6C04">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7" name="Google Shape;1997;p29"/>
          <p:cNvSpPr/>
          <p:nvPr/>
        </p:nvSpPr>
        <p:spPr>
          <a:xfrm>
            <a:off x="9587911" y="2175165"/>
            <a:ext cx="2123923" cy="1862262"/>
          </a:xfrm>
          <a:prstGeom prst="rect">
            <a:avLst/>
          </a:prstGeom>
          <a:gradFill>
            <a:gsLst>
              <a:gs pos="0">
                <a:srgbClr val="9A1105"/>
              </a:gs>
              <a:gs pos="48000">
                <a:srgbClr val="E81A07">
                  <a:alpha val="84705"/>
                </a:srgbClr>
              </a:gs>
              <a:gs pos="100000">
                <a:srgbClr val="9A110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1998" name="Google Shape;1998;p29"/>
          <p:cNvGrpSpPr/>
          <p:nvPr/>
        </p:nvGrpSpPr>
        <p:grpSpPr>
          <a:xfrm>
            <a:off x="1283793" y="2762934"/>
            <a:ext cx="777159" cy="724361"/>
            <a:chOff x="1687637" y="550581"/>
            <a:chExt cx="452247" cy="421522"/>
          </a:xfrm>
        </p:grpSpPr>
        <p:sp>
          <p:nvSpPr>
            <p:cNvPr id="1999" name="Google Shape;1999;p29"/>
            <p:cNvSpPr/>
            <p:nvPr/>
          </p:nvSpPr>
          <p:spPr>
            <a:xfrm>
              <a:off x="1747648" y="912091"/>
              <a:ext cx="332224" cy="60012"/>
            </a:xfrm>
            <a:custGeom>
              <a:rect b="b" l="l" r="r" t="t"/>
              <a:pathLst>
                <a:path extrusionOk="0" h="53" w="292">
                  <a:moveTo>
                    <a:pt x="287" y="0"/>
                  </a:moveTo>
                  <a:cubicBezTo>
                    <a:pt x="6" y="0"/>
                    <a:pt x="6" y="0"/>
                    <a:pt x="6" y="0"/>
                  </a:cubicBezTo>
                  <a:cubicBezTo>
                    <a:pt x="3" y="0"/>
                    <a:pt x="0" y="2"/>
                    <a:pt x="0" y="5"/>
                  </a:cubicBezTo>
                  <a:cubicBezTo>
                    <a:pt x="0" y="48"/>
                    <a:pt x="0" y="48"/>
                    <a:pt x="0" y="48"/>
                  </a:cubicBezTo>
                  <a:cubicBezTo>
                    <a:pt x="0" y="51"/>
                    <a:pt x="3" y="53"/>
                    <a:pt x="6" y="53"/>
                  </a:cubicBezTo>
                  <a:cubicBezTo>
                    <a:pt x="287" y="53"/>
                    <a:pt x="287" y="53"/>
                    <a:pt x="287" y="53"/>
                  </a:cubicBezTo>
                  <a:cubicBezTo>
                    <a:pt x="290" y="53"/>
                    <a:pt x="292" y="51"/>
                    <a:pt x="292" y="48"/>
                  </a:cubicBezTo>
                  <a:cubicBezTo>
                    <a:pt x="292" y="5"/>
                    <a:pt x="292" y="5"/>
                    <a:pt x="292" y="5"/>
                  </a:cubicBezTo>
                  <a:cubicBezTo>
                    <a:pt x="292" y="2"/>
                    <a:pt x="290" y="0"/>
                    <a:pt x="287" y="0"/>
                  </a:cubicBezTo>
                  <a:close/>
                </a:path>
              </a:pathLst>
            </a:custGeom>
            <a:noFill/>
            <a:ln cap="flat" cmpd="sng" w="254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00" name="Google Shape;2000;p29"/>
            <p:cNvSpPr/>
            <p:nvPr/>
          </p:nvSpPr>
          <p:spPr>
            <a:xfrm>
              <a:off x="1687637" y="550581"/>
              <a:ext cx="452247" cy="331744"/>
            </a:xfrm>
            <a:custGeom>
              <a:rect b="b" l="l" r="r" t="t"/>
              <a:pathLst>
                <a:path extrusionOk="0" h="292" w="398">
                  <a:moveTo>
                    <a:pt x="398" y="40"/>
                  </a:moveTo>
                  <a:cubicBezTo>
                    <a:pt x="398" y="18"/>
                    <a:pt x="380" y="0"/>
                    <a:pt x="358" y="0"/>
                  </a:cubicBezTo>
                  <a:cubicBezTo>
                    <a:pt x="336" y="0"/>
                    <a:pt x="318" y="18"/>
                    <a:pt x="318" y="40"/>
                  </a:cubicBezTo>
                  <a:cubicBezTo>
                    <a:pt x="318" y="53"/>
                    <a:pt x="325" y="65"/>
                    <a:pt x="335" y="72"/>
                  </a:cubicBezTo>
                  <a:cubicBezTo>
                    <a:pt x="265" y="212"/>
                    <a:pt x="265" y="212"/>
                    <a:pt x="265" y="212"/>
                  </a:cubicBezTo>
                  <a:cubicBezTo>
                    <a:pt x="219" y="74"/>
                    <a:pt x="219" y="74"/>
                    <a:pt x="219" y="74"/>
                  </a:cubicBezTo>
                  <a:cubicBezTo>
                    <a:pt x="231" y="67"/>
                    <a:pt x="239" y="54"/>
                    <a:pt x="239" y="40"/>
                  </a:cubicBezTo>
                  <a:cubicBezTo>
                    <a:pt x="239" y="18"/>
                    <a:pt x="221" y="0"/>
                    <a:pt x="199" y="0"/>
                  </a:cubicBezTo>
                  <a:cubicBezTo>
                    <a:pt x="177" y="0"/>
                    <a:pt x="159" y="18"/>
                    <a:pt x="159" y="40"/>
                  </a:cubicBezTo>
                  <a:cubicBezTo>
                    <a:pt x="159" y="54"/>
                    <a:pt x="167" y="67"/>
                    <a:pt x="179" y="74"/>
                  </a:cubicBezTo>
                  <a:cubicBezTo>
                    <a:pt x="133" y="212"/>
                    <a:pt x="133" y="212"/>
                    <a:pt x="133" y="212"/>
                  </a:cubicBezTo>
                  <a:cubicBezTo>
                    <a:pt x="63" y="72"/>
                    <a:pt x="63" y="72"/>
                    <a:pt x="63" y="72"/>
                  </a:cubicBezTo>
                  <a:cubicBezTo>
                    <a:pt x="73" y="65"/>
                    <a:pt x="80" y="53"/>
                    <a:pt x="80" y="40"/>
                  </a:cubicBezTo>
                  <a:cubicBezTo>
                    <a:pt x="80" y="18"/>
                    <a:pt x="62" y="0"/>
                    <a:pt x="40" y="0"/>
                  </a:cubicBezTo>
                  <a:cubicBezTo>
                    <a:pt x="18" y="0"/>
                    <a:pt x="0" y="18"/>
                    <a:pt x="0" y="40"/>
                  </a:cubicBezTo>
                  <a:cubicBezTo>
                    <a:pt x="0" y="58"/>
                    <a:pt x="13" y="73"/>
                    <a:pt x="29" y="78"/>
                  </a:cubicBezTo>
                  <a:cubicBezTo>
                    <a:pt x="53" y="292"/>
                    <a:pt x="53" y="292"/>
                    <a:pt x="53" y="292"/>
                  </a:cubicBezTo>
                  <a:cubicBezTo>
                    <a:pt x="345" y="292"/>
                    <a:pt x="345" y="292"/>
                    <a:pt x="345" y="292"/>
                  </a:cubicBezTo>
                  <a:cubicBezTo>
                    <a:pt x="369" y="78"/>
                    <a:pt x="369" y="78"/>
                    <a:pt x="369" y="78"/>
                  </a:cubicBezTo>
                  <a:cubicBezTo>
                    <a:pt x="386" y="73"/>
                    <a:pt x="398" y="58"/>
                    <a:pt x="398" y="40"/>
                  </a:cubicBezTo>
                  <a:close/>
                </a:path>
              </a:pathLst>
            </a:custGeom>
            <a:noFill/>
            <a:ln cap="flat" cmpd="sng" w="254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2001" name="Google Shape;2001;p29"/>
          <p:cNvGrpSpPr/>
          <p:nvPr/>
        </p:nvGrpSpPr>
        <p:grpSpPr>
          <a:xfrm>
            <a:off x="3533889" y="2746233"/>
            <a:ext cx="764732" cy="801380"/>
            <a:chOff x="1989375" y="-164756"/>
            <a:chExt cx="450807" cy="472411"/>
          </a:xfrm>
        </p:grpSpPr>
        <p:sp>
          <p:nvSpPr>
            <p:cNvPr id="2002" name="Google Shape;2002;p29"/>
            <p:cNvSpPr/>
            <p:nvPr/>
          </p:nvSpPr>
          <p:spPr>
            <a:xfrm>
              <a:off x="2056108" y="-164756"/>
              <a:ext cx="384074" cy="331744"/>
            </a:xfrm>
            <a:custGeom>
              <a:rect b="b" l="l" r="r" t="t"/>
              <a:pathLst>
                <a:path extrusionOk="0" h="292" w="338">
                  <a:moveTo>
                    <a:pt x="312" y="0"/>
                  </a:moveTo>
                  <a:cubicBezTo>
                    <a:pt x="0" y="0"/>
                    <a:pt x="0" y="0"/>
                    <a:pt x="0" y="0"/>
                  </a:cubicBezTo>
                  <a:cubicBezTo>
                    <a:pt x="106" y="54"/>
                    <a:pt x="106" y="54"/>
                    <a:pt x="106" y="54"/>
                  </a:cubicBezTo>
                  <a:cubicBezTo>
                    <a:pt x="285" y="54"/>
                    <a:pt x="285" y="54"/>
                    <a:pt x="285" y="54"/>
                  </a:cubicBezTo>
                  <a:cubicBezTo>
                    <a:pt x="285" y="80"/>
                    <a:pt x="285" y="80"/>
                    <a:pt x="285" y="80"/>
                  </a:cubicBezTo>
                  <a:cubicBezTo>
                    <a:pt x="159" y="80"/>
                    <a:pt x="159" y="80"/>
                    <a:pt x="159" y="80"/>
                  </a:cubicBezTo>
                  <a:cubicBezTo>
                    <a:pt x="194" y="98"/>
                    <a:pt x="194" y="98"/>
                    <a:pt x="194" y="98"/>
                  </a:cubicBezTo>
                  <a:cubicBezTo>
                    <a:pt x="208" y="105"/>
                    <a:pt x="220" y="118"/>
                    <a:pt x="226" y="133"/>
                  </a:cubicBezTo>
                  <a:cubicBezTo>
                    <a:pt x="285" y="133"/>
                    <a:pt x="285" y="133"/>
                    <a:pt x="285" y="133"/>
                  </a:cubicBezTo>
                  <a:cubicBezTo>
                    <a:pt x="285" y="160"/>
                    <a:pt x="285" y="160"/>
                    <a:pt x="285" y="160"/>
                  </a:cubicBezTo>
                  <a:cubicBezTo>
                    <a:pt x="232" y="160"/>
                    <a:pt x="232" y="160"/>
                    <a:pt x="232" y="160"/>
                  </a:cubicBezTo>
                  <a:cubicBezTo>
                    <a:pt x="232" y="292"/>
                    <a:pt x="232" y="292"/>
                    <a:pt x="232" y="292"/>
                  </a:cubicBezTo>
                  <a:cubicBezTo>
                    <a:pt x="312" y="292"/>
                    <a:pt x="312" y="292"/>
                    <a:pt x="312" y="292"/>
                  </a:cubicBezTo>
                  <a:cubicBezTo>
                    <a:pt x="326" y="292"/>
                    <a:pt x="338" y="280"/>
                    <a:pt x="338" y="266"/>
                  </a:cubicBezTo>
                  <a:cubicBezTo>
                    <a:pt x="338" y="27"/>
                    <a:pt x="338" y="27"/>
                    <a:pt x="338" y="27"/>
                  </a:cubicBezTo>
                  <a:cubicBezTo>
                    <a:pt x="338" y="12"/>
                    <a:pt x="326" y="0"/>
                    <a:pt x="312" y="0"/>
                  </a:cubicBezTo>
                  <a:close/>
                </a:path>
              </a:pathLst>
            </a:custGeom>
            <a:noFill/>
            <a:ln cap="flat" cmpd="sng" w="254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03" name="Google Shape;2003;p29"/>
            <p:cNvSpPr/>
            <p:nvPr/>
          </p:nvSpPr>
          <p:spPr>
            <a:xfrm>
              <a:off x="1989375" y="-153714"/>
              <a:ext cx="301018" cy="461369"/>
            </a:xfrm>
            <a:custGeom>
              <a:rect b="b" l="l" r="r" t="t"/>
              <a:pathLst>
                <a:path extrusionOk="0" h="406" w="265">
                  <a:moveTo>
                    <a:pt x="241" y="111"/>
                  </a:moveTo>
                  <a:cubicBezTo>
                    <a:pt x="23" y="2"/>
                    <a:pt x="23" y="2"/>
                    <a:pt x="23" y="2"/>
                  </a:cubicBezTo>
                  <a:cubicBezTo>
                    <a:pt x="20" y="1"/>
                    <a:pt x="17" y="0"/>
                    <a:pt x="14" y="0"/>
                  </a:cubicBezTo>
                  <a:cubicBezTo>
                    <a:pt x="5" y="0"/>
                    <a:pt x="0" y="6"/>
                    <a:pt x="0" y="17"/>
                  </a:cubicBezTo>
                  <a:cubicBezTo>
                    <a:pt x="0" y="256"/>
                    <a:pt x="0" y="256"/>
                    <a:pt x="0" y="256"/>
                  </a:cubicBezTo>
                  <a:cubicBezTo>
                    <a:pt x="0" y="270"/>
                    <a:pt x="10" y="288"/>
                    <a:pt x="23" y="294"/>
                  </a:cubicBezTo>
                  <a:cubicBezTo>
                    <a:pt x="241" y="403"/>
                    <a:pt x="241" y="403"/>
                    <a:pt x="241" y="403"/>
                  </a:cubicBezTo>
                  <a:cubicBezTo>
                    <a:pt x="244" y="405"/>
                    <a:pt x="248" y="406"/>
                    <a:pt x="251" y="406"/>
                  </a:cubicBezTo>
                  <a:cubicBezTo>
                    <a:pt x="259" y="406"/>
                    <a:pt x="265" y="399"/>
                    <a:pt x="265" y="388"/>
                  </a:cubicBezTo>
                  <a:cubicBezTo>
                    <a:pt x="265" y="150"/>
                    <a:pt x="265" y="150"/>
                    <a:pt x="265" y="150"/>
                  </a:cubicBezTo>
                  <a:cubicBezTo>
                    <a:pt x="265" y="135"/>
                    <a:pt x="254" y="118"/>
                    <a:pt x="241" y="111"/>
                  </a:cubicBezTo>
                  <a:close/>
                  <a:moveTo>
                    <a:pt x="185" y="282"/>
                  </a:moveTo>
                  <a:cubicBezTo>
                    <a:pt x="171" y="282"/>
                    <a:pt x="159" y="264"/>
                    <a:pt x="159" y="242"/>
                  </a:cubicBezTo>
                  <a:cubicBezTo>
                    <a:pt x="159" y="220"/>
                    <a:pt x="171" y="203"/>
                    <a:pt x="185" y="203"/>
                  </a:cubicBezTo>
                  <a:cubicBezTo>
                    <a:pt x="200" y="203"/>
                    <a:pt x="212" y="220"/>
                    <a:pt x="212" y="242"/>
                  </a:cubicBezTo>
                  <a:cubicBezTo>
                    <a:pt x="212" y="264"/>
                    <a:pt x="200" y="282"/>
                    <a:pt x="185" y="282"/>
                  </a:cubicBezTo>
                  <a:close/>
                </a:path>
              </a:pathLst>
            </a:custGeom>
            <a:noFill/>
            <a:ln cap="flat" cmpd="sng" w="254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2004" name="Google Shape;2004;p29"/>
          <p:cNvGrpSpPr/>
          <p:nvPr/>
        </p:nvGrpSpPr>
        <p:grpSpPr>
          <a:xfrm>
            <a:off x="5815328" y="2665804"/>
            <a:ext cx="679293" cy="777553"/>
            <a:chOff x="512850" y="1020112"/>
            <a:chExt cx="421521" cy="482494"/>
          </a:xfrm>
        </p:grpSpPr>
        <p:sp>
          <p:nvSpPr>
            <p:cNvPr id="2005" name="Google Shape;2005;p29"/>
            <p:cNvSpPr/>
            <p:nvPr/>
          </p:nvSpPr>
          <p:spPr>
            <a:xfrm>
              <a:off x="603587" y="1020112"/>
              <a:ext cx="241007" cy="120023"/>
            </a:xfrm>
            <a:custGeom>
              <a:rect b="b" l="l" r="r" t="t"/>
              <a:pathLst>
                <a:path extrusionOk="0" h="106" w="212">
                  <a:moveTo>
                    <a:pt x="212" y="53"/>
                  </a:moveTo>
                  <a:cubicBezTo>
                    <a:pt x="159" y="53"/>
                    <a:pt x="159" y="53"/>
                    <a:pt x="159" y="53"/>
                  </a:cubicBezTo>
                  <a:cubicBezTo>
                    <a:pt x="159" y="24"/>
                    <a:pt x="135" y="0"/>
                    <a:pt x="106" y="0"/>
                  </a:cubicBezTo>
                  <a:cubicBezTo>
                    <a:pt x="76" y="0"/>
                    <a:pt x="53" y="24"/>
                    <a:pt x="53" y="53"/>
                  </a:cubicBezTo>
                  <a:cubicBezTo>
                    <a:pt x="0" y="53"/>
                    <a:pt x="0" y="53"/>
                    <a:pt x="0" y="53"/>
                  </a:cubicBezTo>
                  <a:cubicBezTo>
                    <a:pt x="0" y="106"/>
                    <a:pt x="0" y="106"/>
                    <a:pt x="0" y="106"/>
                  </a:cubicBezTo>
                  <a:cubicBezTo>
                    <a:pt x="212" y="106"/>
                    <a:pt x="212" y="106"/>
                    <a:pt x="212" y="106"/>
                  </a:cubicBezTo>
                  <a:lnTo>
                    <a:pt x="212" y="53"/>
                  </a:lnTo>
                  <a:close/>
                  <a:moveTo>
                    <a:pt x="106" y="80"/>
                  </a:moveTo>
                  <a:cubicBezTo>
                    <a:pt x="91" y="80"/>
                    <a:pt x="79" y="68"/>
                    <a:pt x="79" y="53"/>
                  </a:cubicBezTo>
                  <a:cubicBezTo>
                    <a:pt x="79" y="39"/>
                    <a:pt x="91" y="27"/>
                    <a:pt x="106" y="27"/>
                  </a:cubicBezTo>
                  <a:cubicBezTo>
                    <a:pt x="120" y="27"/>
                    <a:pt x="132" y="39"/>
                    <a:pt x="132" y="53"/>
                  </a:cubicBezTo>
                  <a:cubicBezTo>
                    <a:pt x="132" y="68"/>
                    <a:pt x="120" y="80"/>
                    <a:pt x="106" y="80"/>
                  </a:cubicBezTo>
                  <a:close/>
                </a:path>
              </a:pathLst>
            </a:custGeom>
            <a:noFill/>
            <a:ln cap="flat" cmpd="sng" w="254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06" name="Google Shape;2006;p29"/>
            <p:cNvSpPr/>
            <p:nvPr/>
          </p:nvSpPr>
          <p:spPr>
            <a:xfrm>
              <a:off x="512850" y="1080124"/>
              <a:ext cx="421521" cy="422482"/>
            </a:xfrm>
            <a:custGeom>
              <a:rect b="b" l="l" r="r" t="t"/>
              <a:pathLst>
                <a:path extrusionOk="0" h="880" w="878">
                  <a:moveTo>
                    <a:pt x="752" y="0"/>
                  </a:moveTo>
                  <a:lnTo>
                    <a:pt x="752" y="189"/>
                  </a:lnTo>
                  <a:lnTo>
                    <a:pt x="125" y="189"/>
                  </a:lnTo>
                  <a:lnTo>
                    <a:pt x="125" y="0"/>
                  </a:lnTo>
                  <a:lnTo>
                    <a:pt x="0" y="0"/>
                  </a:lnTo>
                  <a:lnTo>
                    <a:pt x="0" y="880"/>
                  </a:lnTo>
                  <a:lnTo>
                    <a:pt x="878" y="880"/>
                  </a:lnTo>
                  <a:lnTo>
                    <a:pt x="878" y="0"/>
                  </a:lnTo>
                  <a:lnTo>
                    <a:pt x="752" y="0"/>
                  </a:lnTo>
                  <a:close/>
                  <a:moveTo>
                    <a:pt x="409" y="745"/>
                  </a:moveTo>
                  <a:lnTo>
                    <a:pt x="366" y="700"/>
                  </a:lnTo>
                  <a:lnTo>
                    <a:pt x="189" y="523"/>
                  </a:lnTo>
                  <a:lnTo>
                    <a:pt x="276" y="435"/>
                  </a:lnTo>
                  <a:lnTo>
                    <a:pt x="409" y="568"/>
                  </a:lnTo>
                  <a:lnTo>
                    <a:pt x="662" y="315"/>
                  </a:lnTo>
                  <a:lnTo>
                    <a:pt x="752" y="402"/>
                  </a:lnTo>
                  <a:lnTo>
                    <a:pt x="409" y="745"/>
                  </a:lnTo>
                  <a:close/>
                </a:path>
              </a:pathLst>
            </a:custGeom>
            <a:noFill/>
            <a:ln cap="flat" cmpd="sng" w="254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2007" name="Google Shape;2007;p29"/>
          <p:cNvGrpSpPr/>
          <p:nvPr/>
        </p:nvGrpSpPr>
        <p:grpSpPr>
          <a:xfrm>
            <a:off x="8129725" y="2786839"/>
            <a:ext cx="581283" cy="620776"/>
            <a:chOff x="1174898" y="640359"/>
            <a:chExt cx="452247" cy="482973"/>
          </a:xfrm>
        </p:grpSpPr>
        <p:sp>
          <p:nvSpPr>
            <p:cNvPr id="2008" name="Google Shape;2008;p29"/>
            <p:cNvSpPr/>
            <p:nvPr/>
          </p:nvSpPr>
          <p:spPr>
            <a:xfrm>
              <a:off x="1174898" y="640359"/>
              <a:ext cx="452247" cy="482973"/>
            </a:xfrm>
            <a:custGeom>
              <a:rect b="b" l="l" r="r" t="t"/>
              <a:pathLst>
                <a:path extrusionOk="0" h="425" w="398">
                  <a:moveTo>
                    <a:pt x="372" y="0"/>
                  </a:moveTo>
                  <a:cubicBezTo>
                    <a:pt x="27" y="0"/>
                    <a:pt x="27" y="0"/>
                    <a:pt x="27" y="0"/>
                  </a:cubicBezTo>
                  <a:cubicBezTo>
                    <a:pt x="12" y="0"/>
                    <a:pt x="0" y="12"/>
                    <a:pt x="0" y="27"/>
                  </a:cubicBezTo>
                  <a:cubicBezTo>
                    <a:pt x="0" y="372"/>
                    <a:pt x="0" y="372"/>
                    <a:pt x="0" y="372"/>
                  </a:cubicBezTo>
                  <a:cubicBezTo>
                    <a:pt x="0" y="386"/>
                    <a:pt x="12" y="398"/>
                    <a:pt x="27" y="398"/>
                  </a:cubicBezTo>
                  <a:cubicBezTo>
                    <a:pt x="53" y="398"/>
                    <a:pt x="53" y="398"/>
                    <a:pt x="53" y="398"/>
                  </a:cubicBezTo>
                  <a:cubicBezTo>
                    <a:pt x="53" y="413"/>
                    <a:pt x="65" y="425"/>
                    <a:pt x="80" y="425"/>
                  </a:cubicBezTo>
                  <a:cubicBezTo>
                    <a:pt x="94" y="425"/>
                    <a:pt x="106" y="413"/>
                    <a:pt x="106" y="398"/>
                  </a:cubicBezTo>
                  <a:cubicBezTo>
                    <a:pt x="292" y="398"/>
                    <a:pt x="292" y="398"/>
                    <a:pt x="292" y="398"/>
                  </a:cubicBezTo>
                  <a:cubicBezTo>
                    <a:pt x="292" y="413"/>
                    <a:pt x="304" y="425"/>
                    <a:pt x="319" y="425"/>
                  </a:cubicBezTo>
                  <a:cubicBezTo>
                    <a:pt x="333" y="425"/>
                    <a:pt x="345" y="413"/>
                    <a:pt x="345" y="398"/>
                  </a:cubicBezTo>
                  <a:cubicBezTo>
                    <a:pt x="372" y="398"/>
                    <a:pt x="372" y="398"/>
                    <a:pt x="372" y="398"/>
                  </a:cubicBezTo>
                  <a:cubicBezTo>
                    <a:pt x="386" y="398"/>
                    <a:pt x="398" y="386"/>
                    <a:pt x="398" y="372"/>
                  </a:cubicBezTo>
                  <a:cubicBezTo>
                    <a:pt x="398" y="27"/>
                    <a:pt x="398" y="27"/>
                    <a:pt x="398" y="27"/>
                  </a:cubicBezTo>
                  <a:cubicBezTo>
                    <a:pt x="398" y="12"/>
                    <a:pt x="386" y="0"/>
                    <a:pt x="372" y="0"/>
                  </a:cubicBezTo>
                  <a:close/>
                  <a:moveTo>
                    <a:pt x="345" y="345"/>
                  </a:moveTo>
                  <a:cubicBezTo>
                    <a:pt x="53" y="345"/>
                    <a:pt x="53" y="345"/>
                    <a:pt x="53" y="345"/>
                  </a:cubicBezTo>
                  <a:cubicBezTo>
                    <a:pt x="53" y="213"/>
                    <a:pt x="53" y="213"/>
                    <a:pt x="53" y="213"/>
                  </a:cubicBezTo>
                  <a:cubicBezTo>
                    <a:pt x="345" y="213"/>
                    <a:pt x="345" y="213"/>
                    <a:pt x="345" y="213"/>
                  </a:cubicBezTo>
                  <a:lnTo>
                    <a:pt x="345" y="345"/>
                  </a:lnTo>
                  <a:close/>
                  <a:moveTo>
                    <a:pt x="345" y="186"/>
                  </a:moveTo>
                  <a:cubicBezTo>
                    <a:pt x="53" y="186"/>
                    <a:pt x="53" y="186"/>
                    <a:pt x="53" y="186"/>
                  </a:cubicBezTo>
                  <a:cubicBezTo>
                    <a:pt x="53" y="53"/>
                    <a:pt x="53" y="53"/>
                    <a:pt x="53" y="53"/>
                  </a:cubicBezTo>
                  <a:cubicBezTo>
                    <a:pt x="345" y="53"/>
                    <a:pt x="345" y="53"/>
                    <a:pt x="345" y="53"/>
                  </a:cubicBezTo>
                  <a:lnTo>
                    <a:pt x="345" y="186"/>
                  </a:lnTo>
                  <a:close/>
                </a:path>
              </a:pathLst>
            </a:custGeom>
            <a:noFill/>
            <a:ln cap="flat" cmpd="sng" w="254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09" name="Google Shape;2009;p29"/>
            <p:cNvSpPr/>
            <p:nvPr/>
          </p:nvSpPr>
          <p:spPr>
            <a:xfrm>
              <a:off x="1266115" y="912091"/>
              <a:ext cx="271732" cy="90738"/>
            </a:xfrm>
            <a:custGeom>
              <a:rect b="b" l="l" r="r" t="t"/>
              <a:pathLst>
                <a:path extrusionOk="0" h="189" w="566">
                  <a:moveTo>
                    <a:pt x="566" y="0"/>
                  </a:moveTo>
                  <a:lnTo>
                    <a:pt x="0" y="0"/>
                  </a:lnTo>
                  <a:lnTo>
                    <a:pt x="0" y="189"/>
                  </a:lnTo>
                  <a:lnTo>
                    <a:pt x="566" y="189"/>
                  </a:lnTo>
                  <a:lnTo>
                    <a:pt x="566" y="0"/>
                  </a:lnTo>
                  <a:close/>
                  <a:moveTo>
                    <a:pt x="376" y="125"/>
                  </a:moveTo>
                  <a:lnTo>
                    <a:pt x="187" y="125"/>
                  </a:lnTo>
                  <a:lnTo>
                    <a:pt x="187" y="64"/>
                  </a:lnTo>
                  <a:lnTo>
                    <a:pt x="376" y="64"/>
                  </a:lnTo>
                  <a:lnTo>
                    <a:pt x="376" y="125"/>
                  </a:lnTo>
                  <a:close/>
                </a:path>
              </a:pathLst>
            </a:custGeom>
            <a:noFill/>
            <a:ln cap="flat" cmpd="sng" w="254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10" name="Google Shape;2010;p29"/>
            <p:cNvSpPr/>
            <p:nvPr/>
          </p:nvSpPr>
          <p:spPr>
            <a:xfrm>
              <a:off x="1266115" y="731096"/>
              <a:ext cx="271732" cy="91218"/>
            </a:xfrm>
            <a:custGeom>
              <a:rect b="b" l="l" r="r" t="t"/>
              <a:pathLst>
                <a:path extrusionOk="0" h="190" w="566">
                  <a:moveTo>
                    <a:pt x="566" y="0"/>
                  </a:moveTo>
                  <a:lnTo>
                    <a:pt x="0" y="0"/>
                  </a:lnTo>
                  <a:lnTo>
                    <a:pt x="0" y="190"/>
                  </a:lnTo>
                  <a:lnTo>
                    <a:pt x="566" y="190"/>
                  </a:lnTo>
                  <a:lnTo>
                    <a:pt x="566" y="0"/>
                  </a:lnTo>
                  <a:close/>
                  <a:moveTo>
                    <a:pt x="376" y="126"/>
                  </a:moveTo>
                  <a:lnTo>
                    <a:pt x="187" y="126"/>
                  </a:lnTo>
                  <a:lnTo>
                    <a:pt x="187" y="62"/>
                  </a:lnTo>
                  <a:lnTo>
                    <a:pt x="376" y="62"/>
                  </a:lnTo>
                  <a:lnTo>
                    <a:pt x="376" y="126"/>
                  </a:lnTo>
                  <a:close/>
                </a:path>
              </a:pathLst>
            </a:custGeom>
            <a:noFill/>
            <a:ln cap="flat" cmpd="sng" w="254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011" name="Google Shape;2011;p29"/>
          <p:cNvSpPr/>
          <p:nvPr/>
        </p:nvSpPr>
        <p:spPr>
          <a:xfrm>
            <a:off x="10323837" y="2785909"/>
            <a:ext cx="630113" cy="671585"/>
          </a:xfrm>
          <a:custGeom>
            <a:rect b="b" l="l" r="r" t="t"/>
            <a:pathLst>
              <a:path extrusionOk="0" h="424" w="398">
                <a:moveTo>
                  <a:pt x="371" y="0"/>
                </a:moveTo>
                <a:cubicBezTo>
                  <a:pt x="53" y="0"/>
                  <a:pt x="53" y="0"/>
                  <a:pt x="53" y="0"/>
                </a:cubicBezTo>
                <a:cubicBezTo>
                  <a:pt x="38" y="0"/>
                  <a:pt x="26" y="12"/>
                  <a:pt x="26" y="26"/>
                </a:cubicBezTo>
                <a:cubicBezTo>
                  <a:pt x="26" y="79"/>
                  <a:pt x="26" y="79"/>
                  <a:pt x="26" y="79"/>
                </a:cubicBezTo>
                <a:cubicBezTo>
                  <a:pt x="66" y="79"/>
                  <a:pt x="66" y="79"/>
                  <a:pt x="66" y="79"/>
                </a:cubicBezTo>
                <a:cubicBezTo>
                  <a:pt x="74" y="79"/>
                  <a:pt x="79" y="85"/>
                  <a:pt x="79" y="93"/>
                </a:cubicBezTo>
                <a:cubicBezTo>
                  <a:pt x="79" y="100"/>
                  <a:pt x="74" y="106"/>
                  <a:pt x="66" y="106"/>
                </a:cubicBezTo>
                <a:cubicBezTo>
                  <a:pt x="13" y="106"/>
                  <a:pt x="13" y="106"/>
                  <a:pt x="13" y="106"/>
                </a:cubicBezTo>
                <a:cubicBezTo>
                  <a:pt x="6" y="106"/>
                  <a:pt x="0" y="112"/>
                  <a:pt x="0" y="119"/>
                </a:cubicBezTo>
                <a:cubicBezTo>
                  <a:pt x="0" y="127"/>
                  <a:pt x="6" y="133"/>
                  <a:pt x="13" y="133"/>
                </a:cubicBezTo>
                <a:cubicBezTo>
                  <a:pt x="26" y="133"/>
                  <a:pt x="26" y="133"/>
                  <a:pt x="26" y="133"/>
                </a:cubicBezTo>
                <a:cubicBezTo>
                  <a:pt x="26" y="186"/>
                  <a:pt x="26" y="186"/>
                  <a:pt x="26" y="186"/>
                </a:cubicBezTo>
                <a:cubicBezTo>
                  <a:pt x="66" y="186"/>
                  <a:pt x="66" y="186"/>
                  <a:pt x="66" y="186"/>
                </a:cubicBezTo>
                <a:cubicBezTo>
                  <a:pt x="74" y="186"/>
                  <a:pt x="79" y="192"/>
                  <a:pt x="79" y="199"/>
                </a:cubicBezTo>
                <a:cubicBezTo>
                  <a:pt x="79" y="206"/>
                  <a:pt x="74" y="212"/>
                  <a:pt x="66" y="212"/>
                </a:cubicBezTo>
                <a:cubicBezTo>
                  <a:pt x="13" y="212"/>
                  <a:pt x="13" y="212"/>
                  <a:pt x="13" y="212"/>
                </a:cubicBezTo>
                <a:cubicBezTo>
                  <a:pt x="6" y="212"/>
                  <a:pt x="0" y="218"/>
                  <a:pt x="0" y="225"/>
                </a:cubicBezTo>
                <a:cubicBezTo>
                  <a:pt x="0" y="233"/>
                  <a:pt x="6" y="239"/>
                  <a:pt x="13" y="239"/>
                </a:cubicBezTo>
                <a:cubicBezTo>
                  <a:pt x="26" y="239"/>
                  <a:pt x="26" y="239"/>
                  <a:pt x="26" y="239"/>
                </a:cubicBezTo>
                <a:cubicBezTo>
                  <a:pt x="26" y="292"/>
                  <a:pt x="26" y="292"/>
                  <a:pt x="26" y="292"/>
                </a:cubicBezTo>
                <a:cubicBezTo>
                  <a:pt x="66" y="292"/>
                  <a:pt x="66" y="292"/>
                  <a:pt x="66" y="292"/>
                </a:cubicBezTo>
                <a:cubicBezTo>
                  <a:pt x="74" y="292"/>
                  <a:pt x="79" y="298"/>
                  <a:pt x="79" y="305"/>
                </a:cubicBezTo>
                <a:cubicBezTo>
                  <a:pt x="79" y="312"/>
                  <a:pt x="74" y="318"/>
                  <a:pt x="66" y="318"/>
                </a:cubicBezTo>
                <a:cubicBezTo>
                  <a:pt x="13" y="318"/>
                  <a:pt x="13" y="318"/>
                  <a:pt x="13" y="318"/>
                </a:cubicBezTo>
                <a:cubicBezTo>
                  <a:pt x="6" y="318"/>
                  <a:pt x="0" y="324"/>
                  <a:pt x="0" y="331"/>
                </a:cubicBezTo>
                <a:cubicBezTo>
                  <a:pt x="0" y="339"/>
                  <a:pt x="6" y="345"/>
                  <a:pt x="13" y="345"/>
                </a:cubicBezTo>
                <a:cubicBezTo>
                  <a:pt x="26" y="345"/>
                  <a:pt x="26" y="345"/>
                  <a:pt x="26" y="345"/>
                </a:cubicBezTo>
                <a:cubicBezTo>
                  <a:pt x="26" y="398"/>
                  <a:pt x="26" y="398"/>
                  <a:pt x="26" y="398"/>
                </a:cubicBezTo>
                <a:cubicBezTo>
                  <a:pt x="26" y="412"/>
                  <a:pt x="38" y="424"/>
                  <a:pt x="53" y="424"/>
                </a:cubicBezTo>
                <a:cubicBezTo>
                  <a:pt x="371" y="424"/>
                  <a:pt x="371" y="424"/>
                  <a:pt x="371" y="424"/>
                </a:cubicBezTo>
                <a:cubicBezTo>
                  <a:pt x="386" y="424"/>
                  <a:pt x="398" y="412"/>
                  <a:pt x="398" y="398"/>
                </a:cubicBezTo>
                <a:cubicBezTo>
                  <a:pt x="398" y="26"/>
                  <a:pt x="398" y="26"/>
                  <a:pt x="398" y="26"/>
                </a:cubicBezTo>
                <a:cubicBezTo>
                  <a:pt x="398" y="12"/>
                  <a:pt x="386" y="0"/>
                  <a:pt x="371" y="0"/>
                </a:cubicBezTo>
                <a:close/>
                <a:moveTo>
                  <a:pt x="318" y="186"/>
                </a:moveTo>
                <a:cubicBezTo>
                  <a:pt x="159" y="186"/>
                  <a:pt x="159" y="186"/>
                  <a:pt x="159" y="186"/>
                </a:cubicBezTo>
                <a:cubicBezTo>
                  <a:pt x="159" y="79"/>
                  <a:pt x="159" y="79"/>
                  <a:pt x="159" y="79"/>
                </a:cubicBezTo>
                <a:cubicBezTo>
                  <a:pt x="318" y="79"/>
                  <a:pt x="318" y="79"/>
                  <a:pt x="318" y="79"/>
                </a:cubicBezTo>
                <a:lnTo>
                  <a:pt x="318" y="186"/>
                </a:lnTo>
                <a:close/>
              </a:path>
            </a:pathLst>
          </a:custGeom>
          <a:noFill/>
          <a:ln cap="flat" cmpd="sng" w="254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12" name="Google Shape;2012;p29"/>
          <p:cNvSpPr txBox="1"/>
          <p:nvPr/>
        </p:nvSpPr>
        <p:spPr>
          <a:xfrm>
            <a:off x="591642" y="1559036"/>
            <a:ext cx="2125090" cy="461665"/>
          </a:xfrm>
          <a:prstGeom prst="rect">
            <a:avLst/>
          </a:prstGeom>
          <a:solidFill>
            <a:srgbClr val="10171E"/>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2400">
                <a:solidFill>
                  <a:schemeClr val="lt1"/>
                </a:solidFill>
                <a:latin typeface="Arial"/>
                <a:ea typeface="Arial"/>
                <a:cs typeface="Arial"/>
                <a:sym typeface="Arial"/>
              </a:rPr>
              <a:t>POPULAR</a:t>
            </a:r>
            <a:endParaRPr sz="2400">
              <a:solidFill>
                <a:schemeClr val="lt1"/>
              </a:solidFill>
              <a:latin typeface="Arial"/>
              <a:ea typeface="Arial"/>
              <a:cs typeface="Arial"/>
              <a:sym typeface="Arial"/>
            </a:endParaRPr>
          </a:p>
        </p:txBody>
      </p:sp>
      <p:sp>
        <p:nvSpPr>
          <p:cNvPr id="2013" name="Google Shape;2013;p29"/>
          <p:cNvSpPr txBox="1"/>
          <p:nvPr/>
        </p:nvSpPr>
        <p:spPr>
          <a:xfrm>
            <a:off x="591642" y="4201122"/>
            <a:ext cx="2125090"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014" name="Google Shape;2014;p29"/>
          <p:cNvSpPr txBox="1"/>
          <p:nvPr/>
        </p:nvSpPr>
        <p:spPr>
          <a:xfrm>
            <a:off x="2840125" y="1559036"/>
            <a:ext cx="2125090" cy="461665"/>
          </a:xfrm>
          <a:prstGeom prst="rect">
            <a:avLst/>
          </a:prstGeom>
          <a:solidFill>
            <a:srgbClr val="0D4A4A"/>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2400">
                <a:solidFill>
                  <a:schemeClr val="lt1"/>
                </a:solidFill>
                <a:latin typeface="Arial"/>
                <a:ea typeface="Arial"/>
                <a:cs typeface="Arial"/>
                <a:sym typeface="Arial"/>
              </a:rPr>
              <a:t>SAVE</a:t>
            </a:r>
            <a:endParaRPr sz="2400">
              <a:solidFill>
                <a:schemeClr val="lt1"/>
              </a:solidFill>
              <a:latin typeface="Arial"/>
              <a:ea typeface="Arial"/>
              <a:cs typeface="Arial"/>
              <a:sym typeface="Arial"/>
            </a:endParaRPr>
          </a:p>
        </p:txBody>
      </p:sp>
      <p:sp>
        <p:nvSpPr>
          <p:cNvPr id="2015" name="Google Shape;2015;p29"/>
          <p:cNvSpPr txBox="1"/>
          <p:nvPr/>
        </p:nvSpPr>
        <p:spPr>
          <a:xfrm>
            <a:off x="2840125" y="4201122"/>
            <a:ext cx="2125090"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016" name="Google Shape;2016;p29"/>
          <p:cNvSpPr txBox="1"/>
          <p:nvPr/>
        </p:nvSpPr>
        <p:spPr>
          <a:xfrm>
            <a:off x="5088608" y="1559036"/>
            <a:ext cx="2125090" cy="461665"/>
          </a:xfrm>
          <a:prstGeom prst="rect">
            <a:avLst/>
          </a:prstGeom>
          <a:solidFill>
            <a:srgbClr val="3D5C28"/>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2400">
                <a:solidFill>
                  <a:schemeClr val="lt1"/>
                </a:solidFill>
                <a:latin typeface="Arial"/>
                <a:ea typeface="Arial"/>
                <a:cs typeface="Arial"/>
                <a:sym typeface="Arial"/>
              </a:rPr>
              <a:t>SURVEY</a:t>
            </a:r>
            <a:endParaRPr sz="2400">
              <a:solidFill>
                <a:schemeClr val="lt1"/>
              </a:solidFill>
              <a:latin typeface="Arial"/>
              <a:ea typeface="Arial"/>
              <a:cs typeface="Arial"/>
              <a:sym typeface="Arial"/>
            </a:endParaRPr>
          </a:p>
        </p:txBody>
      </p:sp>
      <p:sp>
        <p:nvSpPr>
          <p:cNvPr id="2017" name="Google Shape;2017;p29"/>
          <p:cNvSpPr txBox="1"/>
          <p:nvPr/>
        </p:nvSpPr>
        <p:spPr>
          <a:xfrm>
            <a:off x="5088608" y="4201122"/>
            <a:ext cx="2125090"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018" name="Google Shape;2018;p29"/>
          <p:cNvSpPr txBox="1"/>
          <p:nvPr/>
        </p:nvSpPr>
        <p:spPr>
          <a:xfrm>
            <a:off x="7338260" y="1559036"/>
            <a:ext cx="2125090" cy="461665"/>
          </a:xfrm>
          <a:prstGeom prst="rect">
            <a:avLst/>
          </a:prstGeom>
          <a:solidFill>
            <a:srgbClr val="9F6C04"/>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2400">
                <a:solidFill>
                  <a:schemeClr val="lt1"/>
                </a:solidFill>
                <a:latin typeface="Arial"/>
                <a:ea typeface="Arial"/>
                <a:cs typeface="Arial"/>
                <a:sym typeface="Arial"/>
              </a:rPr>
              <a:t>DATABASE</a:t>
            </a:r>
            <a:endParaRPr sz="2400">
              <a:solidFill>
                <a:schemeClr val="lt1"/>
              </a:solidFill>
              <a:latin typeface="Arial"/>
              <a:ea typeface="Arial"/>
              <a:cs typeface="Arial"/>
              <a:sym typeface="Arial"/>
            </a:endParaRPr>
          </a:p>
        </p:txBody>
      </p:sp>
      <p:sp>
        <p:nvSpPr>
          <p:cNvPr id="2019" name="Google Shape;2019;p29"/>
          <p:cNvSpPr txBox="1"/>
          <p:nvPr/>
        </p:nvSpPr>
        <p:spPr>
          <a:xfrm>
            <a:off x="7338260" y="4201122"/>
            <a:ext cx="2125090"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020" name="Google Shape;2020;p29"/>
          <p:cNvSpPr txBox="1"/>
          <p:nvPr/>
        </p:nvSpPr>
        <p:spPr>
          <a:xfrm>
            <a:off x="9591317" y="1559036"/>
            <a:ext cx="2125090" cy="461665"/>
          </a:xfrm>
          <a:prstGeom prst="rect">
            <a:avLst/>
          </a:prstGeom>
          <a:solidFill>
            <a:srgbClr val="9A1105"/>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2400">
                <a:solidFill>
                  <a:schemeClr val="lt1"/>
                </a:solidFill>
                <a:latin typeface="Arial"/>
                <a:ea typeface="Arial"/>
                <a:cs typeface="Arial"/>
                <a:sym typeface="Arial"/>
              </a:rPr>
              <a:t>SCHEDULE</a:t>
            </a:r>
            <a:endParaRPr sz="2400">
              <a:solidFill>
                <a:schemeClr val="lt1"/>
              </a:solidFill>
              <a:latin typeface="Arial"/>
              <a:ea typeface="Arial"/>
              <a:cs typeface="Arial"/>
              <a:sym typeface="Arial"/>
            </a:endParaRPr>
          </a:p>
        </p:txBody>
      </p:sp>
      <p:sp>
        <p:nvSpPr>
          <p:cNvPr id="2021" name="Google Shape;2021;p29"/>
          <p:cNvSpPr txBox="1"/>
          <p:nvPr/>
        </p:nvSpPr>
        <p:spPr>
          <a:xfrm>
            <a:off x="9591317" y="4201122"/>
            <a:ext cx="2125090"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991"/>
                                        </p:tgtEl>
                                        <p:attrNameLst>
                                          <p:attrName>style.visibility</p:attrName>
                                        </p:attrNameLst>
                                      </p:cBhvr>
                                      <p:to>
                                        <p:strVal val="visible"/>
                                      </p:to>
                                    </p:set>
                                    <p:animEffect filter="fade" transition="in">
                                      <p:cBhvr>
                                        <p:cTn dur="1000"/>
                                        <p:tgtEl>
                                          <p:spTgt spid="1991"/>
                                        </p:tgtEl>
                                      </p:cBhvr>
                                    </p:animEffect>
                                  </p:childTnLst>
                                </p:cTn>
                              </p:par>
                              <p:par>
                                <p:cTn fill="hold" nodeType="withEffect" presetClass="entr" presetID="10" presetSubtype="0">
                                  <p:stCondLst>
                                    <p:cond delay="500"/>
                                  </p:stCondLst>
                                  <p:childTnLst>
                                    <p:set>
                                      <p:cBhvr>
                                        <p:cTn dur="1" fill="hold">
                                          <p:stCondLst>
                                            <p:cond delay="0"/>
                                          </p:stCondLst>
                                        </p:cTn>
                                        <p:tgtEl>
                                          <p:spTgt spid="1992"/>
                                        </p:tgtEl>
                                        <p:attrNameLst>
                                          <p:attrName>style.visibility</p:attrName>
                                        </p:attrNameLst>
                                      </p:cBhvr>
                                      <p:to>
                                        <p:strVal val="visible"/>
                                      </p:to>
                                    </p:set>
                                    <p:animEffect filter="fade" transition="in">
                                      <p:cBhvr>
                                        <p:cTn dur="1000"/>
                                        <p:tgtEl>
                                          <p:spTgt spid="1992"/>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1998"/>
                                        </p:tgtEl>
                                        <p:attrNameLst>
                                          <p:attrName>style.visibility</p:attrName>
                                        </p:attrNameLst>
                                      </p:cBhvr>
                                      <p:to>
                                        <p:strVal val="visible"/>
                                      </p:to>
                                    </p:set>
                                    <p:anim calcmode="lin" valueType="num">
                                      <p:cBhvr additive="base">
                                        <p:cTn dur="500"/>
                                        <p:tgtEl>
                                          <p:spTgt spid="1998"/>
                                        </p:tgtEl>
                                        <p:attrNameLst>
                                          <p:attrName>ppt_w</p:attrName>
                                        </p:attrNameLst>
                                      </p:cBhvr>
                                      <p:tavLst>
                                        <p:tav fmla="" tm="0">
                                          <p:val>
                                            <p:strVal val="0"/>
                                          </p:val>
                                        </p:tav>
                                        <p:tav fmla="" tm="100000">
                                          <p:val>
                                            <p:strVal val="#ppt_w"/>
                                          </p:val>
                                        </p:tav>
                                      </p:tavLst>
                                    </p:anim>
                                    <p:anim calcmode="lin" valueType="num">
                                      <p:cBhvr additive="base">
                                        <p:cTn dur="500"/>
                                        <p:tgtEl>
                                          <p:spTgt spid="1998"/>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2001"/>
                                        </p:tgtEl>
                                        <p:attrNameLst>
                                          <p:attrName>style.visibility</p:attrName>
                                        </p:attrNameLst>
                                      </p:cBhvr>
                                      <p:to>
                                        <p:strVal val="visible"/>
                                      </p:to>
                                    </p:set>
                                    <p:anim calcmode="lin" valueType="num">
                                      <p:cBhvr additive="base">
                                        <p:cTn dur="500"/>
                                        <p:tgtEl>
                                          <p:spTgt spid="2001"/>
                                        </p:tgtEl>
                                        <p:attrNameLst>
                                          <p:attrName>ppt_w</p:attrName>
                                        </p:attrNameLst>
                                      </p:cBhvr>
                                      <p:tavLst>
                                        <p:tav fmla="" tm="0">
                                          <p:val>
                                            <p:strVal val="0"/>
                                          </p:val>
                                        </p:tav>
                                        <p:tav fmla="" tm="100000">
                                          <p:val>
                                            <p:strVal val="#ppt_w"/>
                                          </p:val>
                                        </p:tav>
                                      </p:tavLst>
                                    </p:anim>
                                    <p:anim calcmode="lin" valueType="num">
                                      <p:cBhvr additive="base">
                                        <p:cTn dur="500"/>
                                        <p:tgtEl>
                                          <p:spTgt spid="2001"/>
                                        </p:tgtEl>
                                        <p:attrNameLst>
                                          <p:attrName>ppt_h</p:attrName>
                                        </p:attrNameLst>
                                      </p:cBhvr>
                                      <p:tavLst>
                                        <p:tav fmla="" tm="0">
                                          <p:val>
                                            <p:strVal val="0"/>
                                          </p:val>
                                        </p:tav>
                                        <p:tav fmla="" tm="100000">
                                          <p:val>
                                            <p:strVal val="#ppt_h"/>
                                          </p:val>
                                        </p:tav>
                                      </p:tavLst>
                                    </p:anim>
                                  </p:childTnLst>
                                </p:cTn>
                              </p:par>
                            </p:childTnLst>
                          </p:cTn>
                        </p:par>
                        <p:par>
                          <p:cTn fill="hold">
                            <p:stCondLst>
                              <p:cond delay="2000"/>
                            </p:stCondLst>
                            <p:childTnLst>
                              <p:par>
                                <p:cTn fill="hold" nodeType="afterEffect" presetClass="entr" presetID="23" presetSubtype="16">
                                  <p:stCondLst>
                                    <p:cond delay="0"/>
                                  </p:stCondLst>
                                  <p:childTnLst>
                                    <p:set>
                                      <p:cBhvr>
                                        <p:cTn dur="1" fill="hold">
                                          <p:stCondLst>
                                            <p:cond delay="0"/>
                                          </p:stCondLst>
                                        </p:cTn>
                                        <p:tgtEl>
                                          <p:spTgt spid="2004"/>
                                        </p:tgtEl>
                                        <p:attrNameLst>
                                          <p:attrName>style.visibility</p:attrName>
                                        </p:attrNameLst>
                                      </p:cBhvr>
                                      <p:to>
                                        <p:strVal val="visible"/>
                                      </p:to>
                                    </p:set>
                                    <p:anim calcmode="lin" valueType="num">
                                      <p:cBhvr additive="base">
                                        <p:cTn dur="500"/>
                                        <p:tgtEl>
                                          <p:spTgt spid="2004"/>
                                        </p:tgtEl>
                                        <p:attrNameLst>
                                          <p:attrName>ppt_w</p:attrName>
                                        </p:attrNameLst>
                                      </p:cBhvr>
                                      <p:tavLst>
                                        <p:tav fmla="" tm="0">
                                          <p:val>
                                            <p:strVal val="0"/>
                                          </p:val>
                                        </p:tav>
                                        <p:tav fmla="" tm="100000">
                                          <p:val>
                                            <p:strVal val="#ppt_w"/>
                                          </p:val>
                                        </p:tav>
                                      </p:tavLst>
                                    </p:anim>
                                    <p:anim calcmode="lin" valueType="num">
                                      <p:cBhvr additive="base">
                                        <p:cTn dur="500"/>
                                        <p:tgtEl>
                                          <p:spTgt spid="2004"/>
                                        </p:tgtEl>
                                        <p:attrNameLst>
                                          <p:attrName>ppt_h</p:attrName>
                                        </p:attrNameLst>
                                      </p:cBhvr>
                                      <p:tavLst>
                                        <p:tav fmla="" tm="0">
                                          <p:val>
                                            <p:strVal val="0"/>
                                          </p:val>
                                        </p:tav>
                                        <p:tav fmla="" tm="100000">
                                          <p:val>
                                            <p:strVal val="#ppt_h"/>
                                          </p:val>
                                        </p:tav>
                                      </p:tavLst>
                                    </p:anim>
                                  </p:childTnLst>
                                </p:cTn>
                              </p:par>
                            </p:childTnLst>
                          </p:cTn>
                        </p:par>
                        <p:par>
                          <p:cTn fill="hold">
                            <p:stCondLst>
                              <p:cond delay="2500"/>
                            </p:stCondLst>
                            <p:childTnLst>
                              <p:par>
                                <p:cTn fill="hold" nodeType="afterEffect" presetClass="entr" presetID="23" presetSubtype="16">
                                  <p:stCondLst>
                                    <p:cond delay="0"/>
                                  </p:stCondLst>
                                  <p:childTnLst>
                                    <p:set>
                                      <p:cBhvr>
                                        <p:cTn dur="1" fill="hold">
                                          <p:stCondLst>
                                            <p:cond delay="0"/>
                                          </p:stCondLst>
                                        </p:cTn>
                                        <p:tgtEl>
                                          <p:spTgt spid="2007"/>
                                        </p:tgtEl>
                                        <p:attrNameLst>
                                          <p:attrName>style.visibility</p:attrName>
                                        </p:attrNameLst>
                                      </p:cBhvr>
                                      <p:to>
                                        <p:strVal val="visible"/>
                                      </p:to>
                                    </p:set>
                                    <p:anim calcmode="lin" valueType="num">
                                      <p:cBhvr additive="base">
                                        <p:cTn dur="500"/>
                                        <p:tgtEl>
                                          <p:spTgt spid="2007"/>
                                        </p:tgtEl>
                                        <p:attrNameLst>
                                          <p:attrName>ppt_w</p:attrName>
                                        </p:attrNameLst>
                                      </p:cBhvr>
                                      <p:tavLst>
                                        <p:tav fmla="" tm="0">
                                          <p:val>
                                            <p:strVal val="0"/>
                                          </p:val>
                                        </p:tav>
                                        <p:tav fmla="" tm="100000">
                                          <p:val>
                                            <p:strVal val="#ppt_w"/>
                                          </p:val>
                                        </p:tav>
                                      </p:tavLst>
                                    </p:anim>
                                    <p:anim calcmode="lin" valueType="num">
                                      <p:cBhvr additive="base">
                                        <p:cTn dur="500"/>
                                        <p:tgtEl>
                                          <p:spTgt spid="2007"/>
                                        </p:tgtEl>
                                        <p:attrNameLst>
                                          <p:attrName>ppt_h</p:attrName>
                                        </p:attrNameLst>
                                      </p:cBhvr>
                                      <p:tavLst>
                                        <p:tav fmla="" tm="0">
                                          <p:val>
                                            <p:strVal val="0"/>
                                          </p:val>
                                        </p:tav>
                                        <p:tav fmla="" tm="100000">
                                          <p:val>
                                            <p:strVal val="#ppt_h"/>
                                          </p:val>
                                        </p:tav>
                                      </p:tavLst>
                                    </p:anim>
                                  </p:childTnLst>
                                </p:cTn>
                              </p:par>
                            </p:childTnLst>
                          </p:cTn>
                        </p:par>
                        <p:par>
                          <p:cTn fill="hold">
                            <p:stCondLst>
                              <p:cond delay="3000"/>
                            </p:stCondLst>
                            <p:childTnLst>
                              <p:par>
                                <p:cTn fill="hold" nodeType="afterEffect" presetClass="entr" presetID="23" presetSubtype="16">
                                  <p:stCondLst>
                                    <p:cond delay="0"/>
                                  </p:stCondLst>
                                  <p:childTnLst>
                                    <p:set>
                                      <p:cBhvr>
                                        <p:cTn dur="1" fill="hold">
                                          <p:stCondLst>
                                            <p:cond delay="0"/>
                                          </p:stCondLst>
                                        </p:cTn>
                                        <p:tgtEl>
                                          <p:spTgt spid="2011"/>
                                        </p:tgtEl>
                                        <p:attrNameLst>
                                          <p:attrName>style.visibility</p:attrName>
                                        </p:attrNameLst>
                                      </p:cBhvr>
                                      <p:to>
                                        <p:strVal val="visible"/>
                                      </p:to>
                                    </p:set>
                                    <p:anim calcmode="lin" valueType="num">
                                      <p:cBhvr additive="base">
                                        <p:cTn dur="500"/>
                                        <p:tgtEl>
                                          <p:spTgt spid="2011"/>
                                        </p:tgtEl>
                                        <p:attrNameLst>
                                          <p:attrName>ppt_w</p:attrName>
                                        </p:attrNameLst>
                                      </p:cBhvr>
                                      <p:tavLst>
                                        <p:tav fmla="" tm="0">
                                          <p:val>
                                            <p:strVal val="0"/>
                                          </p:val>
                                        </p:tav>
                                        <p:tav fmla="" tm="100000">
                                          <p:val>
                                            <p:strVal val="#ppt_w"/>
                                          </p:val>
                                        </p:tav>
                                      </p:tavLst>
                                    </p:anim>
                                    <p:anim calcmode="lin" valueType="num">
                                      <p:cBhvr additive="base">
                                        <p:cTn dur="500"/>
                                        <p:tgtEl>
                                          <p:spTgt spid="201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2012"/>
                                        </p:tgtEl>
                                        <p:attrNameLst>
                                          <p:attrName>style.visibility</p:attrName>
                                        </p:attrNameLst>
                                      </p:cBhvr>
                                      <p:to>
                                        <p:strVal val="visible"/>
                                      </p:to>
                                    </p:set>
                                    <p:anim calcmode="lin" valueType="num">
                                      <p:cBhvr additive="base">
                                        <p:cTn dur="500"/>
                                        <p:tgtEl>
                                          <p:spTgt spid="2012"/>
                                        </p:tgtEl>
                                        <p:attrNameLst>
                                          <p:attrName>ppt_w</p:attrName>
                                        </p:attrNameLst>
                                      </p:cBhvr>
                                      <p:tavLst>
                                        <p:tav fmla="" tm="0">
                                          <p:val>
                                            <p:strVal val="0"/>
                                          </p:val>
                                        </p:tav>
                                        <p:tav fmla="" tm="100000">
                                          <p:val>
                                            <p:strVal val="#ppt_w"/>
                                          </p:val>
                                        </p:tav>
                                      </p:tavLst>
                                    </p:anim>
                                    <p:anim calcmode="lin" valueType="num">
                                      <p:cBhvr additive="base">
                                        <p:cTn dur="500"/>
                                        <p:tgtEl>
                                          <p:spTgt spid="2012"/>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500"/>
                                  </p:stCondLst>
                                  <p:childTnLst>
                                    <p:set>
                                      <p:cBhvr>
                                        <p:cTn dur="1" fill="hold">
                                          <p:stCondLst>
                                            <p:cond delay="0"/>
                                          </p:stCondLst>
                                        </p:cTn>
                                        <p:tgtEl>
                                          <p:spTgt spid="2013"/>
                                        </p:tgtEl>
                                        <p:attrNameLst>
                                          <p:attrName>style.visibility</p:attrName>
                                        </p:attrNameLst>
                                      </p:cBhvr>
                                      <p:to>
                                        <p:strVal val="visible"/>
                                      </p:to>
                                    </p:set>
                                    <p:animEffect filter="fade" transition="in">
                                      <p:cBhvr>
                                        <p:cTn dur="750"/>
                                        <p:tgtEl>
                                          <p:spTgt spid="2013"/>
                                        </p:tgtEl>
                                      </p:cBhvr>
                                    </p:animEffect>
                                  </p:childTnLst>
                                </p:cTn>
                              </p:par>
                              <p:par>
                                <p:cTn fill="hold" nodeType="withEffect" presetClass="entr" presetID="23" presetSubtype="16">
                                  <p:stCondLst>
                                    <p:cond delay="1000"/>
                                  </p:stCondLst>
                                  <p:childTnLst>
                                    <p:set>
                                      <p:cBhvr>
                                        <p:cTn dur="1" fill="hold">
                                          <p:stCondLst>
                                            <p:cond delay="0"/>
                                          </p:stCondLst>
                                        </p:cTn>
                                        <p:tgtEl>
                                          <p:spTgt spid="2014"/>
                                        </p:tgtEl>
                                        <p:attrNameLst>
                                          <p:attrName>style.visibility</p:attrName>
                                        </p:attrNameLst>
                                      </p:cBhvr>
                                      <p:to>
                                        <p:strVal val="visible"/>
                                      </p:to>
                                    </p:set>
                                    <p:anim calcmode="lin" valueType="num">
                                      <p:cBhvr additive="base">
                                        <p:cTn dur="500"/>
                                        <p:tgtEl>
                                          <p:spTgt spid="2014"/>
                                        </p:tgtEl>
                                        <p:attrNameLst>
                                          <p:attrName>ppt_w</p:attrName>
                                        </p:attrNameLst>
                                      </p:cBhvr>
                                      <p:tavLst>
                                        <p:tav fmla="" tm="0">
                                          <p:val>
                                            <p:strVal val="0"/>
                                          </p:val>
                                        </p:tav>
                                        <p:tav fmla="" tm="100000">
                                          <p:val>
                                            <p:strVal val="#ppt_w"/>
                                          </p:val>
                                        </p:tav>
                                      </p:tavLst>
                                    </p:anim>
                                    <p:anim calcmode="lin" valueType="num">
                                      <p:cBhvr additive="base">
                                        <p:cTn dur="500"/>
                                        <p:tgtEl>
                                          <p:spTgt spid="2014"/>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500"/>
                                  </p:stCondLst>
                                  <p:childTnLst>
                                    <p:set>
                                      <p:cBhvr>
                                        <p:cTn dur="1" fill="hold">
                                          <p:stCondLst>
                                            <p:cond delay="0"/>
                                          </p:stCondLst>
                                        </p:cTn>
                                        <p:tgtEl>
                                          <p:spTgt spid="2015"/>
                                        </p:tgtEl>
                                        <p:attrNameLst>
                                          <p:attrName>style.visibility</p:attrName>
                                        </p:attrNameLst>
                                      </p:cBhvr>
                                      <p:to>
                                        <p:strVal val="visible"/>
                                      </p:to>
                                    </p:set>
                                    <p:animEffect filter="fade" transition="in">
                                      <p:cBhvr>
                                        <p:cTn dur="750"/>
                                        <p:tgtEl>
                                          <p:spTgt spid="2015"/>
                                        </p:tgtEl>
                                      </p:cBhvr>
                                    </p:animEffect>
                                  </p:childTnLst>
                                </p:cTn>
                              </p:par>
                              <p:par>
                                <p:cTn fill="hold" nodeType="withEffect" presetClass="entr" presetID="23" presetSubtype="16">
                                  <p:stCondLst>
                                    <p:cond delay="1000"/>
                                  </p:stCondLst>
                                  <p:childTnLst>
                                    <p:set>
                                      <p:cBhvr>
                                        <p:cTn dur="1" fill="hold">
                                          <p:stCondLst>
                                            <p:cond delay="0"/>
                                          </p:stCondLst>
                                        </p:cTn>
                                        <p:tgtEl>
                                          <p:spTgt spid="2016"/>
                                        </p:tgtEl>
                                        <p:attrNameLst>
                                          <p:attrName>style.visibility</p:attrName>
                                        </p:attrNameLst>
                                      </p:cBhvr>
                                      <p:to>
                                        <p:strVal val="visible"/>
                                      </p:to>
                                    </p:set>
                                    <p:anim calcmode="lin" valueType="num">
                                      <p:cBhvr additive="base">
                                        <p:cTn dur="500"/>
                                        <p:tgtEl>
                                          <p:spTgt spid="2016"/>
                                        </p:tgtEl>
                                        <p:attrNameLst>
                                          <p:attrName>ppt_w</p:attrName>
                                        </p:attrNameLst>
                                      </p:cBhvr>
                                      <p:tavLst>
                                        <p:tav fmla="" tm="0">
                                          <p:val>
                                            <p:strVal val="0"/>
                                          </p:val>
                                        </p:tav>
                                        <p:tav fmla="" tm="100000">
                                          <p:val>
                                            <p:strVal val="#ppt_w"/>
                                          </p:val>
                                        </p:tav>
                                      </p:tavLst>
                                    </p:anim>
                                    <p:anim calcmode="lin" valueType="num">
                                      <p:cBhvr additive="base">
                                        <p:cTn dur="500"/>
                                        <p:tgtEl>
                                          <p:spTgt spid="2016"/>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500"/>
                                  </p:stCondLst>
                                  <p:childTnLst>
                                    <p:set>
                                      <p:cBhvr>
                                        <p:cTn dur="1" fill="hold">
                                          <p:stCondLst>
                                            <p:cond delay="0"/>
                                          </p:stCondLst>
                                        </p:cTn>
                                        <p:tgtEl>
                                          <p:spTgt spid="2017"/>
                                        </p:tgtEl>
                                        <p:attrNameLst>
                                          <p:attrName>style.visibility</p:attrName>
                                        </p:attrNameLst>
                                      </p:cBhvr>
                                      <p:to>
                                        <p:strVal val="visible"/>
                                      </p:to>
                                    </p:set>
                                    <p:animEffect filter="fade" transition="in">
                                      <p:cBhvr>
                                        <p:cTn dur="750"/>
                                        <p:tgtEl>
                                          <p:spTgt spid="2017"/>
                                        </p:tgtEl>
                                      </p:cBhvr>
                                    </p:animEffect>
                                  </p:childTnLst>
                                </p:cTn>
                              </p:par>
                              <p:par>
                                <p:cTn fill="hold" nodeType="withEffect" presetClass="entr" presetID="23" presetSubtype="16">
                                  <p:stCondLst>
                                    <p:cond delay="1000"/>
                                  </p:stCondLst>
                                  <p:childTnLst>
                                    <p:set>
                                      <p:cBhvr>
                                        <p:cTn dur="1" fill="hold">
                                          <p:stCondLst>
                                            <p:cond delay="0"/>
                                          </p:stCondLst>
                                        </p:cTn>
                                        <p:tgtEl>
                                          <p:spTgt spid="2018"/>
                                        </p:tgtEl>
                                        <p:attrNameLst>
                                          <p:attrName>style.visibility</p:attrName>
                                        </p:attrNameLst>
                                      </p:cBhvr>
                                      <p:to>
                                        <p:strVal val="visible"/>
                                      </p:to>
                                    </p:set>
                                    <p:anim calcmode="lin" valueType="num">
                                      <p:cBhvr additive="base">
                                        <p:cTn dur="500"/>
                                        <p:tgtEl>
                                          <p:spTgt spid="2018"/>
                                        </p:tgtEl>
                                        <p:attrNameLst>
                                          <p:attrName>ppt_w</p:attrName>
                                        </p:attrNameLst>
                                      </p:cBhvr>
                                      <p:tavLst>
                                        <p:tav fmla="" tm="0">
                                          <p:val>
                                            <p:strVal val="0"/>
                                          </p:val>
                                        </p:tav>
                                        <p:tav fmla="" tm="100000">
                                          <p:val>
                                            <p:strVal val="#ppt_w"/>
                                          </p:val>
                                        </p:tav>
                                      </p:tavLst>
                                    </p:anim>
                                    <p:anim calcmode="lin" valueType="num">
                                      <p:cBhvr additive="base">
                                        <p:cTn dur="500"/>
                                        <p:tgtEl>
                                          <p:spTgt spid="2018"/>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500"/>
                                  </p:stCondLst>
                                  <p:childTnLst>
                                    <p:set>
                                      <p:cBhvr>
                                        <p:cTn dur="1" fill="hold">
                                          <p:stCondLst>
                                            <p:cond delay="0"/>
                                          </p:stCondLst>
                                        </p:cTn>
                                        <p:tgtEl>
                                          <p:spTgt spid="2019"/>
                                        </p:tgtEl>
                                        <p:attrNameLst>
                                          <p:attrName>style.visibility</p:attrName>
                                        </p:attrNameLst>
                                      </p:cBhvr>
                                      <p:to>
                                        <p:strVal val="visible"/>
                                      </p:to>
                                    </p:set>
                                    <p:animEffect filter="fade" transition="in">
                                      <p:cBhvr>
                                        <p:cTn dur="750"/>
                                        <p:tgtEl>
                                          <p:spTgt spid="2019"/>
                                        </p:tgtEl>
                                      </p:cBhvr>
                                    </p:animEffect>
                                  </p:childTnLst>
                                </p:cTn>
                              </p:par>
                              <p:par>
                                <p:cTn fill="hold" nodeType="withEffect" presetClass="entr" presetID="23" presetSubtype="16">
                                  <p:stCondLst>
                                    <p:cond delay="1000"/>
                                  </p:stCondLst>
                                  <p:childTnLst>
                                    <p:set>
                                      <p:cBhvr>
                                        <p:cTn dur="1" fill="hold">
                                          <p:stCondLst>
                                            <p:cond delay="0"/>
                                          </p:stCondLst>
                                        </p:cTn>
                                        <p:tgtEl>
                                          <p:spTgt spid="2020"/>
                                        </p:tgtEl>
                                        <p:attrNameLst>
                                          <p:attrName>style.visibility</p:attrName>
                                        </p:attrNameLst>
                                      </p:cBhvr>
                                      <p:to>
                                        <p:strVal val="visible"/>
                                      </p:to>
                                    </p:set>
                                    <p:anim calcmode="lin" valueType="num">
                                      <p:cBhvr additive="base">
                                        <p:cTn dur="500"/>
                                        <p:tgtEl>
                                          <p:spTgt spid="2020"/>
                                        </p:tgtEl>
                                        <p:attrNameLst>
                                          <p:attrName>ppt_w</p:attrName>
                                        </p:attrNameLst>
                                      </p:cBhvr>
                                      <p:tavLst>
                                        <p:tav fmla="" tm="0">
                                          <p:val>
                                            <p:strVal val="0"/>
                                          </p:val>
                                        </p:tav>
                                        <p:tav fmla="" tm="100000">
                                          <p:val>
                                            <p:strVal val="#ppt_w"/>
                                          </p:val>
                                        </p:tav>
                                      </p:tavLst>
                                    </p:anim>
                                    <p:anim calcmode="lin" valueType="num">
                                      <p:cBhvr additive="base">
                                        <p:cTn dur="500"/>
                                        <p:tgtEl>
                                          <p:spTgt spid="2020"/>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500"/>
                                  </p:stCondLst>
                                  <p:childTnLst>
                                    <p:set>
                                      <p:cBhvr>
                                        <p:cTn dur="1" fill="hold">
                                          <p:stCondLst>
                                            <p:cond delay="0"/>
                                          </p:stCondLst>
                                        </p:cTn>
                                        <p:tgtEl>
                                          <p:spTgt spid="2021"/>
                                        </p:tgtEl>
                                        <p:attrNameLst>
                                          <p:attrName>style.visibility</p:attrName>
                                        </p:attrNameLst>
                                      </p:cBhvr>
                                      <p:to>
                                        <p:strVal val="visible"/>
                                      </p:to>
                                    </p:set>
                                    <p:animEffect filter="fade" transition="in">
                                      <p:cBhvr>
                                        <p:cTn dur="750"/>
                                        <p:tgtEl>
                                          <p:spTgt spid="202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025" name="Shape 2025"/>
        <p:cNvGrpSpPr/>
        <p:nvPr/>
      </p:nvGrpSpPr>
      <p:grpSpPr>
        <a:xfrm>
          <a:off x="0" y="0"/>
          <a:ext cx="0" cy="0"/>
          <a:chOff x="0" y="0"/>
          <a:chExt cx="0" cy="0"/>
        </a:xfrm>
      </p:grpSpPr>
      <p:sp>
        <p:nvSpPr>
          <p:cNvPr id="2026" name="Google Shape;2026;p30"/>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027" name="Google Shape;2027;p30"/>
          <p:cNvSpPr txBox="1"/>
          <p:nvPr/>
        </p:nvSpPr>
        <p:spPr>
          <a:xfrm>
            <a:off x="4042252" y="-2151"/>
            <a:ext cx="4125845" cy="938719"/>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WHAT WE ARE</a:t>
            </a:r>
            <a:endParaRPr sz="4000">
              <a:solidFill>
                <a:srgbClr val="7F7F7F"/>
              </a:solidFill>
              <a:latin typeface="Arial"/>
              <a:ea typeface="Arial"/>
              <a:cs typeface="Arial"/>
              <a:sym typeface="Arial"/>
            </a:endParaRPr>
          </a:p>
        </p:txBody>
      </p:sp>
      <p:sp>
        <p:nvSpPr>
          <p:cNvPr id="2028" name="Google Shape;2028;p30"/>
          <p:cNvSpPr txBox="1"/>
          <p:nvPr/>
        </p:nvSpPr>
        <p:spPr>
          <a:xfrm>
            <a:off x="4350889" y="722584"/>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sp>
        <p:nvSpPr>
          <p:cNvPr id="2029" name="Google Shape;2029;p30"/>
          <p:cNvSpPr txBox="1"/>
          <p:nvPr/>
        </p:nvSpPr>
        <p:spPr>
          <a:xfrm>
            <a:off x="1045923" y="4998156"/>
            <a:ext cx="10118500" cy="1082792"/>
          </a:xfrm>
          <a:prstGeom prst="rect">
            <a:avLst/>
          </a:prstGeom>
          <a:noFill/>
          <a:ln>
            <a:noFill/>
          </a:ln>
        </p:spPr>
        <p:txBody>
          <a:bodyPr anchorCtr="0" anchor="t" bIns="36000" lIns="91425" spcFirstLastPara="1" rIns="144000" wrap="square" tIns="45700">
            <a:noAutofit/>
          </a:bodyPr>
          <a:lstStyle/>
          <a:p>
            <a:pPr indent="0" lvl="0" marL="0" marR="0" rtl="0" algn="ctr">
              <a:spcBef>
                <a:spcPts val="0"/>
              </a:spcBef>
              <a:spcAft>
                <a:spcPts val="0"/>
              </a:spcAft>
              <a:buNone/>
            </a:pPr>
            <a:r>
              <a:rPr lang="id-ID" sz="1100">
                <a:solidFill>
                  <a:srgbClr val="7F7F7F"/>
                </a:solidFill>
                <a:latin typeface="Calibri"/>
                <a:ea typeface="Calibri"/>
                <a:cs typeface="Calibri"/>
                <a:sym typeface="Calibri"/>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sz="1100">
              <a:solidFill>
                <a:srgbClr val="7F7F7F"/>
              </a:solidFill>
              <a:latin typeface="Calibri"/>
              <a:ea typeface="Calibri"/>
              <a:cs typeface="Calibri"/>
              <a:sym typeface="Calibri"/>
            </a:endParaRPr>
          </a:p>
          <a:p>
            <a:pPr indent="0" lvl="0" marL="0" marR="0" rtl="0" algn="ctr">
              <a:spcBef>
                <a:spcPts val="0"/>
              </a:spcBef>
              <a:spcAft>
                <a:spcPts val="0"/>
              </a:spcAft>
              <a:buNone/>
            </a:pPr>
            <a:r>
              <a:t/>
            </a:r>
            <a:endParaRPr sz="1100">
              <a:solidFill>
                <a:srgbClr val="7F7F7F"/>
              </a:solidFill>
              <a:latin typeface="Calibri"/>
              <a:ea typeface="Calibri"/>
              <a:cs typeface="Calibri"/>
              <a:sym typeface="Calibri"/>
            </a:endParaRPr>
          </a:p>
          <a:p>
            <a:pPr indent="0" lvl="0" marL="0" marR="0" rtl="0" algn="ctr">
              <a:spcBef>
                <a:spcPts val="0"/>
              </a:spcBef>
              <a:spcAft>
                <a:spcPts val="0"/>
              </a:spcAft>
              <a:buNone/>
            </a:pPr>
            <a:r>
              <a:rPr lang="id-ID" sz="1100">
                <a:solidFill>
                  <a:srgbClr val="7F7F7F"/>
                </a:solidFill>
                <a:latin typeface="Calibri"/>
                <a:ea typeface="Calibri"/>
                <a:cs typeface="Calibri"/>
                <a:sym typeface="Calibri"/>
              </a:rPr>
              <a:t>Paulo Octavianus / Director</a:t>
            </a:r>
            <a:endParaRPr/>
          </a:p>
          <a:p>
            <a:pPr indent="0" lvl="0" marL="0" marR="0" rtl="0" algn="ctr">
              <a:spcBef>
                <a:spcPts val="0"/>
              </a:spcBef>
              <a:spcAft>
                <a:spcPts val="0"/>
              </a:spcAft>
              <a:buNone/>
            </a:pPr>
            <a:r>
              <a:rPr i="1" lang="id-ID" sz="1000">
                <a:solidFill>
                  <a:srgbClr val="A5A5A5"/>
                </a:solidFill>
                <a:latin typeface="Calibri"/>
                <a:ea typeface="Calibri"/>
                <a:cs typeface="Calibri"/>
                <a:sym typeface="Calibri"/>
              </a:rPr>
              <a:t>Contrary to popular belief It has roots in a piece of classical Latin literature from 45 BC. </a:t>
            </a:r>
            <a:endParaRPr/>
          </a:p>
        </p:txBody>
      </p:sp>
      <p:sp>
        <p:nvSpPr>
          <p:cNvPr id="2030" name="Google Shape;2030;p30"/>
          <p:cNvSpPr/>
          <p:nvPr/>
        </p:nvSpPr>
        <p:spPr>
          <a:xfrm>
            <a:off x="1362201" y="2279089"/>
            <a:ext cx="1941976" cy="446777"/>
          </a:xfrm>
          <a:prstGeom prst="rect">
            <a:avLst/>
          </a:prstGeom>
          <a:solidFill>
            <a:srgbClr val="18232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31" name="Google Shape;2031;p30"/>
          <p:cNvSpPr/>
          <p:nvPr/>
        </p:nvSpPr>
        <p:spPr>
          <a:xfrm>
            <a:off x="3826910" y="2279089"/>
            <a:ext cx="1941976" cy="447918"/>
          </a:xfrm>
          <a:prstGeom prst="rect">
            <a:avLst/>
          </a:prstGeom>
          <a:solidFill>
            <a:srgbClr val="146F6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32" name="Google Shape;2032;p30"/>
          <p:cNvSpPr/>
          <p:nvPr/>
        </p:nvSpPr>
        <p:spPr>
          <a:xfrm>
            <a:off x="6226121" y="2279089"/>
            <a:ext cx="1941976" cy="446778"/>
          </a:xfrm>
          <a:prstGeom prst="rect">
            <a:avLst/>
          </a:prstGeom>
          <a:solidFill>
            <a:srgbClr val="5C8A3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33" name="Google Shape;2033;p30"/>
          <p:cNvSpPr/>
          <p:nvPr/>
        </p:nvSpPr>
        <p:spPr>
          <a:xfrm>
            <a:off x="8690830" y="2279089"/>
            <a:ext cx="1941976" cy="447918"/>
          </a:xfrm>
          <a:prstGeom prst="rect">
            <a:avLst/>
          </a:prstGeom>
          <a:solidFill>
            <a:srgbClr val="EEA20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2034" name="Google Shape;2034;p30"/>
          <p:cNvGrpSpPr/>
          <p:nvPr/>
        </p:nvGrpSpPr>
        <p:grpSpPr>
          <a:xfrm>
            <a:off x="2112394" y="1575294"/>
            <a:ext cx="698688" cy="609112"/>
            <a:chOff x="7540014" y="4306907"/>
            <a:chExt cx="389342" cy="339426"/>
          </a:xfrm>
        </p:grpSpPr>
        <p:sp>
          <p:nvSpPr>
            <p:cNvPr id="2035" name="Google Shape;2035;p30"/>
            <p:cNvSpPr/>
            <p:nvPr/>
          </p:nvSpPr>
          <p:spPr>
            <a:xfrm>
              <a:off x="7799575" y="4409234"/>
              <a:ext cx="102328" cy="102328"/>
            </a:xfrm>
            <a:custGeom>
              <a:rect b="b" l="l" r="r" t="t"/>
              <a:pathLst>
                <a:path extrusionOk="0" h="41" w="41">
                  <a:moveTo>
                    <a:pt x="0" y="39"/>
                  </a:moveTo>
                  <a:lnTo>
                    <a:pt x="3" y="41"/>
                  </a:lnTo>
                  <a:lnTo>
                    <a:pt x="41" y="3"/>
                  </a:lnTo>
                  <a:lnTo>
                    <a:pt x="39" y="0"/>
                  </a:lnTo>
                  <a:lnTo>
                    <a:pt x="0" y="39"/>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36" name="Google Shape;2036;p30"/>
            <p:cNvSpPr/>
            <p:nvPr/>
          </p:nvSpPr>
          <p:spPr>
            <a:xfrm>
              <a:off x="7777112" y="4381780"/>
              <a:ext cx="109814" cy="114806"/>
            </a:xfrm>
            <a:custGeom>
              <a:rect b="b" l="l" r="r" t="t"/>
              <a:pathLst>
                <a:path extrusionOk="0" h="46" w="44">
                  <a:moveTo>
                    <a:pt x="37" y="0"/>
                  </a:moveTo>
                  <a:lnTo>
                    <a:pt x="0" y="39"/>
                  </a:lnTo>
                  <a:lnTo>
                    <a:pt x="6" y="46"/>
                  </a:lnTo>
                  <a:lnTo>
                    <a:pt x="44" y="8"/>
                  </a:lnTo>
                  <a:lnTo>
                    <a:pt x="37"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37" name="Google Shape;2037;p30"/>
            <p:cNvSpPr/>
            <p:nvPr/>
          </p:nvSpPr>
          <p:spPr>
            <a:xfrm>
              <a:off x="7757146" y="4366805"/>
              <a:ext cx="104823" cy="104823"/>
            </a:xfrm>
            <a:custGeom>
              <a:rect b="b" l="l" r="r" t="t"/>
              <a:pathLst>
                <a:path extrusionOk="0" h="42" w="42">
                  <a:moveTo>
                    <a:pt x="0" y="38"/>
                  </a:moveTo>
                  <a:lnTo>
                    <a:pt x="4" y="42"/>
                  </a:lnTo>
                  <a:lnTo>
                    <a:pt x="42" y="4"/>
                  </a:lnTo>
                  <a:lnTo>
                    <a:pt x="38" y="0"/>
                  </a:lnTo>
                  <a:lnTo>
                    <a:pt x="0" y="3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38" name="Google Shape;2038;p30"/>
            <p:cNvSpPr/>
            <p:nvPr/>
          </p:nvSpPr>
          <p:spPr>
            <a:xfrm>
              <a:off x="7729693" y="4469133"/>
              <a:ext cx="69882" cy="69882"/>
            </a:xfrm>
            <a:custGeom>
              <a:rect b="b" l="l" r="r" t="t"/>
              <a:pathLst>
                <a:path extrusionOk="0" h="28" w="28">
                  <a:moveTo>
                    <a:pt x="28" y="20"/>
                  </a:moveTo>
                  <a:lnTo>
                    <a:pt x="8" y="0"/>
                  </a:lnTo>
                  <a:lnTo>
                    <a:pt x="0" y="20"/>
                  </a:lnTo>
                  <a:lnTo>
                    <a:pt x="9" y="28"/>
                  </a:lnTo>
                  <a:lnTo>
                    <a:pt x="28" y="2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39" name="Google Shape;2039;p30"/>
            <p:cNvSpPr/>
            <p:nvPr/>
          </p:nvSpPr>
          <p:spPr>
            <a:xfrm>
              <a:off x="7712222" y="4526535"/>
              <a:ext cx="34941" cy="32446"/>
            </a:xfrm>
            <a:custGeom>
              <a:rect b="b" l="l" r="r" t="t"/>
              <a:pathLst>
                <a:path extrusionOk="0" h="13" w="14">
                  <a:moveTo>
                    <a:pt x="0" y="13"/>
                  </a:moveTo>
                  <a:lnTo>
                    <a:pt x="14" y="6"/>
                  </a:lnTo>
                  <a:lnTo>
                    <a:pt x="6" y="0"/>
                  </a:lnTo>
                  <a:lnTo>
                    <a:pt x="0" y="1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40" name="Google Shape;2040;p30"/>
            <p:cNvSpPr/>
            <p:nvPr/>
          </p:nvSpPr>
          <p:spPr>
            <a:xfrm>
              <a:off x="7859474" y="4341848"/>
              <a:ext cx="69882" cy="69882"/>
            </a:xfrm>
            <a:custGeom>
              <a:rect b="b" l="l" r="r" t="t"/>
              <a:pathLst>
                <a:path extrusionOk="0" h="28" w="28">
                  <a:moveTo>
                    <a:pt x="7" y="0"/>
                  </a:moveTo>
                  <a:lnTo>
                    <a:pt x="0" y="8"/>
                  </a:lnTo>
                  <a:lnTo>
                    <a:pt x="20" y="28"/>
                  </a:lnTo>
                  <a:lnTo>
                    <a:pt x="28" y="20"/>
                  </a:lnTo>
                  <a:lnTo>
                    <a:pt x="7"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41" name="Google Shape;2041;p30"/>
            <p:cNvSpPr/>
            <p:nvPr/>
          </p:nvSpPr>
          <p:spPr>
            <a:xfrm>
              <a:off x="7540014" y="4306907"/>
              <a:ext cx="279527" cy="339426"/>
            </a:xfrm>
            <a:custGeom>
              <a:rect b="b" l="l" r="r" t="t"/>
              <a:pathLst>
                <a:path extrusionOk="0" h="136" w="112">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42" name="Google Shape;2042;p30"/>
            <p:cNvSpPr/>
            <p:nvPr/>
          </p:nvSpPr>
          <p:spPr>
            <a:xfrm>
              <a:off x="7589930" y="4421713"/>
              <a:ext cx="109814" cy="17471"/>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43" name="Google Shape;2043;p30"/>
            <p:cNvSpPr/>
            <p:nvPr/>
          </p:nvSpPr>
          <p:spPr>
            <a:xfrm>
              <a:off x="7589930" y="4461645"/>
              <a:ext cx="109814" cy="17471"/>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44" name="Google Shape;2044;p30"/>
            <p:cNvSpPr/>
            <p:nvPr/>
          </p:nvSpPr>
          <p:spPr>
            <a:xfrm>
              <a:off x="7589930" y="4506569"/>
              <a:ext cx="109814" cy="14975"/>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45" name="Google Shape;2045;p30"/>
            <p:cNvSpPr/>
            <p:nvPr/>
          </p:nvSpPr>
          <p:spPr>
            <a:xfrm>
              <a:off x="7589930" y="4548998"/>
              <a:ext cx="109814" cy="17471"/>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046" name="Google Shape;2046;p30"/>
          <p:cNvSpPr txBox="1"/>
          <p:nvPr/>
        </p:nvSpPr>
        <p:spPr>
          <a:xfrm>
            <a:off x="1800666" y="2301053"/>
            <a:ext cx="1052620" cy="46166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2400">
                <a:solidFill>
                  <a:schemeClr val="lt1"/>
                </a:solidFill>
                <a:latin typeface="Arial"/>
                <a:ea typeface="Arial"/>
                <a:cs typeface="Arial"/>
                <a:sym typeface="Arial"/>
              </a:rPr>
              <a:t>Analyze</a:t>
            </a:r>
            <a:endParaRPr sz="2400">
              <a:solidFill>
                <a:schemeClr val="lt1"/>
              </a:solidFill>
              <a:latin typeface="Arial"/>
              <a:ea typeface="Arial"/>
              <a:cs typeface="Arial"/>
              <a:sym typeface="Arial"/>
            </a:endParaRPr>
          </a:p>
        </p:txBody>
      </p:sp>
      <p:grpSp>
        <p:nvGrpSpPr>
          <p:cNvPr id="2047" name="Google Shape;2047;p30"/>
          <p:cNvGrpSpPr/>
          <p:nvPr/>
        </p:nvGrpSpPr>
        <p:grpSpPr>
          <a:xfrm>
            <a:off x="4533617" y="1514539"/>
            <a:ext cx="680775" cy="694210"/>
            <a:chOff x="7160655" y="2178006"/>
            <a:chExt cx="379360" cy="386846"/>
          </a:xfrm>
        </p:grpSpPr>
        <p:sp>
          <p:nvSpPr>
            <p:cNvPr id="2048" name="Google Shape;2048;p30"/>
            <p:cNvSpPr/>
            <p:nvPr/>
          </p:nvSpPr>
          <p:spPr>
            <a:xfrm>
              <a:off x="7277956" y="2178006"/>
              <a:ext cx="262058" cy="262058"/>
            </a:xfrm>
            <a:custGeom>
              <a:rect b="b" l="l" r="r" t="t"/>
              <a:pathLst>
                <a:path extrusionOk="0" h="79" w="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49" name="Google Shape;2049;p30"/>
            <p:cNvSpPr/>
            <p:nvPr/>
          </p:nvSpPr>
          <p:spPr>
            <a:xfrm>
              <a:off x="7160655" y="2400130"/>
              <a:ext cx="159730" cy="164722"/>
            </a:xfrm>
            <a:custGeom>
              <a:rect b="b" l="l" r="r" t="t"/>
              <a:pathLst>
                <a:path extrusionOk="0" h="66" w="64">
                  <a:moveTo>
                    <a:pt x="0" y="52"/>
                  </a:moveTo>
                  <a:lnTo>
                    <a:pt x="12" y="66"/>
                  </a:lnTo>
                  <a:lnTo>
                    <a:pt x="64" y="8"/>
                  </a:lnTo>
                  <a:lnTo>
                    <a:pt x="55" y="0"/>
                  </a:lnTo>
                  <a:lnTo>
                    <a:pt x="0" y="5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0" name="Google Shape;2050;p30"/>
            <p:cNvSpPr/>
            <p:nvPr/>
          </p:nvSpPr>
          <p:spPr>
            <a:xfrm>
              <a:off x="7412728" y="2265358"/>
              <a:ext cx="99831" cy="119797"/>
            </a:xfrm>
            <a:custGeom>
              <a:rect b="b" l="l" r="r" t="t"/>
              <a:pathLst>
                <a:path extrusionOk="0" h="36" w="30">
                  <a:moveTo>
                    <a:pt x="16" y="0"/>
                  </a:moveTo>
                  <a:cubicBezTo>
                    <a:pt x="20" y="26"/>
                    <a:pt x="0" y="34"/>
                    <a:pt x="0" y="34"/>
                  </a:cubicBezTo>
                  <a:cubicBezTo>
                    <a:pt x="6" y="36"/>
                    <a:pt x="6" y="36"/>
                    <a:pt x="6" y="36"/>
                  </a:cubicBezTo>
                  <a:cubicBezTo>
                    <a:pt x="30" y="21"/>
                    <a:pt x="16" y="0"/>
                    <a:pt x="16"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2051" name="Google Shape;2051;p30"/>
          <p:cNvGrpSpPr/>
          <p:nvPr/>
        </p:nvGrpSpPr>
        <p:grpSpPr>
          <a:xfrm>
            <a:off x="6841539" y="1587312"/>
            <a:ext cx="711140" cy="626076"/>
            <a:chOff x="6040049" y="4182118"/>
            <a:chExt cx="521619" cy="459224"/>
          </a:xfrm>
        </p:grpSpPr>
        <p:sp>
          <p:nvSpPr>
            <p:cNvPr id="2052" name="Google Shape;2052;p30"/>
            <p:cNvSpPr/>
            <p:nvPr/>
          </p:nvSpPr>
          <p:spPr>
            <a:xfrm>
              <a:off x="6087469" y="4202084"/>
              <a:ext cx="194671" cy="419291"/>
            </a:xfrm>
            <a:custGeom>
              <a:rect b="b" l="l" r="r" t="t"/>
              <a:pathLst>
                <a:path extrusionOk="0" h="126" w="59">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3" name="Google Shape;2053;p30"/>
            <p:cNvSpPr/>
            <p:nvPr/>
          </p:nvSpPr>
          <p:spPr>
            <a:xfrm>
              <a:off x="6040049" y="4339353"/>
              <a:ext cx="27454" cy="147252"/>
            </a:xfrm>
            <a:custGeom>
              <a:rect b="b" l="l" r="r" t="t"/>
              <a:pathLst>
                <a:path extrusionOk="0" h="44" w="8">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4" name="Google Shape;2054;p30"/>
            <p:cNvSpPr/>
            <p:nvPr/>
          </p:nvSpPr>
          <p:spPr>
            <a:xfrm>
              <a:off x="6329559" y="4296924"/>
              <a:ext cx="77370" cy="229612"/>
            </a:xfrm>
            <a:custGeom>
              <a:rect b="b" l="l" r="r" t="t"/>
              <a:pathLst>
                <a:path extrusionOk="0" h="69" w="23">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5" name="Google Shape;2055;p30"/>
            <p:cNvSpPr/>
            <p:nvPr/>
          </p:nvSpPr>
          <p:spPr>
            <a:xfrm>
              <a:off x="6376980" y="4239521"/>
              <a:ext cx="102328" cy="341923"/>
            </a:xfrm>
            <a:custGeom>
              <a:rect b="b" l="l" r="r" t="t"/>
              <a:pathLst>
                <a:path extrusionOk="0" h="103" w="31">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6" name="Google Shape;2056;p30"/>
            <p:cNvSpPr/>
            <p:nvPr/>
          </p:nvSpPr>
          <p:spPr>
            <a:xfrm>
              <a:off x="6436879" y="4182118"/>
              <a:ext cx="124789" cy="459224"/>
            </a:xfrm>
            <a:custGeom>
              <a:rect b="b" l="l" r="r" t="t"/>
              <a:pathLst>
                <a:path extrusionOk="0" h="138" w="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2057" name="Google Shape;2057;p30"/>
          <p:cNvSpPr/>
          <p:nvPr/>
        </p:nvSpPr>
        <p:spPr>
          <a:xfrm>
            <a:off x="9359875" y="1592873"/>
            <a:ext cx="680338" cy="605622"/>
          </a:xfrm>
          <a:custGeom>
            <a:rect b="b" l="l" r="r" t="t"/>
            <a:pathLst>
              <a:path extrusionOk="0" h="357" w="401">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058" name="Google Shape;2058;p30"/>
          <p:cNvSpPr txBox="1"/>
          <p:nvPr/>
        </p:nvSpPr>
        <p:spPr>
          <a:xfrm>
            <a:off x="4247786" y="2296971"/>
            <a:ext cx="1210478" cy="46166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2400">
                <a:solidFill>
                  <a:schemeClr val="lt1"/>
                </a:solidFill>
                <a:latin typeface="Arial"/>
                <a:ea typeface="Arial"/>
                <a:cs typeface="Arial"/>
                <a:sym typeface="Arial"/>
              </a:rPr>
              <a:t>Research</a:t>
            </a:r>
            <a:endParaRPr sz="2400">
              <a:solidFill>
                <a:schemeClr val="lt1"/>
              </a:solidFill>
              <a:latin typeface="Arial"/>
              <a:ea typeface="Arial"/>
              <a:cs typeface="Arial"/>
              <a:sym typeface="Arial"/>
            </a:endParaRPr>
          </a:p>
        </p:txBody>
      </p:sp>
      <p:sp>
        <p:nvSpPr>
          <p:cNvPr id="2059" name="Google Shape;2059;p30"/>
          <p:cNvSpPr txBox="1"/>
          <p:nvPr/>
        </p:nvSpPr>
        <p:spPr>
          <a:xfrm>
            <a:off x="6607252" y="2289756"/>
            <a:ext cx="1144047" cy="46166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2400">
                <a:solidFill>
                  <a:schemeClr val="lt1"/>
                </a:solidFill>
                <a:latin typeface="Arial"/>
                <a:ea typeface="Arial"/>
                <a:cs typeface="Arial"/>
                <a:sym typeface="Arial"/>
              </a:rPr>
              <a:t>Sounding</a:t>
            </a:r>
            <a:endParaRPr sz="2400">
              <a:solidFill>
                <a:schemeClr val="lt1"/>
              </a:solidFill>
              <a:latin typeface="Arial"/>
              <a:ea typeface="Arial"/>
              <a:cs typeface="Arial"/>
              <a:sym typeface="Arial"/>
            </a:endParaRPr>
          </a:p>
        </p:txBody>
      </p:sp>
      <p:sp>
        <p:nvSpPr>
          <p:cNvPr id="2060" name="Google Shape;2060;p30"/>
          <p:cNvSpPr txBox="1"/>
          <p:nvPr/>
        </p:nvSpPr>
        <p:spPr>
          <a:xfrm>
            <a:off x="9152702" y="2301313"/>
            <a:ext cx="1052620" cy="46166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2400">
                <a:solidFill>
                  <a:schemeClr val="lt1"/>
                </a:solidFill>
                <a:latin typeface="Arial"/>
                <a:ea typeface="Arial"/>
                <a:cs typeface="Arial"/>
                <a:sym typeface="Arial"/>
              </a:rPr>
              <a:t>Improve</a:t>
            </a:r>
            <a:endParaRPr sz="2400">
              <a:solidFill>
                <a:schemeClr val="lt1"/>
              </a:solidFill>
              <a:latin typeface="Arial"/>
              <a:ea typeface="Arial"/>
              <a:cs typeface="Arial"/>
              <a:sym typeface="Arial"/>
            </a:endParaRPr>
          </a:p>
        </p:txBody>
      </p:sp>
      <p:sp>
        <p:nvSpPr>
          <p:cNvPr id="2061" name="Google Shape;2061;p30"/>
          <p:cNvSpPr txBox="1"/>
          <p:nvPr/>
        </p:nvSpPr>
        <p:spPr>
          <a:xfrm>
            <a:off x="8690830" y="2790785"/>
            <a:ext cx="1941976"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062" name="Google Shape;2062;p30"/>
          <p:cNvSpPr txBox="1"/>
          <p:nvPr/>
        </p:nvSpPr>
        <p:spPr>
          <a:xfrm>
            <a:off x="6226121" y="2790784"/>
            <a:ext cx="1941976"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063" name="Google Shape;2063;p30"/>
          <p:cNvSpPr txBox="1"/>
          <p:nvPr/>
        </p:nvSpPr>
        <p:spPr>
          <a:xfrm>
            <a:off x="3826910" y="2790783"/>
            <a:ext cx="1941976"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064" name="Google Shape;2064;p30"/>
          <p:cNvSpPr txBox="1"/>
          <p:nvPr/>
        </p:nvSpPr>
        <p:spPr>
          <a:xfrm>
            <a:off x="1362201" y="2790783"/>
            <a:ext cx="1941976"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027"/>
                                        </p:tgtEl>
                                        <p:attrNameLst>
                                          <p:attrName>style.visibility</p:attrName>
                                        </p:attrNameLst>
                                      </p:cBhvr>
                                      <p:to>
                                        <p:strVal val="visible"/>
                                      </p:to>
                                    </p:set>
                                    <p:animEffect filter="fade" transition="in">
                                      <p:cBhvr>
                                        <p:cTn dur="1000"/>
                                        <p:tgtEl>
                                          <p:spTgt spid="2027"/>
                                        </p:tgtEl>
                                      </p:cBhvr>
                                    </p:animEffect>
                                  </p:childTnLst>
                                </p:cTn>
                              </p:par>
                              <p:par>
                                <p:cTn fill="hold" nodeType="withEffect" presetClass="entr" presetID="10" presetSubtype="0">
                                  <p:stCondLst>
                                    <p:cond delay="500"/>
                                  </p:stCondLst>
                                  <p:childTnLst>
                                    <p:set>
                                      <p:cBhvr>
                                        <p:cTn dur="1" fill="hold">
                                          <p:stCondLst>
                                            <p:cond delay="0"/>
                                          </p:stCondLst>
                                        </p:cTn>
                                        <p:tgtEl>
                                          <p:spTgt spid="2028"/>
                                        </p:tgtEl>
                                        <p:attrNameLst>
                                          <p:attrName>style.visibility</p:attrName>
                                        </p:attrNameLst>
                                      </p:cBhvr>
                                      <p:to>
                                        <p:strVal val="visible"/>
                                      </p:to>
                                    </p:set>
                                    <p:animEffect filter="fade" transition="in">
                                      <p:cBhvr>
                                        <p:cTn dur="1000"/>
                                        <p:tgtEl>
                                          <p:spTgt spid="2028"/>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2034"/>
                                        </p:tgtEl>
                                        <p:attrNameLst>
                                          <p:attrName>style.visibility</p:attrName>
                                        </p:attrNameLst>
                                      </p:cBhvr>
                                      <p:to>
                                        <p:strVal val="visible"/>
                                      </p:to>
                                    </p:set>
                                    <p:anim calcmode="lin" valueType="num">
                                      <p:cBhvr additive="base">
                                        <p:cTn dur="500"/>
                                        <p:tgtEl>
                                          <p:spTgt spid="2034"/>
                                        </p:tgtEl>
                                        <p:attrNameLst>
                                          <p:attrName>ppt_w</p:attrName>
                                        </p:attrNameLst>
                                      </p:cBhvr>
                                      <p:tavLst>
                                        <p:tav fmla="" tm="0">
                                          <p:val>
                                            <p:strVal val="0"/>
                                          </p:val>
                                        </p:tav>
                                        <p:tav fmla="" tm="100000">
                                          <p:val>
                                            <p:strVal val="#ppt_w"/>
                                          </p:val>
                                        </p:tav>
                                      </p:tavLst>
                                    </p:anim>
                                    <p:anim calcmode="lin" valueType="num">
                                      <p:cBhvr additive="base">
                                        <p:cTn dur="500"/>
                                        <p:tgtEl>
                                          <p:spTgt spid="2034"/>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2047"/>
                                        </p:tgtEl>
                                        <p:attrNameLst>
                                          <p:attrName>style.visibility</p:attrName>
                                        </p:attrNameLst>
                                      </p:cBhvr>
                                      <p:to>
                                        <p:strVal val="visible"/>
                                      </p:to>
                                    </p:set>
                                    <p:anim calcmode="lin" valueType="num">
                                      <p:cBhvr additive="base">
                                        <p:cTn dur="500"/>
                                        <p:tgtEl>
                                          <p:spTgt spid="2047"/>
                                        </p:tgtEl>
                                        <p:attrNameLst>
                                          <p:attrName>ppt_w</p:attrName>
                                        </p:attrNameLst>
                                      </p:cBhvr>
                                      <p:tavLst>
                                        <p:tav fmla="" tm="0">
                                          <p:val>
                                            <p:strVal val="0"/>
                                          </p:val>
                                        </p:tav>
                                        <p:tav fmla="" tm="100000">
                                          <p:val>
                                            <p:strVal val="#ppt_w"/>
                                          </p:val>
                                        </p:tav>
                                      </p:tavLst>
                                    </p:anim>
                                    <p:anim calcmode="lin" valueType="num">
                                      <p:cBhvr additive="base">
                                        <p:cTn dur="500"/>
                                        <p:tgtEl>
                                          <p:spTgt spid="2047"/>
                                        </p:tgtEl>
                                        <p:attrNameLst>
                                          <p:attrName>ppt_h</p:attrName>
                                        </p:attrNameLst>
                                      </p:cBhvr>
                                      <p:tavLst>
                                        <p:tav fmla="" tm="0">
                                          <p:val>
                                            <p:strVal val="0"/>
                                          </p:val>
                                        </p:tav>
                                        <p:tav fmla="" tm="100000">
                                          <p:val>
                                            <p:strVal val="#ppt_h"/>
                                          </p:val>
                                        </p:tav>
                                      </p:tavLst>
                                    </p:anim>
                                  </p:childTnLst>
                                </p:cTn>
                              </p:par>
                            </p:childTnLst>
                          </p:cTn>
                        </p:par>
                        <p:par>
                          <p:cTn fill="hold">
                            <p:stCondLst>
                              <p:cond delay="2000"/>
                            </p:stCondLst>
                            <p:childTnLst>
                              <p:par>
                                <p:cTn fill="hold" nodeType="afterEffect" presetClass="entr" presetID="23" presetSubtype="16">
                                  <p:stCondLst>
                                    <p:cond delay="0"/>
                                  </p:stCondLst>
                                  <p:childTnLst>
                                    <p:set>
                                      <p:cBhvr>
                                        <p:cTn dur="1" fill="hold">
                                          <p:stCondLst>
                                            <p:cond delay="0"/>
                                          </p:stCondLst>
                                        </p:cTn>
                                        <p:tgtEl>
                                          <p:spTgt spid="2051"/>
                                        </p:tgtEl>
                                        <p:attrNameLst>
                                          <p:attrName>style.visibility</p:attrName>
                                        </p:attrNameLst>
                                      </p:cBhvr>
                                      <p:to>
                                        <p:strVal val="visible"/>
                                      </p:to>
                                    </p:set>
                                    <p:anim calcmode="lin" valueType="num">
                                      <p:cBhvr additive="base">
                                        <p:cTn dur="500"/>
                                        <p:tgtEl>
                                          <p:spTgt spid="2051"/>
                                        </p:tgtEl>
                                        <p:attrNameLst>
                                          <p:attrName>ppt_w</p:attrName>
                                        </p:attrNameLst>
                                      </p:cBhvr>
                                      <p:tavLst>
                                        <p:tav fmla="" tm="0">
                                          <p:val>
                                            <p:strVal val="0"/>
                                          </p:val>
                                        </p:tav>
                                        <p:tav fmla="" tm="100000">
                                          <p:val>
                                            <p:strVal val="#ppt_w"/>
                                          </p:val>
                                        </p:tav>
                                      </p:tavLst>
                                    </p:anim>
                                    <p:anim calcmode="lin" valueType="num">
                                      <p:cBhvr additive="base">
                                        <p:cTn dur="500"/>
                                        <p:tgtEl>
                                          <p:spTgt spid="2051"/>
                                        </p:tgtEl>
                                        <p:attrNameLst>
                                          <p:attrName>ppt_h</p:attrName>
                                        </p:attrNameLst>
                                      </p:cBhvr>
                                      <p:tavLst>
                                        <p:tav fmla="" tm="0">
                                          <p:val>
                                            <p:strVal val="0"/>
                                          </p:val>
                                        </p:tav>
                                        <p:tav fmla="" tm="100000">
                                          <p:val>
                                            <p:strVal val="#ppt_h"/>
                                          </p:val>
                                        </p:tav>
                                      </p:tavLst>
                                    </p:anim>
                                  </p:childTnLst>
                                </p:cTn>
                              </p:par>
                            </p:childTnLst>
                          </p:cTn>
                        </p:par>
                        <p:par>
                          <p:cTn fill="hold">
                            <p:stCondLst>
                              <p:cond delay="2500"/>
                            </p:stCondLst>
                            <p:childTnLst>
                              <p:par>
                                <p:cTn fill="hold" nodeType="afterEffect" presetClass="entr" presetID="23" presetSubtype="16">
                                  <p:stCondLst>
                                    <p:cond delay="0"/>
                                  </p:stCondLst>
                                  <p:childTnLst>
                                    <p:set>
                                      <p:cBhvr>
                                        <p:cTn dur="1" fill="hold">
                                          <p:stCondLst>
                                            <p:cond delay="0"/>
                                          </p:stCondLst>
                                        </p:cTn>
                                        <p:tgtEl>
                                          <p:spTgt spid="2057"/>
                                        </p:tgtEl>
                                        <p:attrNameLst>
                                          <p:attrName>style.visibility</p:attrName>
                                        </p:attrNameLst>
                                      </p:cBhvr>
                                      <p:to>
                                        <p:strVal val="visible"/>
                                      </p:to>
                                    </p:set>
                                    <p:anim calcmode="lin" valueType="num">
                                      <p:cBhvr additive="base">
                                        <p:cTn dur="500"/>
                                        <p:tgtEl>
                                          <p:spTgt spid="2057"/>
                                        </p:tgtEl>
                                        <p:attrNameLst>
                                          <p:attrName>ppt_w</p:attrName>
                                        </p:attrNameLst>
                                      </p:cBhvr>
                                      <p:tavLst>
                                        <p:tav fmla="" tm="0">
                                          <p:val>
                                            <p:strVal val="0"/>
                                          </p:val>
                                        </p:tav>
                                        <p:tav fmla="" tm="100000">
                                          <p:val>
                                            <p:strVal val="#ppt_w"/>
                                          </p:val>
                                        </p:tav>
                                      </p:tavLst>
                                    </p:anim>
                                    <p:anim calcmode="lin" valueType="num">
                                      <p:cBhvr additive="base">
                                        <p:cTn dur="500"/>
                                        <p:tgtEl>
                                          <p:spTgt spid="2057"/>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500"/>
                                  </p:stCondLst>
                                  <p:childTnLst>
                                    <p:set>
                                      <p:cBhvr>
                                        <p:cTn dur="1" fill="hold">
                                          <p:stCondLst>
                                            <p:cond delay="0"/>
                                          </p:stCondLst>
                                        </p:cTn>
                                        <p:tgtEl>
                                          <p:spTgt spid="2030"/>
                                        </p:tgtEl>
                                        <p:attrNameLst>
                                          <p:attrName>style.visibility</p:attrName>
                                        </p:attrNameLst>
                                      </p:cBhvr>
                                      <p:to>
                                        <p:strVal val="visible"/>
                                      </p:to>
                                    </p:set>
                                    <p:animEffect filter="fade" transition="in">
                                      <p:cBhvr>
                                        <p:cTn dur="500"/>
                                        <p:tgtEl>
                                          <p:spTgt spid="2030"/>
                                        </p:tgtEl>
                                      </p:cBhvr>
                                    </p:animEffect>
                                  </p:childTnLst>
                                </p:cTn>
                              </p:par>
                              <p:par>
                                <p:cTn fill="hold" nodeType="withEffect" presetClass="entr" presetID="10" presetSubtype="0">
                                  <p:stCondLst>
                                    <p:cond delay="500"/>
                                  </p:stCondLst>
                                  <p:childTnLst>
                                    <p:set>
                                      <p:cBhvr>
                                        <p:cTn dur="1" fill="hold">
                                          <p:stCondLst>
                                            <p:cond delay="0"/>
                                          </p:stCondLst>
                                        </p:cTn>
                                        <p:tgtEl>
                                          <p:spTgt spid="2031"/>
                                        </p:tgtEl>
                                        <p:attrNameLst>
                                          <p:attrName>style.visibility</p:attrName>
                                        </p:attrNameLst>
                                      </p:cBhvr>
                                      <p:to>
                                        <p:strVal val="visible"/>
                                      </p:to>
                                    </p:set>
                                    <p:animEffect filter="fade" transition="in">
                                      <p:cBhvr>
                                        <p:cTn dur="500"/>
                                        <p:tgtEl>
                                          <p:spTgt spid="2031"/>
                                        </p:tgtEl>
                                      </p:cBhvr>
                                    </p:animEffect>
                                  </p:childTnLst>
                                </p:cTn>
                              </p:par>
                              <p:par>
                                <p:cTn fill="hold" nodeType="withEffect" presetClass="entr" presetID="10" presetSubtype="0">
                                  <p:stCondLst>
                                    <p:cond delay="500"/>
                                  </p:stCondLst>
                                  <p:childTnLst>
                                    <p:set>
                                      <p:cBhvr>
                                        <p:cTn dur="1" fill="hold">
                                          <p:stCondLst>
                                            <p:cond delay="0"/>
                                          </p:stCondLst>
                                        </p:cTn>
                                        <p:tgtEl>
                                          <p:spTgt spid="2032"/>
                                        </p:tgtEl>
                                        <p:attrNameLst>
                                          <p:attrName>style.visibility</p:attrName>
                                        </p:attrNameLst>
                                      </p:cBhvr>
                                      <p:to>
                                        <p:strVal val="visible"/>
                                      </p:to>
                                    </p:set>
                                    <p:animEffect filter="fade" transition="in">
                                      <p:cBhvr>
                                        <p:cTn dur="500"/>
                                        <p:tgtEl>
                                          <p:spTgt spid="2032"/>
                                        </p:tgtEl>
                                      </p:cBhvr>
                                    </p:animEffect>
                                  </p:childTnLst>
                                </p:cTn>
                              </p:par>
                              <p:par>
                                <p:cTn fill="hold" nodeType="withEffect" presetClass="entr" presetID="10" presetSubtype="0">
                                  <p:stCondLst>
                                    <p:cond delay="500"/>
                                  </p:stCondLst>
                                  <p:childTnLst>
                                    <p:set>
                                      <p:cBhvr>
                                        <p:cTn dur="1" fill="hold">
                                          <p:stCondLst>
                                            <p:cond delay="0"/>
                                          </p:stCondLst>
                                        </p:cTn>
                                        <p:tgtEl>
                                          <p:spTgt spid="2033"/>
                                        </p:tgtEl>
                                        <p:attrNameLst>
                                          <p:attrName>style.visibility</p:attrName>
                                        </p:attrNameLst>
                                      </p:cBhvr>
                                      <p:to>
                                        <p:strVal val="visible"/>
                                      </p:to>
                                    </p:set>
                                    <p:animEffect filter="fade" transition="in">
                                      <p:cBhvr>
                                        <p:cTn dur="500"/>
                                        <p:tgtEl>
                                          <p:spTgt spid="2033"/>
                                        </p:tgtEl>
                                      </p:cBhvr>
                                    </p:animEffect>
                                  </p:childTnLst>
                                </p:cTn>
                              </p:par>
                              <p:par>
                                <p:cTn fill="hold" nodeType="withEffect" presetClass="entr" presetID="23" presetSubtype="16">
                                  <p:stCondLst>
                                    <p:cond delay="1000"/>
                                  </p:stCondLst>
                                  <p:childTnLst>
                                    <p:set>
                                      <p:cBhvr>
                                        <p:cTn dur="1" fill="hold">
                                          <p:stCondLst>
                                            <p:cond delay="0"/>
                                          </p:stCondLst>
                                        </p:cTn>
                                        <p:tgtEl>
                                          <p:spTgt spid="2046"/>
                                        </p:tgtEl>
                                        <p:attrNameLst>
                                          <p:attrName>style.visibility</p:attrName>
                                        </p:attrNameLst>
                                      </p:cBhvr>
                                      <p:to>
                                        <p:strVal val="visible"/>
                                      </p:to>
                                    </p:set>
                                    <p:anim calcmode="lin" valueType="num">
                                      <p:cBhvr additive="base">
                                        <p:cTn dur="500"/>
                                        <p:tgtEl>
                                          <p:spTgt spid="2046"/>
                                        </p:tgtEl>
                                        <p:attrNameLst>
                                          <p:attrName>ppt_w</p:attrName>
                                        </p:attrNameLst>
                                      </p:cBhvr>
                                      <p:tavLst>
                                        <p:tav fmla="" tm="0">
                                          <p:val>
                                            <p:strVal val="0"/>
                                          </p:val>
                                        </p:tav>
                                        <p:tav fmla="" tm="100000">
                                          <p:val>
                                            <p:strVal val="#ppt_w"/>
                                          </p:val>
                                        </p:tav>
                                      </p:tavLst>
                                    </p:anim>
                                    <p:anim calcmode="lin" valueType="num">
                                      <p:cBhvr additive="base">
                                        <p:cTn dur="500"/>
                                        <p:tgtEl>
                                          <p:spTgt spid="204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2058"/>
                                        </p:tgtEl>
                                        <p:attrNameLst>
                                          <p:attrName>style.visibility</p:attrName>
                                        </p:attrNameLst>
                                      </p:cBhvr>
                                      <p:to>
                                        <p:strVal val="visible"/>
                                      </p:to>
                                    </p:set>
                                    <p:anim calcmode="lin" valueType="num">
                                      <p:cBhvr additive="base">
                                        <p:cTn dur="500"/>
                                        <p:tgtEl>
                                          <p:spTgt spid="2058"/>
                                        </p:tgtEl>
                                        <p:attrNameLst>
                                          <p:attrName>ppt_w</p:attrName>
                                        </p:attrNameLst>
                                      </p:cBhvr>
                                      <p:tavLst>
                                        <p:tav fmla="" tm="0">
                                          <p:val>
                                            <p:strVal val="0"/>
                                          </p:val>
                                        </p:tav>
                                        <p:tav fmla="" tm="100000">
                                          <p:val>
                                            <p:strVal val="#ppt_w"/>
                                          </p:val>
                                        </p:tav>
                                      </p:tavLst>
                                    </p:anim>
                                    <p:anim calcmode="lin" valueType="num">
                                      <p:cBhvr additive="base">
                                        <p:cTn dur="500"/>
                                        <p:tgtEl>
                                          <p:spTgt spid="205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2059"/>
                                        </p:tgtEl>
                                        <p:attrNameLst>
                                          <p:attrName>style.visibility</p:attrName>
                                        </p:attrNameLst>
                                      </p:cBhvr>
                                      <p:to>
                                        <p:strVal val="visible"/>
                                      </p:to>
                                    </p:set>
                                    <p:anim calcmode="lin" valueType="num">
                                      <p:cBhvr additive="base">
                                        <p:cTn dur="500"/>
                                        <p:tgtEl>
                                          <p:spTgt spid="2059"/>
                                        </p:tgtEl>
                                        <p:attrNameLst>
                                          <p:attrName>ppt_w</p:attrName>
                                        </p:attrNameLst>
                                      </p:cBhvr>
                                      <p:tavLst>
                                        <p:tav fmla="" tm="0">
                                          <p:val>
                                            <p:strVal val="0"/>
                                          </p:val>
                                        </p:tav>
                                        <p:tav fmla="" tm="100000">
                                          <p:val>
                                            <p:strVal val="#ppt_w"/>
                                          </p:val>
                                        </p:tav>
                                      </p:tavLst>
                                    </p:anim>
                                    <p:anim calcmode="lin" valueType="num">
                                      <p:cBhvr additive="base">
                                        <p:cTn dur="500"/>
                                        <p:tgtEl>
                                          <p:spTgt spid="205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1000"/>
                                  </p:stCondLst>
                                  <p:childTnLst>
                                    <p:set>
                                      <p:cBhvr>
                                        <p:cTn dur="1" fill="hold">
                                          <p:stCondLst>
                                            <p:cond delay="0"/>
                                          </p:stCondLst>
                                        </p:cTn>
                                        <p:tgtEl>
                                          <p:spTgt spid="2060"/>
                                        </p:tgtEl>
                                        <p:attrNameLst>
                                          <p:attrName>style.visibility</p:attrName>
                                        </p:attrNameLst>
                                      </p:cBhvr>
                                      <p:to>
                                        <p:strVal val="visible"/>
                                      </p:to>
                                    </p:set>
                                    <p:anim calcmode="lin" valueType="num">
                                      <p:cBhvr additive="base">
                                        <p:cTn dur="500"/>
                                        <p:tgtEl>
                                          <p:spTgt spid="2060"/>
                                        </p:tgtEl>
                                        <p:attrNameLst>
                                          <p:attrName>ppt_w</p:attrName>
                                        </p:attrNameLst>
                                      </p:cBhvr>
                                      <p:tavLst>
                                        <p:tav fmla="" tm="0">
                                          <p:val>
                                            <p:strVal val="0"/>
                                          </p:val>
                                        </p:tav>
                                        <p:tav fmla="" tm="100000">
                                          <p:val>
                                            <p:strVal val="#ppt_w"/>
                                          </p:val>
                                        </p:tav>
                                      </p:tavLst>
                                    </p:anim>
                                    <p:anim calcmode="lin" valueType="num">
                                      <p:cBhvr additive="base">
                                        <p:cTn dur="500"/>
                                        <p:tgtEl>
                                          <p:spTgt spid="2060"/>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500"/>
                                  </p:stCondLst>
                                  <p:childTnLst>
                                    <p:set>
                                      <p:cBhvr>
                                        <p:cTn dur="1" fill="hold">
                                          <p:stCondLst>
                                            <p:cond delay="0"/>
                                          </p:stCondLst>
                                        </p:cTn>
                                        <p:tgtEl>
                                          <p:spTgt spid="2061"/>
                                        </p:tgtEl>
                                        <p:attrNameLst>
                                          <p:attrName>style.visibility</p:attrName>
                                        </p:attrNameLst>
                                      </p:cBhvr>
                                      <p:to>
                                        <p:strVal val="visible"/>
                                      </p:to>
                                    </p:set>
                                    <p:animEffect filter="fade" transition="in">
                                      <p:cBhvr>
                                        <p:cTn dur="750"/>
                                        <p:tgtEl>
                                          <p:spTgt spid="2061"/>
                                        </p:tgtEl>
                                      </p:cBhvr>
                                    </p:animEffect>
                                  </p:childTnLst>
                                </p:cTn>
                              </p:par>
                              <p:par>
                                <p:cTn fill="hold" nodeType="withEffect" presetClass="entr" presetID="10" presetSubtype="0">
                                  <p:stCondLst>
                                    <p:cond delay="1500"/>
                                  </p:stCondLst>
                                  <p:childTnLst>
                                    <p:set>
                                      <p:cBhvr>
                                        <p:cTn dur="1" fill="hold">
                                          <p:stCondLst>
                                            <p:cond delay="0"/>
                                          </p:stCondLst>
                                        </p:cTn>
                                        <p:tgtEl>
                                          <p:spTgt spid="2062"/>
                                        </p:tgtEl>
                                        <p:attrNameLst>
                                          <p:attrName>style.visibility</p:attrName>
                                        </p:attrNameLst>
                                      </p:cBhvr>
                                      <p:to>
                                        <p:strVal val="visible"/>
                                      </p:to>
                                    </p:set>
                                    <p:animEffect filter="fade" transition="in">
                                      <p:cBhvr>
                                        <p:cTn dur="750"/>
                                        <p:tgtEl>
                                          <p:spTgt spid="2062"/>
                                        </p:tgtEl>
                                      </p:cBhvr>
                                    </p:animEffect>
                                  </p:childTnLst>
                                </p:cTn>
                              </p:par>
                              <p:par>
                                <p:cTn fill="hold" nodeType="withEffect" presetClass="entr" presetID="10" presetSubtype="0">
                                  <p:stCondLst>
                                    <p:cond delay="1500"/>
                                  </p:stCondLst>
                                  <p:childTnLst>
                                    <p:set>
                                      <p:cBhvr>
                                        <p:cTn dur="1" fill="hold">
                                          <p:stCondLst>
                                            <p:cond delay="0"/>
                                          </p:stCondLst>
                                        </p:cTn>
                                        <p:tgtEl>
                                          <p:spTgt spid="2063"/>
                                        </p:tgtEl>
                                        <p:attrNameLst>
                                          <p:attrName>style.visibility</p:attrName>
                                        </p:attrNameLst>
                                      </p:cBhvr>
                                      <p:to>
                                        <p:strVal val="visible"/>
                                      </p:to>
                                    </p:set>
                                    <p:animEffect filter="fade" transition="in">
                                      <p:cBhvr>
                                        <p:cTn dur="750"/>
                                        <p:tgtEl>
                                          <p:spTgt spid="2063"/>
                                        </p:tgtEl>
                                      </p:cBhvr>
                                    </p:animEffect>
                                  </p:childTnLst>
                                </p:cTn>
                              </p:par>
                              <p:par>
                                <p:cTn fill="hold" nodeType="withEffect" presetClass="entr" presetID="10" presetSubtype="0">
                                  <p:stCondLst>
                                    <p:cond delay="1500"/>
                                  </p:stCondLst>
                                  <p:childTnLst>
                                    <p:set>
                                      <p:cBhvr>
                                        <p:cTn dur="1" fill="hold">
                                          <p:stCondLst>
                                            <p:cond delay="0"/>
                                          </p:stCondLst>
                                        </p:cTn>
                                        <p:tgtEl>
                                          <p:spTgt spid="2064"/>
                                        </p:tgtEl>
                                        <p:attrNameLst>
                                          <p:attrName>style.visibility</p:attrName>
                                        </p:attrNameLst>
                                      </p:cBhvr>
                                      <p:to>
                                        <p:strVal val="visible"/>
                                      </p:to>
                                    </p:set>
                                    <p:animEffect filter="fade" transition="in">
                                      <p:cBhvr>
                                        <p:cTn dur="750"/>
                                        <p:tgtEl>
                                          <p:spTgt spid="2064"/>
                                        </p:tgtEl>
                                      </p:cBhvr>
                                    </p:animEffect>
                                  </p:childTnLst>
                                </p:cTn>
                              </p:par>
                            </p:childTnLst>
                          </p:cTn>
                        </p:par>
                        <p:par>
                          <p:cTn fill="hold">
                            <p:stCondLst>
                              <p:cond delay="3250"/>
                            </p:stCondLst>
                            <p:childTnLst>
                              <p:par>
                                <p:cTn fill="hold" nodeType="afterEffect" presetClass="entr" presetID="10" presetSubtype="0">
                                  <p:stCondLst>
                                    <p:cond delay="0"/>
                                  </p:stCondLst>
                                  <p:childTnLst>
                                    <p:set>
                                      <p:cBhvr>
                                        <p:cTn dur="1" fill="hold">
                                          <p:stCondLst>
                                            <p:cond delay="0"/>
                                          </p:stCondLst>
                                        </p:cTn>
                                        <p:tgtEl>
                                          <p:spTgt spid="2029"/>
                                        </p:tgtEl>
                                        <p:attrNameLst>
                                          <p:attrName>style.visibility</p:attrName>
                                        </p:attrNameLst>
                                      </p:cBhvr>
                                      <p:to>
                                        <p:strVal val="visible"/>
                                      </p:to>
                                    </p:set>
                                    <p:animEffect filter="fade" transition="in">
                                      <p:cBhvr>
                                        <p:cTn dur="500"/>
                                        <p:tgtEl>
                                          <p:spTgt spid="202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068" name="Shape 2068"/>
        <p:cNvGrpSpPr/>
        <p:nvPr/>
      </p:nvGrpSpPr>
      <p:grpSpPr>
        <a:xfrm>
          <a:off x="0" y="0"/>
          <a:ext cx="0" cy="0"/>
          <a:chOff x="0" y="0"/>
          <a:chExt cx="0" cy="0"/>
        </a:xfrm>
      </p:grpSpPr>
      <p:pic>
        <p:nvPicPr>
          <p:cNvPr id="2069" name="Google Shape;2069;p31"/>
          <p:cNvPicPr preferRelativeResize="0"/>
          <p:nvPr>
            <p:ph idx="4" type="pic"/>
          </p:nvPr>
        </p:nvPicPr>
        <p:blipFill rotWithShape="1">
          <a:blip r:embed="rId3">
            <a:alphaModFix/>
          </a:blip>
          <a:srcRect b="0" l="1032" r="1032" t="0"/>
          <a:stretch/>
        </p:blipFill>
        <p:spPr>
          <a:xfrm>
            <a:off x="7974905" y="406197"/>
            <a:ext cx="3406262" cy="1955410"/>
          </a:xfrm>
          <a:prstGeom prst="rect">
            <a:avLst/>
          </a:prstGeom>
          <a:noFill/>
          <a:ln>
            <a:noFill/>
          </a:ln>
        </p:spPr>
      </p:pic>
      <p:pic>
        <p:nvPicPr>
          <p:cNvPr id="2070" name="Google Shape;2070;p31"/>
          <p:cNvPicPr preferRelativeResize="0"/>
          <p:nvPr>
            <p:ph idx="3" type="pic"/>
          </p:nvPr>
        </p:nvPicPr>
        <p:blipFill rotWithShape="1">
          <a:blip r:embed="rId3">
            <a:alphaModFix/>
          </a:blip>
          <a:srcRect b="0" l="992" r="993" t="0"/>
          <a:stretch/>
        </p:blipFill>
        <p:spPr>
          <a:xfrm>
            <a:off x="7974905" y="4404529"/>
            <a:ext cx="3406262" cy="1955410"/>
          </a:xfrm>
          <a:prstGeom prst="rect">
            <a:avLst/>
          </a:prstGeom>
          <a:noFill/>
          <a:ln>
            <a:noFill/>
          </a:ln>
        </p:spPr>
      </p:pic>
      <p:pic>
        <p:nvPicPr>
          <p:cNvPr id="2071" name="Google Shape;2071;p31"/>
          <p:cNvPicPr preferRelativeResize="0"/>
          <p:nvPr>
            <p:ph idx="2" type="pic"/>
          </p:nvPr>
        </p:nvPicPr>
        <p:blipFill rotWithShape="1">
          <a:blip r:embed="rId3">
            <a:alphaModFix/>
          </a:blip>
          <a:srcRect b="0" l="1010" r="1009" t="0"/>
          <a:stretch/>
        </p:blipFill>
        <p:spPr>
          <a:xfrm>
            <a:off x="4523226" y="2402488"/>
            <a:ext cx="3406262" cy="1955410"/>
          </a:xfrm>
          <a:prstGeom prst="rect">
            <a:avLst/>
          </a:prstGeom>
          <a:noFill/>
          <a:ln>
            <a:noFill/>
          </a:ln>
        </p:spPr>
      </p:pic>
      <p:sp>
        <p:nvSpPr>
          <p:cNvPr id="2072" name="Google Shape;2072;p31"/>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073" name="Google Shape;2073;p31"/>
          <p:cNvSpPr txBox="1"/>
          <p:nvPr/>
        </p:nvSpPr>
        <p:spPr>
          <a:xfrm>
            <a:off x="735492" y="1378632"/>
            <a:ext cx="3817208" cy="1015663"/>
          </a:xfrm>
          <a:prstGeom prst="rect">
            <a:avLst/>
          </a:prstGeom>
          <a:noFill/>
          <a:ln>
            <a:noFill/>
          </a:ln>
        </p:spPr>
        <p:txBody>
          <a:bodyPr anchorCtr="0" anchor="t" bIns="45700" lIns="91425" spcFirstLastPara="1" rIns="91425" wrap="square" tIns="45700">
            <a:noAutofit/>
          </a:bodyPr>
          <a:lstStyle/>
          <a:p>
            <a:pPr indent="0" lvl="0" marL="0" marR="0" rtl="0" algn="l">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WHAT WE DO</a:t>
            </a:r>
            <a:endParaRPr sz="4000">
              <a:solidFill>
                <a:srgbClr val="7F7F7F"/>
              </a:solidFill>
              <a:latin typeface="Arial"/>
              <a:ea typeface="Arial"/>
              <a:cs typeface="Arial"/>
              <a:sym typeface="Arial"/>
            </a:endParaRPr>
          </a:p>
        </p:txBody>
      </p:sp>
      <p:sp>
        <p:nvSpPr>
          <p:cNvPr id="2074" name="Google Shape;2074;p31"/>
          <p:cNvSpPr txBox="1"/>
          <p:nvPr/>
        </p:nvSpPr>
        <p:spPr>
          <a:xfrm>
            <a:off x="749560" y="2103367"/>
            <a:ext cx="3508569" cy="387498"/>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sp>
        <p:nvSpPr>
          <p:cNvPr id="2075" name="Google Shape;2075;p31"/>
          <p:cNvSpPr/>
          <p:nvPr/>
        </p:nvSpPr>
        <p:spPr>
          <a:xfrm>
            <a:off x="4523226" y="4401440"/>
            <a:ext cx="3406262" cy="1962445"/>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76" name="Google Shape;2076;p31"/>
          <p:cNvSpPr/>
          <p:nvPr/>
        </p:nvSpPr>
        <p:spPr>
          <a:xfrm>
            <a:off x="7974905" y="2398543"/>
            <a:ext cx="3406262" cy="195541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77" name="Google Shape;2077;p31"/>
          <p:cNvSpPr/>
          <p:nvPr/>
        </p:nvSpPr>
        <p:spPr>
          <a:xfrm>
            <a:off x="4523226" y="406197"/>
            <a:ext cx="3406262" cy="1962444"/>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78" name="Google Shape;2078;p31"/>
          <p:cNvSpPr/>
          <p:nvPr/>
        </p:nvSpPr>
        <p:spPr>
          <a:xfrm>
            <a:off x="8499766" y="406197"/>
            <a:ext cx="2881401" cy="1962444"/>
          </a:xfrm>
          <a:prstGeom prst="rect">
            <a:avLst/>
          </a:prstGeom>
          <a:gradFill>
            <a:gsLst>
              <a:gs pos="0">
                <a:srgbClr val="0C0C0C"/>
              </a:gs>
              <a:gs pos="48000">
                <a:srgbClr val="363636">
                  <a:alpha val="84705"/>
                </a:srgbClr>
              </a:gs>
              <a:gs pos="100000">
                <a:srgbClr val="15151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79" name="Google Shape;2079;p31"/>
          <p:cNvSpPr/>
          <p:nvPr/>
        </p:nvSpPr>
        <p:spPr>
          <a:xfrm>
            <a:off x="5049672" y="2405577"/>
            <a:ext cx="2879815" cy="1959355"/>
          </a:xfrm>
          <a:prstGeom prst="rect">
            <a:avLst/>
          </a:prstGeom>
          <a:gradFill>
            <a:gsLst>
              <a:gs pos="0">
                <a:srgbClr val="0C0C0C"/>
              </a:gs>
              <a:gs pos="48000">
                <a:srgbClr val="363636">
                  <a:alpha val="84705"/>
                </a:srgbClr>
              </a:gs>
              <a:gs pos="100000">
                <a:srgbClr val="15151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080" name="Google Shape;2080;p31"/>
          <p:cNvSpPr/>
          <p:nvPr/>
        </p:nvSpPr>
        <p:spPr>
          <a:xfrm>
            <a:off x="8499766" y="4401440"/>
            <a:ext cx="2881401" cy="1959355"/>
          </a:xfrm>
          <a:prstGeom prst="rect">
            <a:avLst/>
          </a:prstGeom>
          <a:gradFill>
            <a:gsLst>
              <a:gs pos="0">
                <a:srgbClr val="0C0C0C"/>
              </a:gs>
              <a:gs pos="48000">
                <a:srgbClr val="363636">
                  <a:alpha val="84705"/>
                </a:srgbClr>
              </a:gs>
              <a:gs pos="100000">
                <a:srgbClr val="15151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2081" name="Google Shape;2081;p31"/>
          <p:cNvGrpSpPr/>
          <p:nvPr/>
        </p:nvGrpSpPr>
        <p:grpSpPr>
          <a:xfrm>
            <a:off x="9300093" y="5109418"/>
            <a:ext cx="710968" cy="543398"/>
            <a:chOff x="5516563" y="84138"/>
            <a:chExt cx="1414463" cy="1081087"/>
          </a:xfrm>
        </p:grpSpPr>
        <p:sp>
          <p:nvSpPr>
            <p:cNvPr id="2082" name="Google Shape;2082;p31"/>
            <p:cNvSpPr/>
            <p:nvPr/>
          </p:nvSpPr>
          <p:spPr>
            <a:xfrm>
              <a:off x="5688013" y="249238"/>
              <a:ext cx="896938" cy="698500"/>
            </a:xfrm>
            <a:custGeom>
              <a:rect b="b" l="l" r="r" t="t"/>
              <a:pathLst>
                <a:path extrusionOk="0" h="186" w="239">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sp>
          <p:nvSpPr>
            <p:cNvPr id="2083" name="Google Shape;2083;p31"/>
            <p:cNvSpPr/>
            <p:nvPr/>
          </p:nvSpPr>
          <p:spPr>
            <a:xfrm>
              <a:off x="5516563" y="84138"/>
              <a:ext cx="1414463" cy="1081087"/>
            </a:xfrm>
            <a:custGeom>
              <a:rect b="b" l="l" r="r" t="t"/>
              <a:pathLst>
                <a:path extrusionOk="0" h="288" w="377">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sp>
          <p:nvSpPr>
            <p:cNvPr id="2084" name="Google Shape;2084;p31"/>
            <p:cNvSpPr/>
            <p:nvPr/>
          </p:nvSpPr>
          <p:spPr>
            <a:xfrm>
              <a:off x="6611938" y="301625"/>
              <a:ext cx="131763" cy="128587"/>
            </a:xfrm>
            <a:custGeom>
              <a:rect b="b" l="l" r="r" t="t"/>
              <a:pathLst>
                <a:path extrusionOk="0" h="34" w="35">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sp>
          <p:nvSpPr>
            <p:cNvPr id="2085" name="Google Shape;2085;p31"/>
            <p:cNvSpPr/>
            <p:nvPr/>
          </p:nvSpPr>
          <p:spPr>
            <a:xfrm>
              <a:off x="6570663" y="860425"/>
              <a:ext cx="173038" cy="46037"/>
            </a:xfrm>
            <a:custGeom>
              <a:rect b="b" l="l" r="r" t="t"/>
              <a:pathLst>
                <a:path extrusionOk="0" h="12" w="46">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sp>
          <p:nvSpPr>
            <p:cNvPr id="2086" name="Google Shape;2086;p31"/>
            <p:cNvSpPr/>
            <p:nvPr/>
          </p:nvSpPr>
          <p:spPr>
            <a:xfrm>
              <a:off x="6611938" y="733425"/>
              <a:ext cx="173038" cy="41275"/>
            </a:xfrm>
            <a:custGeom>
              <a:rect b="b" l="l" r="r" t="t"/>
              <a:pathLst>
                <a:path extrusionOk="0" h="11" w="46">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sp>
          <p:nvSpPr>
            <p:cNvPr id="2087" name="Google Shape;2087;p31"/>
            <p:cNvSpPr/>
            <p:nvPr/>
          </p:nvSpPr>
          <p:spPr>
            <a:xfrm>
              <a:off x="6611938" y="601663"/>
              <a:ext cx="173038" cy="46037"/>
            </a:xfrm>
            <a:custGeom>
              <a:rect b="b" l="l" r="r" t="t"/>
              <a:pathLst>
                <a:path extrusionOk="0" h="12" w="46">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sp>
          <p:nvSpPr>
            <p:cNvPr id="2088" name="Google Shape;2088;p31"/>
            <p:cNvSpPr/>
            <p:nvPr/>
          </p:nvSpPr>
          <p:spPr>
            <a:xfrm>
              <a:off x="5880100" y="422275"/>
              <a:ext cx="258763" cy="179387"/>
            </a:xfrm>
            <a:custGeom>
              <a:rect b="b" l="l" r="r" t="t"/>
              <a:pathLst>
                <a:path extrusionOk="0" h="48" w="69">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grpSp>
      <p:grpSp>
        <p:nvGrpSpPr>
          <p:cNvPr id="2089" name="Google Shape;2089;p31"/>
          <p:cNvGrpSpPr/>
          <p:nvPr/>
        </p:nvGrpSpPr>
        <p:grpSpPr>
          <a:xfrm>
            <a:off x="9330815" y="1064054"/>
            <a:ext cx="650323" cy="694210"/>
            <a:chOff x="8342313" y="10972800"/>
            <a:chExt cx="1293813" cy="1381125"/>
          </a:xfrm>
        </p:grpSpPr>
        <p:sp>
          <p:nvSpPr>
            <p:cNvPr id="2090" name="Google Shape;2090;p31"/>
            <p:cNvSpPr/>
            <p:nvPr/>
          </p:nvSpPr>
          <p:spPr>
            <a:xfrm>
              <a:off x="8342313" y="10972800"/>
              <a:ext cx="1293813" cy="1381125"/>
            </a:xfrm>
            <a:custGeom>
              <a:rect b="b" l="l" r="r" t="t"/>
              <a:pathLst>
                <a:path extrusionOk="0" h="368" w="345">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sp>
          <p:nvSpPr>
            <p:cNvPr id="2091" name="Google Shape;2091;p31"/>
            <p:cNvSpPr/>
            <p:nvPr/>
          </p:nvSpPr>
          <p:spPr>
            <a:xfrm>
              <a:off x="8513763" y="11145838"/>
              <a:ext cx="949325" cy="863600"/>
            </a:xfrm>
            <a:custGeom>
              <a:rect b="b" l="l" r="r" t="t"/>
              <a:pathLst>
                <a:path extrusionOk="0" h="230" w="253">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sp>
          <p:nvSpPr>
            <p:cNvPr id="2092" name="Google Shape;2092;p31"/>
            <p:cNvSpPr/>
            <p:nvPr/>
          </p:nvSpPr>
          <p:spPr>
            <a:xfrm>
              <a:off x="9032875" y="11272838"/>
              <a:ext cx="258763" cy="263525"/>
            </a:xfrm>
            <a:custGeom>
              <a:rect b="b" l="l" r="r" t="t"/>
              <a:pathLst>
                <a:path extrusionOk="0" h="70" w="69">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grpSp>
      <p:grpSp>
        <p:nvGrpSpPr>
          <p:cNvPr id="2093" name="Google Shape;2093;p31"/>
          <p:cNvGrpSpPr/>
          <p:nvPr/>
        </p:nvGrpSpPr>
        <p:grpSpPr>
          <a:xfrm>
            <a:off x="5896549" y="3060136"/>
            <a:ext cx="694210" cy="586487"/>
            <a:chOff x="13828713" y="2805113"/>
            <a:chExt cx="1381125" cy="1166812"/>
          </a:xfrm>
        </p:grpSpPr>
        <p:sp>
          <p:nvSpPr>
            <p:cNvPr id="2094" name="Google Shape;2094;p31"/>
            <p:cNvSpPr/>
            <p:nvPr/>
          </p:nvSpPr>
          <p:spPr>
            <a:xfrm>
              <a:off x="14173200" y="3109913"/>
              <a:ext cx="690563" cy="690562"/>
            </a:xfrm>
            <a:custGeom>
              <a:rect b="b" l="l" r="r" t="t"/>
              <a:pathLst>
                <a:path extrusionOk="0" h="184" w="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sp>
          <p:nvSpPr>
            <p:cNvPr id="2095" name="Google Shape;2095;p31"/>
            <p:cNvSpPr/>
            <p:nvPr/>
          </p:nvSpPr>
          <p:spPr>
            <a:xfrm>
              <a:off x="14346238" y="3281363"/>
              <a:ext cx="195263" cy="195262"/>
            </a:xfrm>
            <a:custGeom>
              <a:rect b="b" l="l" r="r" t="t"/>
              <a:pathLst>
                <a:path extrusionOk="0" h="52" w="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sp>
          <p:nvSpPr>
            <p:cNvPr id="2096" name="Google Shape;2096;p31"/>
            <p:cNvSpPr/>
            <p:nvPr/>
          </p:nvSpPr>
          <p:spPr>
            <a:xfrm>
              <a:off x="13828713" y="2805113"/>
              <a:ext cx="1381125" cy="1166812"/>
            </a:xfrm>
            <a:custGeom>
              <a:rect b="b" l="l" r="r" t="t"/>
              <a:pathLst>
                <a:path extrusionOk="0" h="311" w="368">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A5A5A5"/>
                </a:solidFill>
                <a:latin typeface="Calibri"/>
                <a:ea typeface="Calibri"/>
                <a:cs typeface="Calibri"/>
                <a:sym typeface="Calibri"/>
              </a:endParaRPr>
            </a:p>
          </p:txBody>
        </p:sp>
      </p:grpSp>
      <p:sp>
        <p:nvSpPr>
          <p:cNvPr id="2097" name="Google Shape;2097;p31"/>
          <p:cNvSpPr txBox="1"/>
          <p:nvPr/>
        </p:nvSpPr>
        <p:spPr>
          <a:xfrm>
            <a:off x="4770085" y="649923"/>
            <a:ext cx="2888430" cy="1575378"/>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2900"/>
              <a:buFont typeface="Arial"/>
              <a:buNone/>
            </a:pPr>
            <a:r>
              <a:rPr lang="id-ID" sz="2000" cap="none">
                <a:solidFill>
                  <a:schemeClr val="lt1"/>
                </a:solidFill>
                <a:latin typeface="Arial"/>
                <a:ea typeface="Arial"/>
                <a:cs typeface="Arial"/>
                <a:sym typeface="Arial"/>
              </a:rPr>
              <a:t>PRINT DESIGN</a:t>
            </a:r>
            <a:endParaRPr/>
          </a:p>
          <a:p>
            <a:pPr indent="0" lvl="0" marL="0" marR="0" rtl="0" algn="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chemeClr val="lt1"/>
              </a:solidFill>
              <a:latin typeface="Calibri"/>
              <a:ea typeface="Calibri"/>
              <a:cs typeface="Calibri"/>
              <a:sym typeface="Calibri"/>
            </a:endParaRPr>
          </a:p>
        </p:txBody>
      </p:sp>
      <p:sp>
        <p:nvSpPr>
          <p:cNvPr id="2098" name="Google Shape;2098;p31"/>
          <p:cNvSpPr txBox="1"/>
          <p:nvPr/>
        </p:nvSpPr>
        <p:spPr>
          <a:xfrm>
            <a:off x="8202115" y="2617175"/>
            <a:ext cx="2888430" cy="157537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900"/>
              <a:buFont typeface="Arial"/>
              <a:buNone/>
            </a:pPr>
            <a:r>
              <a:rPr lang="id-ID" sz="2000" cap="none">
                <a:solidFill>
                  <a:schemeClr val="lt1"/>
                </a:solidFill>
                <a:latin typeface="Arial"/>
                <a:ea typeface="Arial"/>
                <a:cs typeface="Arial"/>
                <a:sym typeface="Arial"/>
              </a:rPr>
              <a:t>PHOTOGRAPHY</a:t>
            </a:r>
            <a:endParaRPr/>
          </a:p>
          <a:p>
            <a:pPr indent="0" lvl="0" marL="0" marR="0" rtl="0" algn="l">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chemeClr val="lt1"/>
              </a:solidFill>
              <a:latin typeface="Calibri"/>
              <a:ea typeface="Calibri"/>
              <a:cs typeface="Calibri"/>
              <a:sym typeface="Calibri"/>
            </a:endParaRPr>
          </a:p>
        </p:txBody>
      </p:sp>
      <p:sp>
        <p:nvSpPr>
          <p:cNvPr id="2099" name="Google Shape;2099;p31"/>
          <p:cNvSpPr txBox="1"/>
          <p:nvPr/>
        </p:nvSpPr>
        <p:spPr>
          <a:xfrm>
            <a:off x="4770085" y="4644737"/>
            <a:ext cx="2888430" cy="1575378"/>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2900"/>
              <a:buFont typeface="Arial"/>
              <a:buNone/>
            </a:pPr>
            <a:r>
              <a:rPr lang="id-ID" sz="2000" cap="none">
                <a:solidFill>
                  <a:schemeClr val="lt1"/>
                </a:solidFill>
                <a:latin typeface="Arial"/>
                <a:ea typeface="Arial"/>
                <a:cs typeface="Arial"/>
                <a:sym typeface="Arial"/>
              </a:rPr>
              <a:t>MEDIA STREAMING</a:t>
            </a:r>
            <a:endParaRPr/>
          </a:p>
          <a:p>
            <a:pPr indent="0" lvl="0" marL="0" marR="0" rtl="0" algn="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chemeClr val="lt1"/>
              </a:solidFill>
              <a:latin typeface="Calibri"/>
              <a:ea typeface="Calibri"/>
              <a:cs typeface="Calibri"/>
              <a:sym typeface="Calibri"/>
            </a:endParaRPr>
          </a:p>
        </p:txBody>
      </p:sp>
      <p:sp>
        <p:nvSpPr>
          <p:cNvPr id="2100" name="Google Shape;2100;p31"/>
          <p:cNvSpPr txBox="1"/>
          <p:nvPr/>
        </p:nvSpPr>
        <p:spPr>
          <a:xfrm>
            <a:off x="735492" y="2762664"/>
            <a:ext cx="3287868" cy="2421620"/>
          </a:xfrm>
          <a:prstGeom prst="rect">
            <a:avLst/>
          </a:prstGeom>
          <a:noFill/>
          <a:ln>
            <a:noFill/>
          </a:ln>
        </p:spPr>
        <p:txBody>
          <a:bodyPr anchorCtr="0" anchor="t" bIns="36000" lIns="91425" spcFirstLastPara="1" rIns="144000" wrap="square" tIns="45700">
            <a:noAutofit/>
          </a:bodyPr>
          <a:lstStyle/>
          <a:p>
            <a:pPr indent="0" lvl="0" marL="0" marR="0" rtl="0" algn="l">
              <a:spcBef>
                <a:spcPts val="0"/>
              </a:spcBef>
              <a:spcAft>
                <a:spcPts val="0"/>
              </a:spcAft>
              <a:buNone/>
            </a:pPr>
            <a:r>
              <a:rPr lang="id-ID" sz="1100">
                <a:solidFill>
                  <a:srgbClr val="7F7F7F"/>
                </a:solidFill>
                <a:latin typeface="Calibri"/>
                <a:ea typeface="Calibri"/>
                <a:cs typeface="Calibri"/>
                <a:sym typeface="Calibri"/>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sz="1100">
              <a:solidFill>
                <a:srgbClr val="7F7F7F"/>
              </a:solidFill>
              <a:latin typeface="Calibri"/>
              <a:ea typeface="Calibri"/>
              <a:cs typeface="Calibri"/>
              <a:sym typeface="Calibri"/>
            </a:endParaRPr>
          </a:p>
          <a:p>
            <a:pPr indent="0" lvl="0" marL="0" marR="0" rtl="0" algn="l">
              <a:spcBef>
                <a:spcPts val="0"/>
              </a:spcBef>
              <a:spcAft>
                <a:spcPts val="0"/>
              </a:spcAft>
              <a:buNone/>
            </a:pPr>
            <a:r>
              <a:t/>
            </a:r>
            <a:endParaRPr sz="1100">
              <a:solidFill>
                <a:srgbClr val="7F7F7F"/>
              </a:solidFill>
              <a:latin typeface="Calibri"/>
              <a:ea typeface="Calibri"/>
              <a:cs typeface="Calibri"/>
              <a:sym typeface="Calibri"/>
            </a:endParaRPr>
          </a:p>
          <a:p>
            <a:pPr indent="0" lvl="0" marL="0" marR="0" rtl="0" algn="l">
              <a:spcBef>
                <a:spcPts val="0"/>
              </a:spcBef>
              <a:spcAft>
                <a:spcPts val="0"/>
              </a:spcAft>
              <a:buNone/>
            </a:pPr>
            <a:r>
              <a:rPr lang="id-ID" sz="1100">
                <a:solidFill>
                  <a:srgbClr val="7F7F7F"/>
                </a:solidFill>
                <a:latin typeface="Calibri"/>
                <a:ea typeface="Calibri"/>
                <a:cs typeface="Calibri"/>
                <a:sym typeface="Calibri"/>
              </a:rPr>
              <a:t>Paulo Octavianus / Director</a:t>
            </a:r>
            <a:endParaRPr/>
          </a:p>
          <a:p>
            <a:pPr indent="0" lvl="0" marL="0" marR="0" rtl="0" algn="l">
              <a:spcBef>
                <a:spcPts val="0"/>
              </a:spcBef>
              <a:spcAft>
                <a:spcPts val="0"/>
              </a:spcAft>
              <a:buNone/>
            </a:pPr>
            <a:r>
              <a:rPr i="1" lang="id-ID" sz="1000">
                <a:solidFill>
                  <a:srgbClr val="A5A5A5"/>
                </a:solidFill>
                <a:latin typeface="Calibri"/>
                <a:ea typeface="Calibri"/>
                <a:cs typeface="Calibri"/>
                <a:sym typeface="Calibri"/>
              </a:rPr>
              <a:t>Contrary to popular belief It has roots in a piece of classical Latin literature from 45 BC. </a:t>
            </a:r>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073"/>
                                        </p:tgtEl>
                                        <p:attrNameLst>
                                          <p:attrName>style.visibility</p:attrName>
                                        </p:attrNameLst>
                                      </p:cBhvr>
                                      <p:to>
                                        <p:strVal val="visible"/>
                                      </p:to>
                                    </p:set>
                                    <p:animEffect filter="fade" transition="in">
                                      <p:cBhvr>
                                        <p:cTn dur="1000"/>
                                        <p:tgtEl>
                                          <p:spTgt spid="2073"/>
                                        </p:tgtEl>
                                      </p:cBhvr>
                                    </p:animEffect>
                                  </p:childTnLst>
                                </p:cTn>
                              </p:par>
                              <p:par>
                                <p:cTn fill="hold" nodeType="withEffect" presetClass="entr" presetID="10" presetSubtype="0">
                                  <p:stCondLst>
                                    <p:cond delay="500"/>
                                  </p:stCondLst>
                                  <p:childTnLst>
                                    <p:set>
                                      <p:cBhvr>
                                        <p:cTn dur="1" fill="hold">
                                          <p:stCondLst>
                                            <p:cond delay="0"/>
                                          </p:stCondLst>
                                        </p:cTn>
                                        <p:tgtEl>
                                          <p:spTgt spid="2074"/>
                                        </p:tgtEl>
                                        <p:attrNameLst>
                                          <p:attrName>style.visibility</p:attrName>
                                        </p:attrNameLst>
                                      </p:cBhvr>
                                      <p:to>
                                        <p:strVal val="visible"/>
                                      </p:to>
                                    </p:set>
                                    <p:animEffect filter="fade" transition="in">
                                      <p:cBhvr>
                                        <p:cTn dur="1000"/>
                                        <p:tgtEl>
                                          <p:spTgt spid="2074"/>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100"/>
                                        </p:tgtEl>
                                        <p:attrNameLst>
                                          <p:attrName>style.visibility</p:attrName>
                                        </p:attrNameLst>
                                      </p:cBhvr>
                                      <p:to>
                                        <p:strVal val="visible"/>
                                      </p:to>
                                    </p:set>
                                    <p:animEffect filter="fade" transition="in">
                                      <p:cBhvr>
                                        <p:cTn dur="750"/>
                                        <p:tgtEl>
                                          <p:spTgt spid="2100"/>
                                        </p:tgtEl>
                                      </p:cBhvr>
                                    </p:animEffect>
                                  </p:childTnLst>
                                </p:cTn>
                              </p:par>
                            </p:childTnLst>
                          </p:cTn>
                        </p:par>
                        <p:par>
                          <p:cTn fill="hold">
                            <p:stCondLst>
                              <p:cond delay="1750"/>
                            </p:stCondLst>
                            <p:childTnLst>
                              <p:par>
                                <p:cTn fill="hold" nodeType="afterEffect" presetClass="entr" presetID="23" presetSubtype="16">
                                  <p:stCondLst>
                                    <p:cond delay="0"/>
                                  </p:stCondLst>
                                  <p:childTnLst>
                                    <p:set>
                                      <p:cBhvr>
                                        <p:cTn dur="1" fill="hold">
                                          <p:stCondLst>
                                            <p:cond delay="0"/>
                                          </p:stCondLst>
                                        </p:cTn>
                                        <p:tgtEl>
                                          <p:spTgt spid="2089"/>
                                        </p:tgtEl>
                                        <p:attrNameLst>
                                          <p:attrName>style.visibility</p:attrName>
                                        </p:attrNameLst>
                                      </p:cBhvr>
                                      <p:to>
                                        <p:strVal val="visible"/>
                                      </p:to>
                                    </p:set>
                                    <p:anim calcmode="lin" valueType="num">
                                      <p:cBhvr additive="base">
                                        <p:cTn dur="500"/>
                                        <p:tgtEl>
                                          <p:spTgt spid="2089"/>
                                        </p:tgtEl>
                                        <p:attrNameLst>
                                          <p:attrName>ppt_w</p:attrName>
                                        </p:attrNameLst>
                                      </p:cBhvr>
                                      <p:tavLst>
                                        <p:tav fmla="" tm="0">
                                          <p:val>
                                            <p:strVal val="0"/>
                                          </p:val>
                                        </p:tav>
                                        <p:tav fmla="" tm="100000">
                                          <p:val>
                                            <p:strVal val="#ppt_w"/>
                                          </p:val>
                                        </p:tav>
                                      </p:tavLst>
                                    </p:anim>
                                    <p:anim calcmode="lin" valueType="num">
                                      <p:cBhvr additive="base">
                                        <p:cTn dur="500"/>
                                        <p:tgtEl>
                                          <p:spTgt spid="2089"/>
                                        </p:tgtEl>
                                        <p:attrNameLst>
                                          <p:attrName>ppt_h</p:attrName>
                                        </p:attrNameLst>
                                      </p:cBhvr>
                                      <p:tavLst>
                                        <p:tav fmla="" tm="0">
                                          <p:val>
                                            <p:strVal val="0"/>
                                          </p:val>
                                        </p:tav>
                                        <p:tav fmla="" tm="100000">
                                          <p:val>
                                            <p:strVal val="#ppt_h"/>
                                          </p:val>
                                        </p:tav>
                                      </p:tavLst>
                                    </p:anim>
                                  </p:childTnLst>
                                </p:cTn>
                              </p:par>
                            </p:childTnLst>
                          </p:cTn>
                        </p:par>
                        <p:par>
                          <p:cTn fill="hold">
                            <p:stCondLst>
                              <p:cond delay="2250"/>
                            </p:stCondLst>
                            <p:childTnLst>
                              <p:par>
                                <p:cTn fill="hold" nodeType="afterEffect" presetClass="entr" presetID="10" presetSubtype="0">
                                  <p:stCondLst>
                                    <p:cond delay="0"/>
                                  </p:stCondLst>
                                  <p:childTnLst>
                                    <p:set>
                                      <p:cBhvr>
                                        <p:cTn dur="1" fill="hold">
                                          <p:stCondLst>
                                            <p:cond delay="0"/>
                                          </p:stCondLst>
                                        </p:cTn>
                                        <p:tgtEl>
                                          <p:spTgt spid="2077"/>
                                        </p:tgtEl>
                                        <p:attrNameLst>
                                          <p:attrName>style.visibility</p:attrName>
                                        </p:attrNameLst>
                                      </p:cBhvr>
                                      <p:to>
                                        <p:strVal val="visible"/>
                                      </p:to>
                                    </p:set>
                                    <p:animEffect filter="fade" transition="in">
                                      <p:cBhvr>
                                        <p:cTn dur="500"/>
                                        <p:tgtEl>
                                          <p:spTgt spid="2077"/>
                                        </p:tgtEl>
                                      </p:cBhvr>
                                    </p:animEffect>
                                  </p:childTnLst>
                                </p:cTn>
                              </p:par>
                            </p:childTnLst>
                          </p:cTn>
                        </p:par>
                        <p:par>
                          <p:cTn fill="hold">
                            <p:stCondLst>
                              <p:cond delay="2750"/>
                            </p:stCondLst>
                            <p:childTnLst>
                              <p:par>
                                <p:cTn fill="hold" nodeType="afterEffect" presetClass="entr" presetID="10" presetSubtype="0">
                                  <p:stCondLst>
                                    <p:cond delay="0"/>
                                  </p:stCondLst>
                                  <p:childTnLst>
                                    <p:set>
                                      <p:cBhvr>
                                        <p:cTn dur="1" fill="hold">
                                          <p:stCondLst>
                                            <p:cond delay="0"/>
                                          </p:stCondLst>
                                        </p:cTn>
                                        <p:tgtEl>
                                          <p:spTgt spid="2097"/>
                                        </p:tgtEl>
                                        <p:attrNameLst>
                                          <p:attrName>style.visibility</p:attrName>
                                        </p:attrNameLst>
                                      </p:cBhvr>
                                      <p:to>
                                        <p:strVal val="visible"/>
                                      </p:to>
                                    </p:set>
                                    <p:animEffect filter="fade" transition="in">
                                      <p:cBhvr>
                                        <p:cTn dur="500"/>
                                        <p:tgtEl>
                                          <p:spTgt spid="2097"/>
                                        </p:tgtEl>
                                      </p:cBhvr>
                                    </p:animEffect>
                                  </p:childTnLst>
                                </p:cTn>
                              </p:par>
                            </p:childTnLst>
                          </p:cTn>
                        </p:par>
                        <p:par>
                          <p:cTn fill="hold">
                            <p:stCondLst>
                              <p:cond delay="3250"/>
                            </p:stCondLst>
                            <p:childTnLst>
                              <p:par>
                                <p:cTn fill="hold" nodeType="afterEffect" presetClass="entr" presetID="23" presetSubtype="16">
                                  <p:stCondLst>
                                    <p:cond delay="0"/>
                                  </p:stCondLst>
                                  <p:childTnLst>
                                    <p:set>
                                      <p:cBhvr>
                                        <p:cTn dur="1" fill="hold">
                                          <p:stCondLst>
                                            <p:cond delay="0"/>
                                          </p:stCondLst>
                                        </p:cTn>
                                        <p:tgtEl>
                                          <p:spTgt spid="2093"/>
                                        </p:tgtEl>
                                        <p:attrNameLst>
                                          <p:attrName>style.visibility</p:attrName>
                                        </p:attrNameLst>
                                      </p:cBhvr>
                                      <p:to>
                                        <p:strVal val="visible"/>
                                      </p:to>
                                    </p:set>
                                    <p:anim calcmode="lin" valueType="num">
                                      <p:cBhvr additive="base">
                                        <p:cTn dur="500"/>
                                        <p:tgtEl>
                                          <p:spTgt spid="2093"/>
                                        </p:tgtEl>
                                        <p:attrNameLst>
                                          <p:attrName>ppt_w</p:attrName>
                                        </p:attrNameLst>
                                      </p:cBhvr>
                                      <p:tavLst>
                                        <p:tav fmla="" tm="0">
                                          <p:val>
                                            <p:strVal val="0"/>
                                          </p:val>
                                        </p:tav>
                                        <p:tav fmla="" tm="100000">
                                          <p:val>
                                            <p:strVal val="#ppt_w"/>
                                          </p:val>
                                        </p:tav>
                                      </p:tavLst>
                                    </p:anim>
                                    <p:anim calcmode="lin" valueType="num">
                                      <p:cBhvr additive="base">
                                        <p:cTn dur="500"/>
                                        <p:tgtEl>
                                          <p:spTgt spid="2093"/>
                                        </p:tgtEl>
                                        <p:attrNameLst>
                                          <p:attrName>ppt_h</p:attrName>
                                        </p:attrNameLst>
                                      </p:cBhvr>
                                      <p:tavLst>
                                        <p:tav fmla="" tm="0">
                                          <p:val>
                                            <p:strVal val="0"/>
                                          </p:val>
                                        </p:tav>
                                        <p:tav fmla="" tm="100000">
                                          <p:val>
                                            <p:strVal val="#ppt_h"/>
                                          </p:val>
                                        </p:tav>
                                      </p:tavLst>
                                    </p:anim>
                                  </p:childTnLst>
                                </p:cTn>
                              </p:par>
                            </p:childTnLst>
                          </p:cTn>
                        </p:par>
                        <p:par>
                          <p:cTn fill="hold">
                            <p:stCondLst>
                              <p:cond delay="3750"/>
                            </p:stCondLst>
                            <p:childTnLst>
                              <p:par>
                                <p:cTn fill="hold" nodeType="afterEffect" presetClass="entr" presetID="10" presetSubtype="0">
                                  <p:stCondLst>
                                    <p:cond delay="0"/>
                                  </p:stCondLst>
                                  <p:childTnLst>
                                    <p:set>
                                      <p:cBhvr>
                                        <p:cTn dur="1" fill="hold">
                                          <p:stCondLst>
                                            <p:cond delay="0"/>
                                          </p:stCondLst>
                                        </p:cTn>
                                        <p:tgtEl>
                                          <p:spTgt spid="2076"/>
                                        </p:tgtEl>
                                        <p:attrNameLst>
                                          <p:attrName>style.visibility</p:attrName>
                                        </p:attrNameLst>
                                      </p:cBhvr>
                                      <p:to>
                                        <p:strVal val="visible"/>
                                      </p:to>
                                    </p:set>
                                    <p:animEffect filter="fade" transition="in">
                                      <p:cBhvr>
                                        <p:cTn dur="500"/>
                                        <p:tgtEl>
                                          <p:spTgt spid="2076"/>
                                        </p:tgtEl>
                                      </p:cBhvr>
                                    </p:animEffect>
                                  </p:childTnLst>
                                </p:cTn>
                              </p:par>
                            </p:childTnLst>
                          </p:cTn>
                        </p:par>
                        <p:par>
                          <p:cTn fill="hold">
                            <p:stCondLst>
                              <p:cond delay="4250"/>
                            </p:stCondLst>
                            <p:childTnLst>
                              <p:par>
                                <p:cTn fill="hold" nodeType="afterEffect" presetClass="entr" presetID="10" presetSubtype="0">
                                  <p:stCondLst>
                                    <p:cond delay="0"/>
                                  </p:stCondLst>
                                  <p:childTnLst>
                                    <p:set>
                                      <p:cBhvr>
                                        <p:cTn dur="1" fill="hold">
                                          <p:stCondLst>
                                            <p:cond delay="0"/>
                                          </p:stCondLst>
                                        </p:cTn>
                                        <p:tgtEl>
                                          <p:spTgt spid="2098"/>
                                        </p:tgtEl>
                                        <p:attrNameLst>
                                          <p:attrName>style.visibility</p:attrName>
                                        </p:attrNameLst>
                                      </p:cBhvr>
                                      <p:to>
                                        <p:strVal val="visible"/>
                                      </p:to>
                                    </p:set>
                                    <p:animEffect filter="fade" transition="in">
                                      <p:cBhvr>
                                        <p:cTn dur="500"/>
                                        <p:tgtEl>
                                          <p:spTgt spid="2098"/>
                                        </p:tgtEl>
                                      </p:cBhvr>
                                    </p:animEffect>
                                  </p:childTnLst>
                                </p:cTn>
                              </p:par>
                            </p:childTnLst>
                          </p:cTn>
                        </p:par>
                        <p:par>
                          <p:cTn fill="hold">
                            <p:stCondLst>
                              <p:cond delay="4750"/>
                            </p:stCondLst>
                            <p:childTnLst>
                              <p:par>
                                <p:cTn fill="hold" nodeType="afterEffect" presetClass="entr" presetID="23" presetSubtype="16">
                                  <p:stCondLst>
                                    <p:cond delay="0"/>
                                  </p:stCondLst>
                                  <p:childTnLst>
                                    <p:set>
                                      <p:cBhvr>
                                        <p:cTn dur="1" fill="hold">
                                          <p:stCondLst>
                                            <p:cond delay="0"/>
                                          </p:stCondLst>
                                        </p:cTn>
                                        <p:tgtEl>
                                          <p:spTgt spid="2081"/>
                                        </p:tgtEl>
                                        <p:attrNameLst>
                                          <p:attrName>style.visibility</p:attrName>
                                        </p:attrNameLst>
                                      </p:cBhvr>
                                      <p:to>
                                        <p:strVal val="visible"/>
                                      </p:to>
                                    </p:set>
                                    <p:anim calcmode="lin" valueType="num">
                                      <p:cBhvr additive="base">
                                        <p:cTn dur="500"/>
                                        <p:tgtEl>
                                          <p:spTgt spid="2081"/>
                                        </p:tgtEl>
                                        <p:attrNameLst>
                                          <p:attrName>ppt_w</p:attrName>
                                        </p:attrNameLst>
                                      </p:cBhvr>
                                      <p:tavLst>
                                        <p:tav fmla="" tm="0">
                                          <p:val>
                                            <p:strVal val="0"/>
                                          </p:val>
                                        </p:tav>
                                        <p:tav fmla="" tm="100000">
                                          <p:val>
                                            <p:strVal val="#ppt_w"/>
                                          </p:val>
                                        </p:tav>
                                      </p:tavLst>
                                    </p:anim>
                                    <p:anim calcmode="lin" valueType="num">
                                      <p:cBhvr additive="base">
                                        <p:cTn dur="500"/>
                                        <p:tgtEl>
                                          <p:spTgt spid="2081"/>
                                        </p:tgtEl>
                                        <p:attrNameLst>
                                          <p:attrName>ppt_h</p:attrName>
                                        </p:attrNameLst>
                                      </p:cBhvr>
                                      <p:tavLst>
                                        <p:tav fmla="" tm="0">
                                          <p:val>
                                            <p:strVal val="0"/>
                                          </p:val>
                                        </p:tav>
                                        <p:tav fmla="" tm="100000">
                                          <p:val>
                                            <p:strVal val="#ppt_h"/>
                                          </p:val>
                                        </p:tav>
                                      </p:tavLst>
                                    </p:anim>
                                  </p:childTnLst>
                                </p:cTn>
                              </p:par>
                            </p:childTnLst>
                          </p:cTn>
                        </p:par>
                        <p:par>
                          <p:cTn fill="hold">
                            <p:stCondLst>
                              <p:cond delay="5250"/>
                            </p:stCondLst>
                            <p:childTnLst>
                              <p:par>
                                <p:cTn fill="hold" nodeType="afterEffect" presetClass="entr" presetID="10" presetSubtype="0">
                                  <p:stCondLst>
                                    <p:cond delay="0"/>
                                  </p:stCondLst>
                                  <p:childTnLst>
                                    <p:set>
                                      <p:cBhvr>
                                        <p:cTn dur="1" fill="hold">
                                          <p:stCondLst>
                                            <p:cond delay="0"/>
                                          </p:stCondLst>
                                        </p:cTn>
                                        <p:tgtEl>
                                          <p:spTgt spid="2075"/>
                                        </p:tgtEl>
                                        <p:attrNameLst>
                                          <p:attrName>style.visibility</p:attrName>
                                        </p:attrNameLst>
                                      </p:cBhvr>
                                      <p:to>
                                        <p:strVal val="visible"/>
                                      </p:to>
                                    </p:set>
                                    <p:animEffect filter="fade" transition="in">
                                      <p:cBhvr>
                                        <p:cTn dur="500"/>
                                        <p:tgtEl>
                                          <p:spTgt spid="2075"/>
                                        </p:tgtEl>
                                      </p:cBhvr>
                                    </p:animEffect>
                                  </p:childTnLst>
                                </p:cTn>
                              </p:par>
                            </p:childTnLst>
                          </p:cTn>
                        </p:par>
                        <p:par>
                          <p:cTn fill="hold">
                            <p:stCondLst>
                              <p:cond delay="5750"/>
                            </p:stCondLst>
                            <p:childTnLst>
                              <p:par>
                                <p:cTn fill="hold" nodeType="afterEffect" presetClass="entr" presetID="10" presetSubtype="0">
                                  <p:stCondLst>
                                    <p:cond delay="0"/>
                                  </p:stCondLst>
                                  <p:childTnLst>
                                    <p:set>
                                      <p:cBhvr>
                                        <p:cTn dur="1" fill="hold">
                                          <p:stCondLst>
                                            <p:cond delay="0"/>
                                          </p:stCondLst>
                                        </p:cTn>
                                        <p:tgtEl>
                                          <p:spTgt spid="2099"/>
                                        </p:tgtEl>
                                        <p:attrNameLst>
                                          <p:attrName>style.visibility</p:attrName>
                                        </p:attrNameLst>
                                      </p:cBhvr>
                                      <p:to>
                                        <p:strVal val="visible"/>
                                      </p:to>
                                    </p:set>
                                    <p:animEffect filter="fade" transition="in">
                                      <p:cBhvr>
                                        <p:cTn dur="500"/>
                                        <p:tgtEl>
                                          <p:spTgt spid="209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104" name="Shape 2104"/>
        <p:cNvGrpSpPr/>
        <p:nvPr/>
      </p:nvGrpSpPr>
      <p:grpSpPr>
        <a:xfrm>
          <a:off x="0" y="0"/>
          <a:ext cx="0" cy="0"/>
          <a:chOff x="0" y="0"/>
          <a:chExt cx="0" cy="0"/>
        </a:xfrm>
      </p:grpSpPr>
      <p:sp>
        <p:nvSpPr>
          <p:cNvPr id="2105" name="Google Shape;2105;p32"/>
          <p:cNvSpPr txBox="1"/>
          <p:nvPr/>
        </p:nvSpPr>
        <p:spPr>
          <a:xfrm>
            <a:off x="735492" y="1562069"/>
            <a:ext cx="4125845" cy="938719"/>
          </a:xfrm>
          <a:prstGeom prst="rect">
            <a:avLst/>
          </a:prstGeom>
          <a:noFill/>
          <a:ln>
            <a:noFill/>
          </a:ln>
        </p:spPr>
        <p:txBody>
          <a:bodyPr anchorCtr="0" anchor="t" bIns="45700" lIns="91425" spcFirstLastPara="1" rIns="91425" wrap="square" tIns="45700">
            <a:noAutofit/>
          </a:bodyPr>
          <a:lstStyle/>
          <a:p>
            <a:pPr indent="0" lvl="0" marL="0" marR="0" rtl="0" algn="l">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ICON LIST SAMPLE</a:t>
            </a:r>
            <a:endParaRPr sz="4000">
              <a:solidFill>
                <a:srgbClr val="7F7F7F"/>
              </a:solidFill>
              <a:latin typeface="Arial"/>
              <a:ea typeface="Arial"/>
              <a:cs typeface="Arial"/>
              <a:sym typeface="Arial"/>
            </a:endParaRPr>
          </a:p>
        </p:txBody>
      </p:sp>
      <p:sp>
        <p:nvSpPr>
          <p:cNvPr id="2106" name="Google Shape;2106;p32"/>
          <p:cNvSpPr txBox="1"/>
          <p:nvPr/>
        </p:nvSpPr>
        <p:spPr>
          <a:xfrm>
            <a:off x="757243" y="2286804"/>
            <a:ext cx="3693858" cy="387498"/>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A5A5A5"/>
              </a:buClr>
              <a:buSzPts val="1100"/>
              <a:buFont typeface="Open Sans Light"/>
              <a:buNone/>
            </a:pPr>
            <a:r>
              <a:rPr b="0" lang="id-ID" sz="1100">
                <a:solidFill>
                  <a:srgbClr val="A5A5A5"/>
                </a:solidFill>
                <a:latin typeface="Open Sans Light"/>
                <a:ea typeface="Open Sans Light"/>
                <a:cs typeface="Open Sans Light"/>
                <a:sym typeface="Open Sans Light"/>
              </a:rPr>
              <a:t>Put a relevant subtitle in this line of </a:t>
            </a:r>
            <a:r>
              <a:rPr b="0" lang="id-ID" sz="1100">
                <a:solidFill>
                  <a:schemeClr val="accent6"/>
                </a:solidFill>
                <a:latin typeface="Open Sans Light"/>
                <a:ea typeface="Open Sans Light"/>
                <a:cs typeface="Open Sans Light"/>
                <a:sym typeface="Open Sans Light"/>
              </a:rPr>
              <a:t>lorem ipsum dolor</a:t>
            </a:r>
            <a:endParaRPr b="0" sz="1100">
              <a:solidFill>
                <a:schemeClr val="accent6"/>
              </a:solidFill>
              <a:latin typeface="Open Sans Light"/>
              <a:ea typeface="Open Sans Light"/>
              <a:cs typeface="Open Sans Light"/>
              <a:sym typeface="Open Sans Light"/>
            </a:endParaRPr>
          </a:p>
        </p:txBody>
      </p:sp>
      <p:sp>
        <p:nvSpPr>
          <p:cNvPr id="2107" name="Google Shape;2107;p32"/>
          <p:cNvSpPr/>
          <p:nvPr/>
        </p:nvSpPr>
        <p:spPr>
          <a:xfrm>
            <a:off x="4455862" y="-55473"/>
            <a:ext cx="2496120" cy="1677659"/>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08" name="Google Shape;2108;p32"/>
          <p:cNvSpPr/>
          <p:nvPr/>
        </p:nvSpPr>
        <p:spPr>
          <a:xfrm>
            <a:off x="6981008" y="-55473"/>
            <a:ext cx="2685845" cy="1677659"/>
          </a:xfrm>
          <a:prstGeom prst="rect">
            <a:avLst/>
          </a:prstGeom>
          <a:solidFill>
            <a:srgbClr val="C6D5E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09" name="Google Shape;2109;p32"/>
          <p:cNvSpPr/>
          <p:nvPr/>
        </p:nvSpPr>
        <p:spPr>
          <a:xfrm>
            <a:off x="4455860" y="3865204"/>
            <a:ext cx="2496118" cy="1440000"/>
          </a:xfrm>
          <a:prstGeom prst="rect">
            <a:avLst/>
          </a:prstGeom>
          <a:solidFill>
            <a:srgbClr val="E4EFD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10" name="Google Shape;2110;p32"/>
          <p:cNvSpPr/>
          <p:nvPr/>
        </p:nvSpPr>
        <p:spPr>
          <a:xfrm>
            <a:off x="4455863" y="1651211"/>
            <a:ext cx="2496115" cy="2169174"/>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11" name="Google Shape;2111;p32"/>
          <p:cNvSpPr/>
          <p:nvPr/>
        </p:nvSpPr>
        <p:spPr>
          <a:xfrm>
            <a:off x="4455860" y="5350024"/>
            <a:ext cx="2496118" cy="1537004"/>
          </a:xfrm>
          <a:prstGeom prst="rect">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12" name="Google Shape;2112;p32"/>
          <p:cNvSpPr/>
          <p:nvPr/>
        </p:nvSpPr>
        <p:spPr>
          <a:xfrm>
            <a:off x="6981006" y="5350024"/>
            <a:ext cx="2685842" cy="1537004"/>
          </a:xfrm>
          <a:prstGeom prst="rect">
            <a:avLst/>
          </a:prstGeom>
          <a:solidFill>
            <a:srgbClr val="FDDCD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13" name="Google Shape;2113;p32"/>
          <p:cNvSpPr/>
          <p:nvPr/>
        </p:nvSpPr>
        <p:spPr>
          <a:xfrm>
            <a:off x="9695880" y="-60207"/>
            <a:ext cx="2496117" cy="1682393"/>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14" name="Google Shape;2114;p32"/>
          <p:cNvSpPr/>
          <p:nvPr/>
        </p:nvSpPr>
        <p:spPr>
          <a:xfrm>
            <a:off x="6981007" y="1651214"/>
            <a:ext cx="2685845" cy="2169172"/>
          </a:xfrm>
          <a:prstGeom prst="rect">
            <a:avLst/>
          </a:prstGeom>
          <a:solidFill>
            <a:srgbClr val="FEF2D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15" name="Google Shape;2115;p32"/>
          <p:cNvSpPr/>
          <p:nvPr/>
        </p:nvSpPr>
        <p:spPr>
          <a:xfrm>
            <a:off x="9695880" y="1651212"/>
            <a:ext cx="2496118" cy="2169174"/>
          </a:xfrm>
          <a:prstGeom prst="rect">
            <a:avLst/>
          </a:prstGeom>
          <a:solidFill>
            <a:srgbClr val="C5F5F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16" name="Google Shape;2116;p32"/>
          <p:cNvSpPr/>
          <p:nvPr/>
        </p:nvSpPr>
        <p:spPr>
          <a:xfrm>
            <a:off x="6981007" y="3865205"/>
            <a:ext cx="2685845" cy="1440000"/>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17" name="Google Shape;2117;p32"/>
          <p:cNvSpPr/>
          <p:nvPr/>
        </p:nvSpPr>
        <p:spPr>
          <a:xfrm>
            <a:off x="9695877" y="3865204"/>
            <a:ext cx="2496122" cy="1439999"/>
          </a:xfrm>
          <a:prstGeom prst="rect">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18" name="Google Shape;2118;p32"/>
          <p:cNvSpPr/>
          <p:nvPr/>
        </p:nvSpPr>
        <p:spPr>
          <a:xfrm>
            <a:off x="9695877" y="5334232"/>
            <a:ext cx="2496122" cy="1558200"/>
          </a:xfrm>
          <a:prstGeom prst="rect">
            <a:avLst/>
          </a:prstGeom>
          <a:solidFill>
            <a:srgbClr val="AFC8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19" name="Google Shape;2119;p32"/>
          <p:cNvSpPr/>
          <p:nvPr/>
        </p:nvSpPr>
        <p:spPr>
          <a:xfrm>
            <a:off x="5433984" y="512438"/>
            <a:ext cx="576999" cy="576999"/>
          </a:xfrm>
          <a:prstGeom prst="rect">
            <a:avLst/>
          </a:prstGeom>
          <a:noFill/>
          <a:ln>
            <a:noFill/>
          </a:ln>
        </p:spPr>
        <p:txBody>
          <a:bodyPr anchorCtr="0" anchor="ctr" bIns="55875" lIns="143050" spcFirstLastPara="1" rIns="143050" wrap="square" tIns="55875">
            <a:noAutofit/>
          </a:bodyPr>
          <a:lstStyle/>
          <a:p>
            <a:pPr indent="0" lvl="0" marL="0" marR="0" rtl="0" algn="ctr">
              <a:lnSpc>
                <a:spcPct val="90000"/>
              </a:lnSpc>
              <a:spcBef>
                <a:spcPts val="0"/>
              </a:spcBef>
              <a:spcAft>
                <a:spcPts val="0"/>
              </a:spcAft>
              <a:buNone/>
            </a:pPr>
            <a:r>
              <a:rPr lang="id-ID" sz="4400">
                <a:solidFill>
                  <a:srgbClr val="F2F2F2"/>
                </a:solidFill>
                <a:latin typeface="Arial"/>
                <a:ea typeface="Arial"/>
                <a:cs typeface="Arial"/>
                <a:sym typeface="Arial"/>
              </a:rPr>
              <a:t></a:t>
            </a:r>
            <a:endParaRPr/>
          </a:p>
        </p:txBody>
      </p:sp>
      <p:sp>
        <p:nvSpPr>
          <p:cNvPr id="2120" name="Google Shape;2120;p32"/>
          <p:cNvSpPr/>
          <p:nvPr/>
        </p:nvSpPr>
        <p:spPr>
          <a:xfrm>
            <a:off x="5433984" y="2470820"/>
            <a:ext cx="576999" cy="576999"/>
          </a:xfrm>
          <a:prstGeom prst="rect">
            <a:avLst/>
          </a:prstGeom>
          <a:noFill/>
          <a:ln>
            <a:noFill/>
          </a:ln>
        </p:spPr>
        <p:txBody>
          <a:bodyPr anchorCtr="0" anchor="ctr" bIns="55875" lIns="143050" spcFirstLastPara="1" rIns="143050" wrap="square" tIns="55875">
            <a:noAutofit/>
          </a:bodyPr>
          <a:lstStyle/>
          <a:p>
            <a:pPr indent="0" lvl="0" marL="0" marR="0" rtl="0" algn="ctr">
              <a:spcBef>
                <a:spcPts val="0"/>
              </a:spcBef>
              <a:spcAft>
                <a:spcPts val="0"/>
              </a:spcAft>
              <a:buNone/>
            </a:pPr>
            <a:r>
              <a:rPr lang="id-ID" sz="4400">
                <a:solidFill>
                  <a:srgbClr val="F2F2F2"/>
                </a:solidFill>
                <a:latin typeface="Arial"/>
                <a:ea typeface="Arial"/>
                <a:cs typeface="Arial"/>
                <a:sym typeface="Arial"/>
              </a:rPr>
              <a:t></a:t>
            </a:r>
            <a:endParaRPr/>
          </a:p>
        </p:txBody>
      </p:sp>
      <p:sp>
        <p:nvSpPr>
          <p:cNvPr id="2121" name="Google Shape;2121;p32"/>
          <p:cNvSpPr/>
          <p:nvPr/>
        </p:nvSpPr>
        <p:spPr>
          <a:xfrm>
            <a:off x="5433984" y="5864594"/>
            <a:ext cx="576999" cy="576999"/>
          </a:xfrm>
          <a:prstGeom prst="rect">
            <a:avLst/>
          </a:prstGeom>
          <a:noFill/>
          <a:ln>
            <a:noFill/>
          </a:ln>
        </p:spPr>
        <p:txBody>
          <a:bodyPr anchorCtr="0" anchor="ctr" bIns="55875" lIns="143050" spcFirstLastPara="1" rIns="143050" wrap="square" tIns="55875">
            <a:noAutofit/>
          </a:bodyPr>
          <a:lstStyle/>
          <a:p>
            <a:pPr indent="0" lvl="0" marL="0" marR="0" rtl="0" algn="ctr">
              <a:lnSpc>
                <a:spcPct val="90000"/>
              </a:lnSpc>
              <a:spcBef>
                <a:spcPts val="0"/>
              </a:spcBef>
              <a:spcAft>
                <a:spcPts val="0"/>
              </a:spcAft>
              <a:buNone/>
            </a:pPr>
            <a:r>
              <a:rPr lang="id-ID" sz="4400">
                <a:solidFill>
                  <a:srgbClr val="F2F2F2"/>
                </a:solidFill>
                <a:latin typeface="Arial"/>
                <a:ea typeface="Arial"/>
                <a:cs typeface="Arial"/>
                <a:sym typeface="Arial"/>
              </a:rPr>
              <a:t></a:t>
            </a:r>
            <a:endParaRPr sz="4400">
              <a:solidFill>
                <a:srgbClr val="F2F2F2"/>
              </a:solidFill>
              <a:latin typeface="Arial"/>
              <a:ea typeface="Arial"/>
              <a:cs typeface="Arial"/>
              <a:sym typeface="Arial"/>
            </a:endParaRPr>
          </a:p>
        </p:txBody>
      </p:sp>
      <p:sp>
        <p:nvSpPr>
          <p:cNvPr id="2122" name="Google Shape;2122;p32"/>
          <p:cNvSpPr/>
          <p:nvPr/>
        </p:nvSpPr>
        <p:spPr>
          <a:xfrm>
            <a:off x="10566007" y="512438"/>
            <a:ext cx="576999" cy="576999"/>
          </a:xfrm>
          <a:prstGeom prst="rect">
            <a:avLst/>
          </a:prstGeom>
          <a:noFill/>
          <a:ln>
            <a:noFill/>
          </a:ln>
        </p:spPr>
        <p:txBody>
          <a:bodyPr anchorCtr="0" anchor="ctr" bIns="55875" lIns="143050" spcFirstLastPara="1" rIns="143050" wrap="square" tIns="55875">
            <a:noAutofit/>
          </a:bodyPr>
          <a:lstStyle/>
          <a:p>
            <a:pPr indent="0" lvl="0" marL="0" marR="0" rtl="0" algn="l">
              <a:spcBef>
                <a:spcPts val="0"/>
              </a:spcBef>
              <a:spcAft>
                <a:spcPts val="0"/>
              </a:spcAft>
              <a:buNone/>
            </a:pPr>
            <a:r>
              <a:rPr lang="id-ID" sz="4400">
                <a:solidFill>
                  <a:srgbClr val="F2F2F2"/>
                </a:solidFill>
                <a:latin typeface="Arial"/>
                <a:ea typeface="Arial"/>
                <a:cs typeface="Arial"/>
                <a:sym typeface="Arial"/>
              </a:rPr>
              <a:t></a:t>
            </a:r>
            <a:endParaRPr/>
          </a:p>
        </p:txBody>
      </p:sp>
      <p:sp>
        <p:nvSpPr>
          <p:cNvPr id="2123" name="Google Shape;2123;p32"/>
          <p:cNvSpPr/>
          <p:nvPr/>
        </p:nvSpPr>
        <p:spPr>
          <a:xfrm>
            <a:off x="8035183" y="4321341"/>
            <a:ext cx="576999" cy="576999"/>
          </a:xfrm>
          <a:prstGeom prst="rect">
            <a:avLst/>
          </a:prstGeom>
          <a:noFill/>
          <a:ln>
            <a:noFill/>
          </a:ln>
        </p:spPr>
        <p:txBody>
          <a:bodyPr anchorCtr="0" anchor="ctr" bIns="55875" lIns="143050" spcFirstLastPara="1" rIns="143050" wrap="square" tIns="55875">
            <a:noAutofit/>
          </a:bodyPr>
          <a:lstStyle/>
          <a:p>
            <a:pPr indent="0" lvl="0" marL="0" marR="0" rtl="0" algn="ctr">
              <a:lnSpc>
                <a:spcPct val="90000"/>
              </a:lnSpc>
              <a:spcBef>
                <a:spcPts val="0"/>
              </a:spcBef>
              <a:spcAft>
                <a:spcPts val="0"/>
              </a:spcAft>
              <a:buNone/>
            </a:pPr>
            <a:r>
              <a:rPr lang="id-ID" sz="4400">
                <a:solidFill>
                  <a:srgbClr val="F2F2F2"/>
                </a:solidFill>
                <a:latin typeface="Arial"/>
                <a:ea typeface="Arial"/>
                <a:cs typeface="Arial"/>
                <a:sym typeface="Arial"/>
              </a:rPr>
              <a:t></a:t>
            </a:r>
            <a:endParaRPr sz="4400">
              <a:solidFill>
                <a:srgbClr val="F2F2F2"/>
              </a:solidFill>
              <a:latin typeface="Arial"/>
              <a:ea typeface="Arial"/>
              <a:cs typeface="Arial"/>
              <a:sym typeface="Arial"/>
            </a:endParaRPr>
          </a:p>
        </p:txBody>
      </p:sp>
      <p:sp>
        <p:nvSpPr>
          <p:cNvPr id="2124" name="Google Shape;2124;p32"/>
          <p:cNvSpPr/>
          <p:nvPr/>
        </p:nvSpPr>
        <p:spPr>
          <a:xfrm rot="-1794796">
            <a:off x="10655439" y="4319818"/>
            <a:ext cx="576999" cy="576999"/>
          </a:xfrm>
          <a:prstGeom prst="rect">
            <a:avLst/>
          </a:prstGeom>
          <a:noFill/>
          <a:ln>
            <a:noFill/>
          </a:ln>
        </p:spPr>
        <p:txBody>
          <a:bodyPr anchorCtr="0" anchor="ctr" bIns="55875" lIns="143050" spcFirstLastPara="1" rIns="143050" wrap="square" tIns="55875">
            <a:noAutofit/>
          </a:bodyPr>
          <a:lstStyle/>
          <a:p>
            <a:pPr indent="0" lvl="0" marL="0" marR="0" rtl="0" algn="ctr">
              <a:lnSpc>
                <a:spcPct val="90000"/>
              </a:lnSpc>
              <a:spcBef>
                <a:spcPts val="0"/>
              </a:spcBef>
              <a:spcAft>
                <a:spcPts val="0"/>
              </a:spcAft>
              <a:buNone/>
            </a:pPr>
            <a:r>
              <a:rPr lang="id-ID" sz="4400">
                <a:solidFill>
                  <a:srgbClr val="F2F2F2"/>
                </a:solidFill>
                <a:latin typeface="Arial"/>
                <a:ea typeface="Arial"/>
                <a:cs typeface="Arial"/>
                <a:sym typeface="Arial"/>
              </a:rPr>
              <a:t></a:t>
            </a:r>
            <a:endParaRPr sz="4400">
              <a:solidFill>
                <a:srgbClr val="F2F2F2"/>
              </a:solidFill>
              <a:latin typeface="Arial"/>
              <a:ea typeface="Arial"/>
              <a:cs typeface="Arial"/>
              <a:sym typeface="Arial"/>
            </a:endParaRPr>
          </a:p>
        </p:txBody>
      </p:sp>
      <p:sp>
        <p:nvSpPr>
          <p:cNvPr id="2125" name="Google Shape;2125;p32"/>
          <p:cNvSpPr txBox="1"/>
          <p:nvPr/>
        </p:nvSpPr>
        <p:spPr>
          <a:xfrm>
            <a:off x="7118893" y="384123"/>
            <a:ext cx="2369095" cy="84638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id-ID" sz="1600">
                <a:solidFill>
                  <a:srgbClr val="7F7F7F"/>
                </a:solidFill>
                <a:latin typeface="Calibri"/>
                <a:ea typeface="Calibri"/>
                <a:cs typeface="Calibri"/>
                <a:sym typeface="Calibri"/>
              </a:rPr>
              <a:t>Searching</a:t>
            </a:r>
            <a:endParaRPr sz="1800">
              <a:solidFill>
                <a:srgbClr val="7F7F7F"/>
              </a:solidFill>
              <a:latin typeface="Calibri"/>
              <a:ea typeface="Calibri"/>
              <a:cs typeface="Calibri"/>
              <a:sym typeface="Calibri"/>
            </a:endParaRPr>
          </a:p>
          <a:p>
            <a:pPr indent="0" lvl="0" marL="0" marR="0" rtl="0" algn="l">
              <a:spcBef>
                <a:spcPts val="0"/>
              </a:spcBef>
              <a:spcAft>
                <a:spcPts val="0"/>
              </a:spcAft>
              <a:buNone/>
            </a:pPr>
            <a:r>
              <a:rPr lang="id-ID" sz="1100">
                <a:solidFill>
                  <a:srgbClr val="A5A5A5"/>
                </a:solidFill>
                <a:latin typeface="Calibri"/>
                <a:ea typeface="Calibri"/>
                <a:cs typeface="Calibri"/>
                <a:sym typeface="Calibri"/>
              </a:rPr>
              <a:t>When an unknown printer took a galley of type and scrambled it to make a type specimen book.</a:t>
            </a:r>
            <a:endParaRPr sz="1100">
              <a:solidFill>
                <a:srgbClr val="A5A5A5"/>
              </a:solidFill>
              <a:latin typeface="Calibri"/>
              <a:ea typeface="Calibri"/>
              <a:cs typeface="Calibri"/>
              <a:sym typeface="Calibri"/>
            </a:endParaRPr>
          </a:p>
        </p:txBody>
      </p:sp>
      <p:sp>
        <p:nvSpPr>
          <p:cNvPr id="2126" name="Google Shape;2126;p32"/>
          <p:cNvSpPr txBox="1"/>
          <p:nvPr/>
        </p:nvSpPr>
        <p:spPr>
          <a:xfrm>
            <a:off x="7139382" y="2313821"/>
            <a:ext cx="2369095" cy="846386"/>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1600">
                <a:solidFill>
                  <a:srgbClr val="7F7F7F"/>
                </a:solidFill>
                <a:latin typeface="Calibri"/>
                <a:ea typeface="Calibri"/>
                <a:cs typeface="Calibri"/>
                <a:sym typeface="Calibri"/>
              </a:rPr>
              <a:t>Revision</a:t>
            </a:r>
            <a:endParaRPr sz="1800">
              <a:solidFill>
                <a:srgbClr val="7F7F7F"/>
              </a:solidFill>
              <a:latin typeface="Calibri"/>
              <a:ea typeface="Calibri"/>
              <a:cs typeface="Calibri"/>
              <a:sym typeface="Calibri"/>
            </a:endParaRPr>
          </a:p>
          <a:p>
            <a:pPr indent="0" lvl="0" marL="0" marR="0" rtl="0" algn="ctr">
              <a:spcBef>
                <a:spcPts val="0"/>
              </a:spcBef>
              <a:spcAft>
                <a:spcPts val="0"/>
              </a:spcAft>
              <a:buNone/>
            </a:pPr>
            <a:r>
              <a:rPr lang="id-ID" sz="1100">
                <a:solidFill>
                  <a:srgbClr val="A5A5A5"/>
                </a:solidFill>
                <a:latin typeface="Calibri"/>
                <a:ea typeface="Calibri"/>
                <a:cs typeface="Calibri"/>
                <a:sym typeface="Calibri"/>
              </a:rPr>
              <a:t>When an unknown printer took a galley of type and scrambled it to make a type specimen book.</a:t>
            </a:r>
            <a:endParaRPr sz="1100">
              <a:solidFill>
                <a:srgbClr val="A5A5A5"/>
              </a:solidFill>
              <a:latin typeface="Calibri"/>
              <a:ea typeface="Calibri"/>
              <a:cs typeface="Calibri"/>
              <a:sym typeface="Calibri"/>
            </a:endParaRPr>
          </a:p>
        </p:txBody>
      </p:sp>
      <p:sp>
        <p:nvSpPr>
          <p:cNvPr id="2127" name="Google Shape;2127;p32"/>
          <p:cNvSpPr txBox="1"/>
          <p:nvPr/>
        </p:nvSpPr>
        <p:spPr>
          <a:xfrm>
            <a:off x="9759391" y="2323672"/>
            <a:ext cx="2369095" cy="846386"/>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1600">
                <a:solidFill>
                  <a:srgbClr val="7F7F7F"/>
                </a:solidFill>
                <a:latin typeface="Calibri"/>
                <a:ea typeface="Calibri"/>
                <a:cs typeface="Calibri"/>
                <a:sym typeface="Calibri"/>
              </a:rPr>
              <a:t>Conseptualization</a:t>
            </a:r>
            <a:endParaRPr sz="1800">
              <a:solidFill>
                <a:srgbClr val="7F7F7F"/>
              </a:solidFill>
              <a:latin typeface="Calibri"/>
              <a:ea typeface="Calibri"/>
              <a:cs typeface="Calibri"/>
              <a:sym typeface="Calibri"/>
            </a:endParaRPr>
          </a:p>
          <a:p>
            <a:pPr indent="0" lvl="0" marL="0" marR="0" rtl="0" algn="ctr">
              <a:spcBef>
                <a:spcPts val="0"/>
              </a:spcBef>
              <a:spcAft>
                <a:spcPts val="0"/>
              </a:spcAft>
              <a:buNone/>
            </a:pPr>
            <a:r>
              <a:rPr lang="id-ID" sz="1100">
                <a:solidFill>
                  <a:srgbClr val="A5A5A5"/>
                </a:solidFill>
                <a:latin typeface="Calibri"/>
                <a:ea typeface="Calibri"/>
                <a:cs typeface="Calibri"/>
                <a:sym typeface="Calibri"/>
              </a:rPr>
              <a:t>When an unknown printer took a galley of type and scrambled it to make a type specimen book.</a:t>
            </a:r>
            <a:endParaRPr sz="1100">
              <a:solidFill>
                <a:srgbClr val="A5A5A5"/>
              </a:solidFill>
              <a:latin typeface="Calibri"/>
              <a:ea typeface="Calibri"/>
              <a:cs typeface="Calibri"/>
              <a:sym typeface="Calibri"/>
            </a:endParaRPr>
          </a:p>
        </p:txBody>
      </p:sp>
      <p:sp>
        <p:nvSpPr>
          <p:cNvPr id="2128" name="Google Shape;2128;p32"/>
          <p:cNvSpPr txBox="1"/>
          <p:nvPr/>
        </p:nvSpPr>
        <p:spPr>
          <a:xfrm>
            <a:off x="7139382" y="5735802"/>
            <a:ext cx="2369095" cy="84638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id-ID" sz="1600">
                <a:solidFill>
                  <a:srgbClr val="7F7F7F"/>
                </a:solidFill>
                <a:latin typeface="Calibri"/>
                <a:ea typeface="Calibri"/>
                <a:cs typeface="Calibri"/>
                <a:sym typeface="Calibri"/>
              </a:rPr>
              <a:t>Analisys</a:t>
            </a:r>
            <a:endParaRPr sz="1800">
              <a:solidFill>
                <a:srgbClr val="7F7F7F"/>
              </a:solidFill>
              <a:latin typeface="Calibri"/>
              <a:ea typeface="Calibri"/>
              <a:cs typeface="Calibri"/>
              <a:sym typeface="Calibri"/>
            </a:endParaRPr>
          </a:p>
          <a:p>
            <a:pPr indent="0" lvl="0" marL="0" marR="0" rtl="0" algn="l">
              <a:spcBef>
                <a:spcPts val="0"/>
              </a:spcBef>
              <a:spcAft>
                <a:spcPts val="0"/>
              </a:spcAft>
              <a:buNone/>
            </a:pPr>
            <a:r>
              <a:rPr lang="id-ID" sz="1100">
                <a:solidFill>
                  <a:srgbClr val="A5A5A5"/>
                </a:solidFill>
                <a:latin typeface="Calibri"/>
                <a:ea typeface="Calibri"/>
                <a:cs typeface="Calibri"/>
                <a:sym typeface="Calibri"/>
              </a:rPr>
              <a:t>When an unknown printer took a galley of type and scrambled it to make a type specimen book.</a:t>
            </a:r>
            <a:endParaRPr sz="1100">
              <a:solidFill>
                <a:srgbClr val="A5A5A5"/>
              </a:solidFill>
              <a:latin typeface="Calibri"/>
              <a:ea typeface="Calibri"/>
              <a:cs typeface="Calibri"/>
              <a:sym typeface="Calibri"/>
            </a:endParaRPr>
          </a:p>
        </p:txBody>
      </p:sp>
      <p:sp>
        <p:nvSpPr>
          <p:cNvPr id="2129" name="Google Shape;2129;p32"/>
          <p:cNvSpPr txBox="1"/>
          <p:nvPr/>
        </p:nvSpPr>
        <p:spPr>
          <a:xfrm>
            <a:off x="9669958" y="5735802"/>
            <a:ext cx="2369095" cy="846386"/>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1600">
                <a:solidFill>
                  <a:srgbClr val="7F7F7F"/>
                </a:solidFill>
                <a:latin typeface="Calibri"/>
                <a:ea typeface="Calibri"/>
                <a:cs typeface="Calibri"/>
                <a:sym typeface="Calibri"/>
              </a:rPr>
              <a:t>Launching</a:t>
            </a:r>
            <a:endParaRPr sz="1800">
              <a:solidFill>
                <a:srgbClr val="7F7F7F"/>
              </a:solidFill>
              <a:latin typeface="Calibri"/>
              <a:ea typeface="Calibri"/>
              <a:cs typeface="Calibri"/>
              <a:sym typeface="Calibri"/>
            </a:endParaRPr>
          </a:p>
          <a:p>
            <a:pPr indent="0" lvl="0" marL="0" marR="0" rtl="0" algn="ctr">
              <a:spcBef>
                <a:spcPts val="0"/>
              </a:spcBef>
              <a:spcAft>
                <a:spcPts val="0"/>
              </a:spcAft>
              <a:buNone/>
            </a:pPr>
            <a:r>
              <a:rPr lang="id-ID" sz="1100">
                <a:solidFill>
                  <a:srgbClr val="A5A5A5"/>
                </a:solidFill>
                <a:latin typeface="Calibri"/>
                <a:ea typeface="Calibri"/>
                <a:cs typeface="Calibri"/>
                <a:sym typeface="Calibri"/>
              </a:rPr>
              <a:t>When an unknown printer took a galley of type and scrambled it to make a type specimen book.</a:t>
            </a:r>
            <a:endParaRPr sz="1100">
              <a:solidFill>
                <a:srgbClr val="A5A5A5"/>
              </a:solidFill>
              <a:latin typeface="Calibri"/>
              <a:ea typeface="Calibri"/>
              <a:cs typeface="Calibri"/>
              <a:sym typeface="Calibri"/>
            </a:endParaRPr>
          </a:p>
        </p:txBody>
      </p:sp>
      <p:sp>
        <p:nvSpPr>
          <p:cNvPr id="2130" name="Google Shape;2130;p32"/>
          <p:cNvSpPr txBox="1"/>
          <p:nvPr/>
        </p:nvSpPr>
        <p:spPr>
          <a:xfrm>
            <a:off x="4537935" y="4125431"/>
            <a:ext cx="2369095" cy="877163"/>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1600">
                <a:solidFill>
                  <a:srgbClr val="7F7F7F"/>
                </a:solidFill>
                <a:latin typeface="Calibri"/>
                <a:ea typeface="Calibri"/>
                <a:cs typeface="Calibri"/>
                <a:sym typeface="Calibri"/>
              </a:rPr>
              <a:t>Planning</a:t>
            </a:r>
            <a:endParaRPr sz="1800">
              <a:solidFill>
                <a:srgbClr val="7F7F7F"/>
              </a:solidFill>
              <a:latin typeface="Calibri"/>
              <a:ea typeface="Calibri"/>
              <a:cs typeface="Calibri"/>
              <a:sym typeface="Calibri"/>
            </a:endParaRPr>
          </a:p>
          <a:p>
            <a:pPr indent="0" lvl="0" marL="0" marR="0" rtl="0" algn="ctr">
              <a:spcBef>
                <a:spcPts val="0"/>
              </a:spcBef>
              <a:spcAft>
                <a:spcPts val="0"/>
              </a:spcAft>
              <a:buNone/>
            </a:pPr>
            <a:r>
              <a:rPr lang="id-ID" sz="1100">
                <a:solidFill>
                  <a:srgbClr val="A5A5A5"/>
                </a:solidFill>
                <a:latin typeface="Calibri"/>
                <a:ea typeface="Calibri"/>
                <a:cs typeface="Calibri"/>
                <a:sym typeface="Calibri"/>
              </a:rPr>
              <a:t>When an unknown printer took a galley of type and scrambled it to make a type specimen book.</a:t>
            </a:r>
            <a:endParaRPr sz="1100">
              <a:solidFill>
                <a:srgbClr val="A5A5A5"/>
              </a:solidFill>
              <a:latin typeface="Calibri"/>
              <a:ea typeface="Calibri"/>
              <a:cs typeface="Calibri"/>
              <a:sym typeface="Calibri"/>
            </a:endParaRPr>
          </a:p>
        </p:txBody>
      </p:sp>
      <p:sp>
        <p:nvSpPr>
          <p:cNvPr id="2131" name="Google Shape;2131;p32"/>
          <p:cNvSpPr txBox="1"/>
          <p:nvPr/>
        </p:nvSpPr>
        <p:spPr>
          <a:xfrm>
            <a:off x="735492" y="2690094"/>
            <a:ext cx="3287868" cy="2421620"/>
          </a:xfrm>
          <a:prstGeom prst="rect">
            <a:avLst/>
          </a:prstGeom>
          <a:noFill/>
          <a:ln>
            <a:noFill/>
          </a:ln>
        </p:spPr>
        <p:txBody>
          <a:bodyPr anchorCtr="0" anchor="t" bIns="36000" lIns="91425" spcFirstLastPara="1" rIns="144000" wrap="square" tIns="45700">
            <a:noAutofit/>
          </a:bodyPr>
          <a:lstStyle/>
          <a:p>
            <a:pPr indent="0" lvl="0" marL="0" marR="0" rtl="0" algn="l">
              <a:spcBef>
                <a:spcPts val="0"/>
              </a:spcBef>
              <a:spcAft>
                <a:spcPts val="0"/>
              </a:spcAft>
              <a:buNone/>
            </a:pPr>
            <a:r>
              <a:rPr lang="id-ID" sz="1100">
                <a:solidFill>
                  <a:srgbClr val="7F7F7F"/>
                </a:solidFill>
                <a:latin typeface="Calibri"/>
                <a:ea typeface="Calibri"/>
                <a:cs typeface="Calibri"/>
                <a:sym typeface="Calibri"/>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sz="1100">
              <a:solidFill>
                <a:srgbClr val="7F7F7F"/>
              </a:solidFill>
              <a:latin typeface="Calibri"/>
              <a:ea typeface="Calibri"/>
              <a:cs typeface="Calibri"/>
              <a:sym typeface="Calibri"/>
            </a:endParaRPr>
          </a:p>
          <a:p>
            <a:pPr indent="0" lvl="0" marL="0" marR="0" rtl="0" algn="l">
              <a:spcBef>
                <a:spcPts val="0"/>
              </a:spcBef>
              <a:spcAft>
                <a:spcPts val="0"/>
              </a:spcAft>
              <a:buNone/>
            </a:pPr>
            <a:r>
              <a:t/>
            </a:r>
            <a:endParaRPr sz="1100">
              <a:solidFill>
                <a:srgbClr val="7F7F7F"/>
              </a:solidFill>
              <a:latin typeface="Calibri"/>
              <a:ea typeface="Calibri"/>
              <a:cs typeface="Calibri"/>
              <a:sym typeface="Calibri"/>
            </a:endParaRPr>
          </a:p>
          <a:p>
            <a:pPr indent="0" lvl="0" marL="0" marR="0" rtl="0" algn="l">
              <a:spcBef>
                <a:spcPts val="0"/>
              </a:spcBef>
              <a:spcAft>
                <a:spcPts val="0"/>
              </a:spcAft>
              <a:buNone/>
            </a:pPr>
            <a:r>
              <a:rPr lang="id-ID" sz="1100">
                <a:solidFill>
                  <a:srgbClr val="7F7F7F"/>
                </a:solidFill>
                <a:latin typeface="Calibri"/>
                <a:ea typeface="Calibri"/>
                <a:cs typeface="Calibri"/>
                <a:sym typeface="Calibri"/>
              </a:rPr>
              <a:t>Paulo Octavianus / Director</a:t>
            </a:r>
            <a:endParaRPr/>
          </a:p>
          <a:p>
            <a:pPr indent="0" lvl="0" marL="0" marR="0" rtl="0" algn="l">
              <a:spcBef>
                <a:spcPts val="0"/>
              </a:spcBef>
              <a:spcAft>
                <a:spcPts val="0"/>
              </a:spcAft>
              <a:buNone/>
            </a:pPr>
            <a:r>
              <a:rPr i="1" lang="id-ID" sz="1000">
                <a:solidFill>
                  <a:srgbClr val="A5A5A5"/>
                </a:solidFill>
                <a:latin typeface="Calibri"/>
                <a:ea typeface="Calibri"/>
                <a:cs typeface="Calibri"/>
                <a:sym typeface="Calibri"/>
              </a:rPr>
              <a:t>Contrary to popular belief It has roots in a piece of classical Latin literature from 45 BC. </a:t>
            </a:r>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105"/>
                                        </p:tgtEl>
                                        <p:attrNameLst>
                                          <p:attrName>style.visibility</p:attrName>
                                        </p:attrNameLst>
                                      </p:cBhvr>
                                      <p:to>
                                        <p:strVal val="visible"/>
                                      </p:to>
                                    </p:set>
                                    <p:animEffect filter="fade" transition="in">
                                      <p:cBhvr>
                                        <p:cTn dur="1000"/>
                                        <p:tgtEl>
                                          <p:spTgt spid="2105"/>
                                        </p:tgtEl>
                                      </p:cBhvr>
                                    </p:animEffect>
                                  </p:childTnLst>
                                </p:cTn>
                              </p:par>
                              <p:par>
                                <p:cTn fill="hold" nodeType="withEffect" presetClass="entr" presetID="10" presetSubtype="0">
                                  <p:stCondLst>
                                    <p:cond delay="500"/>
                                  </p:stCondLst>
                                  <p:childTnLst>
                                    <p:set>
                                      <p:cBhvr>
                                        <p:cTn dur="1" fill="hold">
                                          <p:stCondLst>
                                            <p:cond delay="0"/>
                                          </p:stCondLst>
                                        </p:cTn>
                                        <p:tgtEl>
                                          <p:spTgt spid="2106"/>
                                        </p:tgtEl>
                                        <p:attrNameLst>
                                          <p:attrName>style.visibility</p:attrName>
                                        </p:attrNameLst>
                                      </p:cBhvr>
                                      <p:to>
                                        <p:strVal val="visible"/>
                                      </p:to>
                                    </p:set>
                                    <p:animEffect filter="fade" transition="in">
                                      <p:cBhvr>
                                        <p:cTn dur="1000"/>
                                        <p:tgtEl>
                                          <p:spTgt spid="210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131"/>
                                        </p:tgtEl>
                                        <p:attrNameLst>
                                          <p:attrName>style.visibility</p:attrName>
                                        </p:attrNameLst>
                                      </p:cBhvr>
                                      <p:to>
                                        <p:strVal val="visible"/>
                                      </p:to>
                                    </p:set>
                                    <p:animEffect filter="fade" transition="in">
                                      <p:cBhvr>
                                        <p:cTn dur="750"/>
                                        <p:tgtEl>
                                          <p:spTgt spid="2131"/>
                                        </p:tgtEl>
                                      </p:cBhvr>
                                    </p:animEffect>
                                  </p:childTnLst>
                                </p:cTn>
                              </p:par>
                            </p:childTnLst>
                          </p:cTn>
                        </p:par>
                        <p:par>
                          <p:cTn fill="hold">
                            <p:stCondLst>
                              <p:cond delay="1750"/>
                            </p:stCondLst>
                            <p:childTnLst>
                              <p:par>
                                <p:cTn fill="hold" nodeType="afterEffect" presetClass="entr" presetID="23" presetSubtype="16">
                                  <p:stCondLst>
                                    <p:cond delay="0"/>
                                  </p:stCondLst>
                                  <p:childTnLst>
                                    <p:set>
                                      <p:cBhvr>
                                        <p:cTn dur="1" fill="hold">
                                          <p:stCondLst>
                                            <p:cond delay="0"/>
                                          </p:stCondLst>
                                        </p:cTn>
                                        <p:tgtEl>
                                          <p:spTgt spid="2107"/>
                                        </p:tgtEl>
                                        <p:attrNameLst>
                                          <p:attrName>style.visibility</p:attrName>
                                        </p:attrNameLst>
                                      </p:cBhvr>
                                      <p:to>
                                        <p:strVal val="visible"/>
                                      </p:to>
                                    </p:set>
                                    <p:anim calcmode="lin" valueType="num">
                                      <p:cBhvr additive="base">
                                        <p:cTn dur="500"/>
                                        <p:tgtEl>
                                          <p:spTgt spid="2107"/>
                                        </p:tgtEl>
                                        <p:attrNameLst>
                                          <p:attrName>ppt_w</p:attrName>
                                        </p:attrNameLst>
                                      </p:cBhvr>
                                      <p:tavLst>
                                        <p:tav fmla="" tm="0">
                                          <p:val>
                                            <p:strVal val="0"/>
                                          </p:val>
                                        </p:tav>
                                        <p:tav fmla="" tm="100000">
                                          <p:val>
                                            <p:strVal val="#ppt_w"/>
                                          </p:val>
                                        </p:tav>
                                      </p:tavLst>
                                    </p:anim>
                                    <p:anim calcmode="lin" valueType="num">
                                      <p:cBhvr additive="base">
                                        <p:cTn dur="500"/>
                                        <p:tgtEl>
                                          <p:spTgt spid="2107"/>
                                        </p:tgtEl>
                                        <p:attrNameLst>
                                          <p:attrName>ppt_h</p:attrName>
                                        </p:attrNameLst>
                                      </p:cBhvr>
                                      <p:tavLst>
                                        <p:tav fmla="" tm="0">
                                          <p:val>
                                            <p:strVal val="0"/>
                                          </p:val>
                                        </p:tav>
                                        <p:tav fmla="" tm="100000">
                                          <p:val>
                                            <p:strVal val="#ppt_h"/>
                                          </p:val>
                                        </p:tav>
                                      </p:tavLst>
                                    </p:anim>
                                  </p:childTnLst>
                                </p:cTn>
                              </p:par>
                            </p:childTnLst>
                          </p:cTn>
                        </p:par>
                        <p:par>
                          <p:cTn fill="hold">
                            <p:stCondLst>
                              <p:cond delay="2250"/>
                            </p:stCondLst>
                            <p:childTnLst>
                              <p:par>
                                <p:cTn fill="hold" nodeType="afterEffect" presetClass="entr" presetID="23" presetSubtype="16">
                                  <p:stCondLst>
                                    <p:cond delay="0"/>
                                  </p:stCondLst>
                                  <p:childTnLst>
                                    <p:set>
                                      <p:cBhvr>
                                        <p:cTn dur="1" fill="hold">
                                          <p:stCondLst>
                                            <p:cond delay="0"/>
                                          </p:stCondLst>
                                        </p:cTn>
                                        <p:tgtEl>
                                          <p:spTgt spid="2108"/>
                                        </p:tgtEl>
                                        <p:attrNameLst>
                                          <p:attrName>style.visibility</p:attrName>
                                        </p:attrNameLst>
                                      </p:cBhvr>
                                      <p:to>
                                        <p:strVal val="visible"/>
                                      </p:to>
                                    </p:set>
                                    <p:anim calcmode="lin" valueType="num">
                                      <p:cBhvr additive="base">
                                        <p:cTn dur="500"/>
                                        <p:tgtEl>
                                          <p:spTgt spid="2108"/>
                                        </p:tgtEl>
                                        <p:attrNameLst>
                                          <p:attrName>ppt_w</p:attrName>
                                        </p:attrNameLst>
                                      </p:cBhvr>
                                      <p:tavLst>
                                        <p:tav fmla="" tm="0">
                                          <p:val>
                                            <p:strVal val="0"/>
                                          </p:val>
                                        </p:tav>
                                        <p:tav fmla="" tm="100000">
                                          <p:val>
                                            <p:strVal val="#ppt_w"/>
                                          </p:val>
                                        </p:tav>
                                      </p:tavLst>
                                    </p:anim>
                                    <p:anim calcmode="lin" valueType="num">
                                      <p:cBhvr additive="base">
                                        <p:cTn dur="500"/>
                                        <p:tgtEl>
                                          <p:spTgt spid="2108"/>
                                        </p:tgtEl>
                                        <p:attrNameLst>
                                          <p:attrName>ppt_h</p:attrName>
                                        </p:attrNameLst>
                                      </p:cBhvr>
                                      <p:tavLst>
                                        <p:tav fmla="" tm="0">
                                          <p:val>
                                            <p:strVal val="0"/>
                                          </p:val>
                                        </p:tav>
                                        <p:tav fmla="" tm="100000">
                                          <p:val>
                                            <p:strVal val="#ppt_h"/>
                                          </p:val>
                                        </p:tav>
                                      </p:tavLst>
                                    </p:anim>
                                  </p:childTnLst>
                                </p:cTn>
                              </p:par>
                            </p:childTnLst>
                          </p:cTn>
                        </p:par>
                        <p:par>
                          <p:cTn fill="hold">
                            <p:stCondLst>
                              <p:cond delay="2750"/>
                            </p:stCondLst>
                            <p:childTnLst>
                              <p:par>
                                <p:cTn fill="hold" nodeType="afterEffect" presetClass="entr" presetID="23" presetSubtype="16">
                                  <p:stCondLst>
                                    <p:cond delay="0"/>
                                  </p:stCondLst>
                                  <p:childTnLst>
                                    <p:set>
                                      <p:cBhvr>
                                        <p:cTn dur="1" fill="hold">
                                          <p:stCondLst>
                                            <p:cond delay="0"/>
                                          </p:stCondLst>
                                        </p:cTn>
                                        <p:tgtEl>
                                          <p:spTgt spid="2109"/>
                                        </p:tgtEl>
                                        <p:attrNameLst>
                                          <p:attrName>style.visibility</p:attrName>
                                        </p:attrNameLst>
                                      </p:cBhvr>
                                      <p:to>
                                        <p:strVal val="visible"/>
                                      </p:to>
                                    </p:set>
                                    <p:anim calcmode="lin" valueType="num">
                                      <p:cBhvr additive="base">
                                        <p:cTn dur="500"/>
                                        <p:tgtEl>
                                          <p:spTgt spid="2109"/>
                                        </p:tgtEl>
                                        <p:attrNameLst>
                                          <p:attrName>ppt_w</p:attrName>
                                        </p:attrNameLst>
                                      </p:cBhvr>
                                      <p:tavLst>
                                        <p:tav fmla="" tm="0">
                                          <p:val>
                                            <p:strVal val="0"/>
                                          </p:val>
                                        </p:tav>
                                        <p:tav fmla="" tm="100000">
                                          <p:val>
                                            <p:strVal val="#ppt_w"/>
                                          </p:val>
                                        </p:tav>
                                      </p:tavLst>
                                    </p:anim>
                                    <p:anim calcmode="lin" valueType="num">
                                      <p:cBhvr additive="base">
                                        <p:cTn dur="500"/>
                                        <p:tgtEl>
                                          <p:spTgt spid="2109"/>
                                        </p:tgtEl>
                                        <p:attrNameLst>
                                          <p:attrName>ppt_h</p:attrName>
                                        </p:attrNameLst>
                                      </p:cBhvr>
                                      <p:tavLst>
                                        <p:tav fmla="" tm="0">
                                          <p:val>
                                            <p:strVal val="0"/>
                                          </p:val>
                                        </p:tav>
                                        <p:tav fmla="" tm="100000">
                                          <p:val>
                                            <p:strVal val="#ppt_h"/>
                                          </p:val>
                                        </p:tav>
                                      </p:tavLst>
                                    </p:anim>
                                  </p:childTnLst>
                                </p:cTn>
                              </p:par>
                            </p:childTnLst>
                          </p:cTn>
                        </p:par>
                        <p:par>
                          <p:cTn fill="hold">
                            <p:stCondLst>
                              <p:cond delay="3250"/>
                            </p:stCondLst>
                            <p:childTnLst>
                              <p:par>
                                <p:cTn fill="hold" nodeType="afterEffect" presetClass="entr" presetID="23" presetSubtype="16">
                                  <p:stCondLst>
                                    <p:cond delay="0"/>
                                  </p:stCondLst>
                                  <p:childTnLst>
                                    <p:set>
                                      <p:cBhvr>
                                        <p:cTn dur="1" fill="hold">
                                          <p:stCondLst>
                                            <p:cond delay="0"/>
                                          </p:stCondLst>
                                        </p:cTn>
                                        <p:tgtEl>
                                          <p:spTgt spid="2110"/>
                                        </p:tgtEl>
                                        <p:attrNameLst>
                                          <p:attrName>style.visibility</p:attrName>
                                        </p:attrNameLst>
                                      </p:cBhvr>
                                      <p:to>
                                        <p:strVal val="visible"/>
                                      </p:to>
                                    </p:set>
                                    <p:anim calcmode="lin" valueType="num">
                                      <p:cBhvr additive="base">
                                        <p:cTn dur="500"/>
                                        <p:tgtEl>
                                          <p:spTgt spid="2110"/>
                                        </p:tgtEl>
                                        <p:attrNameLst>
                                          <p:attrName>ppt_w</p:attrName>
                                        </p:attrNameLst>
                                      </p:cBhvr>
                                      <p:tavLst>
                                        <p:tav fmla="" tm="0">
                                          <p:val>
                                            <p:strVal val="0"/>
                                          </p:val>
                                        </p:tav>
                                        <p:tav fmla="" tm="100000">
                                          <p:val>
                                            <p:strVal val="#ppt_w"/>
                                          </p:val>
                                        </p:tav>
                                      </p:tavLst>
                                    </p:anim>
                                    <p:anim calcmode="lin" valueType="num">
                                      <p:cBhvr additive="base">
                                        <p:cTn dur="500"/>
                                        <p:tgtEl>
                                          <p:spTgt spid="2110"/>
                                        </p:tgtEl>
                                        <p:attrNameLst>
                                          <p:attrName>ppt_h</p:attrName>
                                        </p:attrNameLst>
                                      </p:cBhvr>
                                      <p:tavLst>
                                        <p:tav fmla="" tm="0">
                                          <p:val>
                                            <p:strVal val="0"/>
                                          </p:val>
                                        </p:tav>
                                        <p:tav fmla="" tm="100000">
                                          <p:val>
                                            <p:strVal val="#ppt_h"/>
                                          </p:val>
                                        </p:tav>
                                      </p:tavLst>
                                    </p:anim>
                                  </p:childTnLst>
                                </p:cTn>
                              </p:par>
                            </p:childTnLst>
                          </p:cTn>
                        </p:par>
                        <p:par>
                          <p:cTn fill="hold">
                            <p:stCondLst>
                              <p:cond delay="3750"/>
                            </p:stCondLst>
                            <p:childTnLst>
                              <p:par>
                                <p:cTn fill="hold" nodeType="afterEffect" presetClass="entr" presetID="23" presetSubtype="16">
                                  <p:stCondLst>
                                    <p:cond delay="0"/>
                                  </p:stCondLst>
                                  <p:childTnLst>
                                    <p:set>
                                      <p:cBhvr>
                                        <p:cTn dur="1" fill="hold">
                                          <p:stCondLst>
                                            <p:cond delay="0"/>
                                          </p:stCondLst>
                                        </p:cTn>
                                        <p:tgtEl>
                                          <p:spTgt spid="2111"/>
                                        </p:tgtEl>
                                        <p:attrNameLst>
                                          <p:attrName>style.visibility</p:attrName>
                                        </p:attrNameLst>
                                      </p:cBhvr>
                                      <p:to>
                                        <p:strVal val="visible"/>
                                      </p:to>
                                    </p:set>
                                    <p:anim calcmode="lin" valueType="num">
                                      <p:cBhvr additive="base">
                                        <p:cTn dur="500"/>
                                        <p:tgtEl>
                                          <p:spTgt spid="2111"/>
                                        </p:tgtEl>
                                        <p:attrNameLst>
                                          <p:attrName>ppt_w</p:attrName>
                                        </p:attrNameLst>
                                      </p:cBhvr>
                                      <p:tavLst>
                                        <p:tav fmla="" tm="0">
                                          <p:val>
                                            <p:strVal val="0"/>
                                          </p:val>
                                        </p:tav>
                                        <p:tav fmla="" tm="100000">
                                          <p:val>
                                            <p:strVal val="#ppt_w"/>
                                          </p:val>
                                        </p:tav>
                                      </p:tavLst>
                                    </p:anim>
                                    <p:anim calcmode="lin" valueType="num">
                                      <p:cBhvr additive="base">
                                        <p:cTn dur="500"/>
                                        <p:tgtEl>
                                          <p:spTgt spid="2111"/>
                                        </p:tgtEl>
                                        <p:attrNameLst>
                                          <p:attrName>ppt_h</p:attrName>
                                        </p:attrNameLst>
                                      </p:cBhvr>
                                      <p:tavLst>
                                        <p:tav fmla="" tm="0">
                                          <p:val>
                                            <p:strVal val="0"/>
                                          </p:val>
                                        </p:tav>
                                        <p:tav fmla="" tm="100000">
                                          <p:val>
                                            <p:strVal val="#ppt_h"/>
                                          </p:val>
                                        </p:tav>
                                      </p:tavLst>
                                    </p:anim>
                                  </p:childTnLst>
                                </p:cTn>
                              </p:par>
                            </p:childTnLst>
                          </p:cTn>
                        </p:par>
                        <p:par>
                          <p:cTn fill="hold">
                            <p:stCondLst>
                              <p:cond delay="4250"/>
                            </p:stCondLst>
                            <p:childTnLst>
                              <p:par>
                                <p:cTn fill="hold" nodeType="afterEffect" presetClass="entr" presetID="23" presetSubtype="16">
                                  <p:stCondLst>
                                    <p:cond delay="0"/>
                                  </p:stCondLst>
                                  <p:childTnLst>
                                    <p:set>
                                      <p:cBhvr>
                                        <p:cTn dur="1" fill="hold">
                                          <p:stCondLst>
                                            <p:cond delay="0"/>
                                          </p:stCondLst>
                                        </p:cTn>
                                        <p:tgtEl>
                                          <p:spTgt spid="2112"/>
                                        </p:tgtEl>
                                        <p:attrNameLst>
                                          <p:attrName>style.visibility</p:attrName>
                                        </p:attrNameLst>
                                      </p:cBhvr>
                                      <p:to>
                                        <p:strVal val="visible"/>
                                      </p:to>
                                    </p:set>
                                    <p:anim calcmode="lin" valueType="num">
                                      <p:cBhvr additive="base">
                                        <p:cTn dur="500"/>
                                        <p:tgtEl>
                                          <p:spTgt spid="2112"/>
                                        </p:tgtEl>
                                        <p:attrNameLst>
                                          <p:attrName>ppt_w</p:attrName>
                                        </p:attrNameLst>
                                      </p:cBhvr>
                                      <p:tavLst>
                                        <p:tav fmla="" tm="0">
                                          <p:val>
                                            <p:strVal val="0"/>
                                          </p:val>
                                        </p:tav>
                                        <p:tav fmla="" tm="100000">
                                          <p:val>
                                            <p:strVal val="#ppt_w"/>
                                          </p:val>
                                        </p:tav>
                                      </p:tavLst>
                                    </p:anim>
                                    <p:anim calcmode="lin" valueType="num">
                                      <p:cBhvr additive="base">
                                        <p:cTn dur="500"/>
                                        <p:tgtEl>
                                          <p:spTgt spid="2112"/>
                                        </p:tgtEl>
                                        <p:attrNameLst>
                                          <p:attrName>ppt_h</p:attrName>
                                        </p:attrNameLst>
                                      </p:cBhvr>
                                      <p:tavLst>
                                        <p:tav fmla="" tm="0">
                                          <p:val>
                                            <p:strVal val="0"/>
                                          </p:val>
                                        </p:tav>
                                        <p:tav fmla="" tm="100000">
                                          <p:val>
                                            <p:strVal val="#ppt_h"/>
                                          </p:val>
                                        </p:tav>
                                      </p:tavLst>
                                    </p:anim>
                                  </p:childTnLst>
                                </p:cTn>
                              </p:par>
                            </p:childTnLst>
                          </p:cTn>
                        </p:par>
                        <p:par>
                          <p:cTn fill="hold">
                            <p:stCondLst>
                              <p:cond delay="4750"/>
                            </p:stCondLst>
                            <p:childTnLst>
                              <p:par>
                                <p:cTn fill="hold" nodeType="afterEffect" presetClass="entr" presetID="23" presetSubtype="16">
                                  <p:stCondLst>
                                    <p:cond delay="0"/>
                                  </p:stCondLst>
                                  <p:childTnLst>
                                    <p:set>
                                      <p:cBhvr>
                                        <p:cTn dur="1" fill="hold">
                                          <p:stCondLst>
                                            <p:cond delay="0"/>
                                          </p:stCondLst>
                                        </p:cTn>
                                        <p:tgtEl>
                                          <p:spTgt spid="2113"/>
                                        </p:tgtEl>
                                        <p:attrNameLst>
                                          <p:attrName>style.visibility</p:attrName>
                                        </p:attrNameLst>
                                      </p:cBhvr>
                                      <p:to>
                                        <p:strVal val="visible"/>
                                      </p:to>
                                    </p:set>
                                    <p:anim calcmode="lin" valueType="num">
                                      <p:cBhvr additive="base">
                                        <p:cTn dur="500"/>
                                        <p:tgtEl>
                                          <p:spTgt spid="2113"/>
                                        </p:tgtEl>
                                        <p:attrNameLst>
                                          <p:attrName>ppt_w</p:attrName>
                                        </p:attrNameLst>
                                      </p:cBhvr>
                                      <p:tavLst>
                                        <p:tav fmla="" tm="0">
                                          <p:val>
                                            <p:strVal val="0"/>
                                          </p:val>
                                        </p:tav>
                                        <p:tav fmla="" tm="100000">
                                          <p:val>
                                            <p:strVal val="#ppt_w"/>
                                          </p:val>
                                        </p:tav>
                                      </p:tavLst>
                                    </p:anim>
                                    <p:anim calcmode="lin" valueType="num">
                                      <p:cBhvr additive="base">
                                        <p:cTn dur="500"/>
                                        <p:tgtEl>
                                          <p:spTgt spid="2113"/>
                                        </p:tgtEl>
                                        <p:attrNameLst>
                                          <p:attrName>ppt_h</p:attrName>
                                        </p:attrNameLst>
                                      </p:cBhvr>
                                      <p:tavLst>
                                        <p:tav fmla="" tm="0">
                                          <p:val>
                                            <p:strVal val="0"/>
                                          </p:val>
                                        </p:tav>
                                        <p:tav fmla="" tm="100000">
                                          <p:val>
                                            <p:strVal val="#ppt_h"/>
                                          </p:val>
                                        </p:tav>
                                      </p:tavLst>
                                    </p:anim>
                                  </p:childTnLst>
                                </p:cTn>
                              </p:par>
                            </p:childTnLst>
                          </p:cTn>
                        </p:par>
                        <p:par>
                          <p:cTn fill="hold">
                            <p:stCondLst>
                              <p:cond delay="5250"/>
                            </p:stCondLst>
                            <p:childTnLst>
                              <p:par>
                                <p:cTn fill="hold" nodeType="afterEffect" presetClass="entr" presetID="23" presetSubtype="16">
                                  <p:stCondLst>
                                    <p:cond delay="0"/>
                                  </p:stCondLst>
                                  <p:childTnLst>
                                    <p:set>
                                      <p:cBhvr>
                                        <p:cTn dur="1" fill="hold">
                                          <p:stCondLst>
                                            <p:cond delay="0"/>
                                          </p:stCondLst>
                                        </p:cTn>
                                        <p:tgtEl>
                                          <p:spTgt spid="2114"/>
                                        </p:tgtEl>
                                        <p:attrNameLst>
                                          <p:attrName>style.visibility</p:attrName>
                                        </p:attrNameLst>
                                      </p:cBhvr>
                                      <p:to>
                                        <p:strVal val="visible"/>
                                      </p:to>
                                    </p:set>
                                    <p:anim calcmode="lin" valueType="num">
                                      <p:cBhvr additive="base">
                                        <p:cTn dur="500"/>
                                        <p:tgtEl>
                                          <p:spTgt spid="2114"/>
                                        </p:tgtEl>
                                        <p:attrNameLst>
                                          <p:attrName>ppt_w</p:attrName>
                                        </p:attrNameLst>
                                      </p:cBhvr>
                                      <p:tavLst>
                                        <p:tav fmla="" tm="0">
                                          <p:val>
                                            <p:strVal val="0"/>
                                          </p:val>
                                        </p:tav>
                                        <p:tav fmla="" tm="100000">
                                          <p:val>
                                            <p:strVal val="#ppt_w"/>
                                          </p:val>
                                        </p:tav>
                                      </p:tavLst>
                                    </p:anim>
                                    <p:anim calcmode="lin" valueType="num">
                                      <p:cBhvr additive="base">
                                        <p:cTn dur="500"/>
                                        <p:tgtEl>
                                          <p:spTgt spid="2114"/>
                                        </p:tgtEl>
                                        <p:attrNameLst>
                                          <p:attrName>ppt_h</p:attrName>
                                        </p:attrNameLst>
                                      </p:cBhvr>
                                      <p:tavLst>
                                        <p:tav fmla="" tm="0">
                                          <p:val>
                                            <p:strVal val="0"/>
                                          </p:val>
                                        </p:tav>
                                        <p:tav fmla="" tm="100000">
                                          <p:val>
                                            <p:strVal val="#ppt_h"/>
                                          </p:val>
                                        </p:tav>
                                      </p:tavLst>
                                    </p:anim>
                                  </p:childTnLst>
                                </p:cTn>
                              </p:par>
                            </p:childTnLst>
                          </p:cTn>
                        </p:par>
                        <p:par>
                          <p:cTn fill="hold">
                            <p:stCondLst>
                              <p:cond delay="5750"/>
                            </p:stCondLst>
                            <p:childTnLst>
                              <p:par>
                                <p:cTn fill="hold" nodeType="afterEffect" presetClass="entr" presetID="23" presetSubtype="16">
                                  <p:stCondLst>
                                    <p:cond delay="0"/>
                                  </p:stCondLst>
                                  <p:childTnLst>
                                    <p:set>
                                      <p:cBhvr>
                                        <p:cTn dur="1" fill="hold">
                                          <p:stCondLst>
                                            <p:cond delay="0"/>
                                          </p:stCondLst>
                                        </p:cTn>
                                        <p:tgtEl>
                                          <p:spTgt spid="2115"/>
                                        </p:tgtEl>
                                        <p:attrNameLst>
                                          <p:attrName>style.visibility</p:attrName>
                                        </p:attrNameLst>
                                      </p:cBhvr>
                                      <p:to>
                                        <p:strVal val="visible"/>
                                      </p:to>
                                    </p:set>
                                    <p:anim calcmode="lin" valueType="num">
                                      <p:cBhvr additive="base">
                                        <p:cTn dur="500"/>
                                        <p:tgtEl>
                                          <p:spTgt spid="2115"/>
                                        </p:tgtEl>
                                        <p:attrNameLst>
                                          <p:attrName>ppt_w</p:attrName>
                                        </p:attrNameLst>
                                      </p:cBhvr>
                                      <p:tavLst>
                                        <p:tav fmla="" tm="0">
                                          <p:val>
                                            <p:strVal val="0"/>
                                          </p:val>
                                        </p:tav>
                                        <p:tav fmla="" tm="100000">
                                          <p:val>
                                            <p:strVal val="#ppt_w"/>
                                          </p:val>
                                        </p:tav>
                                      </p:tavLst>
                                    </p:anim>
                                    <p:anim calcmode="lin" valueType="num">
                                      <p:cBhvr additive="base">
                                        <p:cTn dur="500"/>
                                        <p:tgtEl>
                                          <p:spTgt spid="2115"/>
                                        </p:tgtEl>
                                        <p:attrNameLst>
                                          <p:attrName>ppt_h</p:attrName>
                                        </p:attrNameLst>
                                      </p:cBhvr>
                                      <p:tavLst>
                                        <p:tav fmla="" tm="0">
                                          <p:val>
                                            <p:strVal val="0"/>
                                          </p:val>
                                        </p:tav>
                                        <p:tav fmla="" tm="100000">
                                          <p:val>
                                            <p:strVal val="#ppt_h"/>
                                          </p:val>
                                        </p:tav>
                                      </p:tavLst>
                                    </p:anim>
                                  </p:childTnLst>
                                </p:cTn>
                              </p:par>
                            </p:childTnLst>
                          </p:cTn>
                        </p:par>
                        <p:par>
                          <p:cTn fill="hold">
                            <p:stCondLst>
                              <p:cond delay="6250"/>
                            </p:stCondLst>
                            <p:childTnLst>
                              <p:par>
                                <p:cTn fill="hold" nodeType="afterEffect" presetClass="entr" presetID="23" presetSubtype="16">
                                  <p:stCondLst>
                                    <p:cond delay="0"/>
                                  </p:stCondLst>
                                  <p:childTnLst>
                                    <p:set>
                                      <p:cBhvr>
                                        <p:cTn dur="1" fill="hold">
                                          <p:stCondLst>
                                            <p:cond delay="0"/>
                                          </p:stCondLst>
                                        </p:cTn>
                                        <p:tgtEl>
                                          <p:spTgt spid="2116"/>
                                        </p:tgtEl>
                                        <p:attrNameLst>
                                          <p:attrName>style.visibility</p:attrName>
                                        </p:attrNameLst>
                                      </p:cBhvr>
                                      <p:to>
                                        <p:strVal val="visible"/>
                                      </p:to>
                                    </p:set>
                                    <p:anim calcmode="lin" valueType="num">
                                      <p:cBhvr additive="base">
                                        <p:cTn dur="500"/>
                                        <p:tgtEl>
                                          <p:spTgt spid="2116"/>
                                        </p:tgtEl>
                                        <p:attrNameLst>
                                          <p:attrName>ppt_w</p:attrName>
                                        </p:attrNameLst>
                                      </p:cBhvr>
                                      <p:tavLst>
                                        <p:tav fmla="" tm="0">
                                          <p:val>
                                            <p:strVal val="0"/>
                                          </p:val>
                                        </p:tav>
                                        <p:tav fmla="" tm="100000">
                                          <p:val>
                                            <p:strVal val="#ppt_w"/>
                                          </p:val>
                                        </p:tav>
                                      </p:tavLst>
                                    </p:anim>
                                    <p:anim calcmode="lin" valueType="num">
                                      <p:cBhvr additive="base">
                                        <p:cTn dur="500"/>
                                        <p:tgtEl>
                                          <p:spTgt spid="2116"/>
                                        </p:tgtEl>
                                        <p:attrNameLst>
                                          <p:attrName>ppt_h</p:attrName>
                                        </p:attrNameLst>
                                      </p:cBhvr>
                                      <p:tavLst>
                                        <p:tav fmla="" tm="0">
                                          <p:val>
                                            <p:strVal val="0"/>
                                          </p:val>
                                        </p:tav>
                                        <p:tav fmla="" tm="100000">
                                          <p:val>
                                            <p:strVal val="#ppt_h"/>
                                          </p:val>
                                        </p:tav>
                                      </p:tavLst>
                                    </p:anim>
                                  </p:childTnLst>
                                </p:cTn>
                              </p:par>
                            </p:childTnLst>
                          </p:cTn>
                        </p:par>
                        <p:par>
                          <p:cTn fill="hold">
                            <p:stCondLst>
                              <p:cond delay="6750"/>
                            </p:stCondLst>
                            <p:childTnLst>
                              <p:par>
                                <p:cTn fill="hold" nodeType="afterEffect" presetClass="entr" presetID="23" presetSubtype="16">
                                  <p:stCondLst>
                                    <p:cond delay="0"/>
                                  </p:stCondLst>
                                  <p:childTnLst>
                                    <p:set>
                                      <p:cBhvr>
                                        <p:cTn dur="1" fill="hold">
                                          <p:stCondLst>
                                            <p:cond delay="0"/>
                                          </p:stCondLst>
                                        </p:cTn>
                                        <p:tgtEl>
                                          <p:spTgt spid="2117"/>
                                        </p:tgtEl>
                                        <p:attrNameLst>
                                          <p:attrName>style.visibility</p:attrName>
                                        </p:attrNameLst>
                                      </p:cBhvr>
                                      <p:to>
                                        <p:strVal val="visible"/>
                                      </p:to>
                                    </p:set>
                                    <p:anim calcmode="lin" valueType="num">
                                      <p:cBhvr additive="base">
                                        <p:cTn dur="500"/>
                                        <p:tgtEl>
                                          <p:spTgt spid="2117"/>
                                        </p:tgtEl>
                                        <p:attrNameLst>
                                          <p:attrName>ppt_w</p:attrName>
                                        </p:attrNameLst>
                                      </p:cBhvr>
                                      <p:tavLst>
                                        <p:tav fmla="" tm="0">
                                          <p:val>
                                            <p:strVal val="0"/>
                                          </p:val>
                                        </p:tav>
                                        <p:tav fmla="" tm="100000">
                                          <p:val>
                                            <p:strVal val="#ppt_w"/>
                                          </p:val>
                                        </p:tav>
                                      </p:tavLst>
                                    </p:anim>
                                    <p:anim calcmode="lin" valueType="num">
                                      <p:cBhvr additive="base">
                                        <p:cTn dur="500"/>
                                        <p:tgtEl>
                                          <p:spTgt spid="2117"/>
                                        </p:tgtEl>
                                        <p:attrNameLst>
                                          <p:attrName>ppt_h</p:attrName>
                                        </p:attrNameLst>
                                      </p:cBhvr>
                                      <p:tavLst>
                                        <p:tav fmla="" tm="0">
                                          <p:val>
                                            <p:strVal val="0"/>
                                          </p:val>
                                        </p:tav>
                                        <p:tav fmla="" tm="100000">
                                          <p:val>
                                            <p:strVal val="#ppt_h"/>
                                          </p:val>
                                        </p:tav>
                                      </p:tavLst>
                                    </p:anim>
                                  </p:childTnLst>
                                </p:cTn>
                              </p:par>
                            </p:childTnLst>
                          </p:cTn>
                        </p:par>
                        <p:par>
                          <p:cTn fill="hold">
                            <p:stCondLst>
                              <p:cond delay="7250"/>
                            </p:stCondLst>
                            <p:childTnLst>
                              <p:par>
                                <p:cTn fill="hold" nodeType="afterEffect" presetClass="entr" presetID="23" presetSubtype="16">
                                  <p:stCondLst>
                                    <p:cond delay="0"/>
                                  </p:stCondLst>
                                  <p:childTnLst>
                                    <p:set>
                                      <p:cBhvr>
                                        <p:cTn dur="1" fill="hold">
                                          <p:stCondLst>
                                            <p:cond delay="0"/>
                                          </p:stCondLst>
                                        </p:cTn>
                                        <p:tgtEl>
                                          <p:spTgt spid="2118"/>
                                        </p:tgtEl>
                                        <p:attrNameLst>
                                          <p:attrName>style.visibility</p:attrName>
                                        </p:attrNameLst>
                                      </p:cBhvr>
                                      <p:to>
                                        <p:strVal val="visible"/>
                                      </p:to>
                                    </p:set>
                                    <p:anim calcmode="lin" valueType="num">
                                      <p:cBhvr additive="base">
                                        <p:cTn dur="500"/>
                                        <p:tgtEl>
                                          <p:spTgt spid="2118"/>
                                        </p:tgtEl>
                                        <p:attrNameLst>
                                          <p:attrName>ppt_w</p:attrName>
                                        </p:attrNameLst>
                                      </p:cBhvr>
                                      <p:tavLst>
                                        <p:tav fmla="" tm="0">
                                          <p:val>
                                            <p:strVal val="0"/>
                                          </p:val>
                                        </p:tav>
                                        <p:tav fmla="" tm="100000">
                                          <p:val>
                                            <p:strVal val="#ppt_w"/>
                                          </p:val>
                                        </p:tav>
                                      </p:tavLst>
                                    </p:anim>
                                    <p:anim calcmode="lin" valueType="num">
                                      <p:cBhvr additive="base">
                                        <p:cTn dur="500"/>
                                        <p:tgtEl>
                                          <p:spTgt spid="2118"/>
                                        </p:tgtEl>
                                        <p:attrNameLst>
                                          <p:attrName>ppt_h</p:attrName>
                                        </p:attrNameLst>
                                      </p:cBhvr>
                                      <p:tavLst>
                                        <p:tav fmla="" tm="0">
                                          <p:val>
                                            <p:strVal val="0"/>
                                          </p:val>
                                        </p:tav>
                                        <p:tav fmla="" tm="100000">
                                          <p:val>
                                            <p:strVal val="#ppt_h"/>
                                          </p:val>
                                        </p:tav>
                                      </p:tavLst>
                                    </p:anim>
                                  </p:childTnLst>
                                </p:cTn>
                              </p:par>
                            </p:childTnLst>
                          </p:cTn>
                        </p:par>
                        <p:par>
                          <p:cTn fill="hold">
                            <p:stCondLst>
                              <p:cond delay="7750"/>
                            </p:stCondLst>
                            <p:childTnLst>
                              <p:par>
                                <p:cTn fill="hold" nodeType="afterEffect" presetClass="entr" presetID="10" presetSubtype="0">
                                  <p:stCondLst>
                                    <p:cond delay="0"/>
                                  </p:stCondLst>
                                  <p:childTnLst>
                                    <p:set>
                                      <p:cBhvr>
                                        <p:cTn dur="1" fill="hold">
                                          <p:stCondLst>
                                            <p:cond delay="0"/>
                                          </p:stCondLst>
                                        </p:cTn>
                                        <p:tgtEl>
                                          <p:spTgt spid="2119"/>
                                        </p:tgtEl>
                                        <p:attrNameLst>
                                          <p:attrName>style.visibility</p:attrName>
                                        </p:attrNameLst>
                                      </p:cBhvr>
                                      <p:to>
                                        <p:strVal val="visible"/>
                                      </p:to>
                                    </p:set>
                                    <p:animEffect filter="fade" transition="in">
                                      <p:cBhvr>
                                        <p:cTn dur="500"/>
                                        <p:tgtEl>
                                          <p:spTgt spid="2119"/>
                                        </p:tgtEl>
                                      </p:cBhvr>
                                    </p:animEffect>
                                  </p:childTnLst>
                                </p:cTn>
                              </p:par>
                            </p:childTnLst>
                          </p:cTn>
                        </p:par>
                        <p:par>
                          <p:cTn fill="hold">
                            <p:stCondLst>
                              <p:cond delay="8250"/>
                            </p:stCondLst>
                            <p:childTnLst>
                              <p:par>
                                <p:cTn fill="hold" nodeType="afterEffect" presetClass="entr" presetID="10" presetSubtype="0">
                                  <p:stCondLst>
                                    <p:cond delay="0"/>
                                  </p:stCondLst>
                                  <p:childTnLst>
                                    <p:set>
                                      <p:cBhvr>
                                        <p:cTn dur="1" fill="hold">
                                          <p:stCondLst>
                                            <p:cond delay="0"/>
                                          </p:stCondLst>
                                        </p:cTn>
                                        <p:tgtEl>
                                          <p:spTgt spid="2125"/>
                                        </p:tgtEl>
                                        <p:attrNameLst>
                                          <p:attrName>style.visibility</p:attrName>
                                        </p:attrNameLst>
                                      </p:cBhvr>
                                      <p:to>
                                        <p:strVal val="visible"/>
                                      </p:to>
                                    </p:set>
                                    <p:animEffect filter="fade" transition="in">
                                      <p:cBhvr>
                                        <p:cTn dur="500"/>
                                        <p:tgtEl>
                                          <p:spTgt spid="2125"/>
                                        </p:tgtEl>
                                      </p:cBhvr>
                                    </p:animEffect>
                                  </p:childTnLst>
                                </p:cTn>
                              </p:par>
                            </p:childTnLst>
                          </p:cTn>
                        </p:par>
                        <p:par>
                          <p:cTn fill="hold">
                            <p:stCondLst>
                              <p:cond delay="8750"/>
                            </p:stCondLst>
                            <p:childTnLst>
                              <p:par>
                                <p:cTn fill="hold" nodeType="afterEffect" presetClass="entr" presetID="10" presetSubtype="0">
                                  <p:stCondLst>
                                    <p:cond delay="0"/>
                                  </p:stCondLst>
                                  <p:childTnLst>
                                    <p:set>
                                      <p:cBhvr>
                                        <p:cTn dur="1" fill="hold">
                                          <p:stCondLst>
                                            <p:cond delay="0"/>
                                          </p:stCondLst>
                                        </p:cTn>
                                        <p:tgtEl>
                                          <p:spTgt spid="2122"/>
                                        </p:tgtEl>
                                        <p:attrNameLst>
                                          <p:attrName>style.visibility</p:attrName>
                                        </p:attrNameLst>
                                      </p:cBhvr>
                                      <p:to>
                                        <p:strVal val="visible"/>
                                      </p:to>
                                    </p:set>
                                    <p:animEffect filter="fade" transition="in">
                                      <p:cBhvr>
                                        <p:cTn dur="500"/>
                                        <p:tgtEl>
                                          <p:spTgt spid="2122"/>
                                        </p:tgtEl>
                                      </p:cBhvr>
                                    </p:animEffect>
                                  </p:childTnLst>
                                </p:cTn>
                              </p:par>
                            </p:childTnLst>
                          </p:cTn>
                        </p:par>
                        <p:par>
                          <p:cTn fill="hold">
                            <p:stCondLst>
                              <p:cond delay="9250"/>
                            </p:stCondLst>
                            <p:childTnLst>
                              <p:par>
                                <p:cTn fill="hold" nodeType="afterEffect" presetClass="entr" presetID="10" presetSubtype="0">
                                  <p:stCondLst>
                                    <p:cond delay="0"/>
                                  </p:stCondLst>
                                  <p:childTnLst>
                                    <p:set>
                                      <p:cBhvr>
                                        <p:cTn dur="1" fill="hold">
                                          <p:stCondLst>
                                            <p:cond delay="0"/>
                                          </p:stCondLst>
                                        </p:cTn>
                                        <p:tgtEl>
                                          <p:spTgt spid="2127"/>
                                        </p:tgtEl>
                                        <p:attrNameLst>
                                          <p:attrName>style.visibility</p:attrName>
                                        </p:attrNameLst>
                                      </p:cBhvr>
                                      <p:to>
                                        <p:strVal val="visible"/>
                                      </p:to>
                                    </p:set>
                                    <p:animEffect filter="fade" transition="in">
                                      <p:cBhvr>
                                        <p:cTn dur="500"/>
                                        <p:tgtEl>
                                          <p:spTgt spid="2127"/>
                                        </p:tgtEl>
                                      </p:cBhvr>
                                    </p:animEffect>
                                  </p:childTnLst>
                                </p:cTn>
                              </p:par>
                            </p:childTnLst>
                          </p:cTn>
                        </p:par>
                        <p:par>
                          <p:cTn fill="hold">
                            <p:stCondLst>
                              <p:cond delay="9750"/>
                            </p:stCondLst>
                            <p:childTnLst>
                              <p:par>
                                <p:cTn fill="hold" nodeType="afterEffect" presetClass="entr" presetID="10" presetSubtype="0">
                                  <p:stCondLst>
                                    <p:cond delay="0"/>
                                  </p:stCondLst>
                                  <p:childTnLst>
                                    <p:set>
                                      <p:cBhvr>
                                        <p:cTn dur="1" fill="hold">
                                          <p:stCondLst>
                                            <p:cond delay="0"/>
                                          </p:stCondLst>
                                        </p:cTn>
                                        <p:tgtEl>
                                          <p:spTgt spid="2120"/>
                                        </p:tgtEl>
                                        <p:attrNameLst>
                                          <p:attrName>style.visibility</p:attrName>
                                        </p:attrNameLst>
                                      </p:cBhvr>
                                      <p:to>
                                        <p:strVal val="visible"/>
                                      </p:to>
                                    </p:set>
                                    <p:animEffect filter="fade" transition="in">
                                      <p:cBhvr>
                                        <p:cTn dur="500"/>
                                        <p:tgtEl>
                                          <p:spTgt spid="2120"/>
                                        </p:tgtEl>
                                      </p:cBhvr>
                                    </p:animEffect>
                                  </p:childTnLst>
                                </p:cTn>
                              </p:par>
                            </p:childTnLst>
                          </p:cTn>
                        </p:par>
                        <p:par>
                          <p:cTn fill="hold">
                            <p:stCondLst>
                              <p:cond delay="10250"/>
                            </p:stCondLst>
                            <p:childTnLst>
                              <p:par>
                                <p:cTn fill="hold" nodeType="afterEffect" presetClass="entr" presetID="10" presetSubtype="0">
                                  <p:stCondLst>
                                    <p:cond delay="0"/>
                                  </p:stCondLst>
                                  <p:childTnLst>
                                    <p:set>
                                      <p:cBhvr>
                                        <p:cTn dur="1" fill="hold">
                                          <p:stCondLst>
                                            <p:cond delay="0"/>
                                          </p:stCondLst>
                                        </p:cTn>
                                        <p:tgtEl>
                                          <p:spTgt spid="2130"/>
                                        </p:tgtEl>
                                        <p:attrNameLst>
                                          <p:attrName>style.visibility</p:attrName>
                                        </p:attrNameLst>
                                      </p:cBhvr>
                                      <p:to>
                                        <p:strVal val="visible"/>
                                      </p:to>
                                    </p:set>
                                    <p:animEffect filter="fade" transition="in">
                                      <p:cBhvr>
                                        <p:cTn dur="500"/>
                                        <p:tgtEl>
                                          <p:spTgt spid="2130"/>
                                        </p:tgtEl>
                                      </p:cBhvr>
                                    </p:animEffect>
                                  </p:childTnLst>
                                </p:cTn>
                              </p:par>
                            </p:childTnLst>
                          </p:cTn>
                        </p:par>
                        <p:par>
                          <p:cTn fill="hold">
                            <p:stCondLst>
                              <p:cond delay="10750"/>
                            </p:stCondLst>
                            <p:childTnLst>
                              <p:par>
                                <p:cTn fill="hold" nodeType="afterEffect" presetClass="entr" presetID="10" presetSubtype="0">
                                  <p:stCondLst>
                                    <p:cond delay="0"/>
                                  </p:stCondLst>
                                  <p:childTnLst>
                                    <p:set>
                                      <p:cBhvr>
                                        <p:cTn dur="1" fill="hold">
                                          <p:stCondLst>
                                            <p:cond delay="0"/>
                                          </p:stCondLst>
                                        </p:cTn>
                                        <p:tgtEl>
                                          <p:spTgt spid="2123"/>
                                        </p:tgtEl>
                                        <p:attrNameLst>
                                          <p:attrName>style.visibility</p:attrName>
                                        </p:attrNameLst>
                                      </p:cBhvr>
                                      <p:to>
                                        <p:strVal val="visible"/>
                                      </p:to>
                                    </p:set>
                                    <p:animEffect filter="fade" transition="in">
                                      <p:cBhvr>
                                        <p:cTn dur="500"/>
                                        <p:tgtEl>
                                          <p:spTgt spid="2123"/>
                                        </p:tgtEl>
                                      </p:cBhvr>
                                    </p:animEffect>
                                  </p:childTnLst>
                                </p:cTn>
                              </p:par>
                            </p:childTnLst>
                          </p:cTn>
                        </p:par>
                        <p:par>
                          <p:cTn fill="hold">
                            <p:stCondLst>
                              <p:cond delay="11250"/>
                            </p:stCondLst>
                            <p:childTnLst>
                              <p:par>
                                <p:cTn fill="hold" nodeType="afterEffect" presetClass="entr" presetID="10" presetSubtype="0">
                                  <p:stCondLst>
                                    <p:cond delay="0"/>
                                  </p:stCondLst>
                                  <p:childTnLst>
                                    <p:set>
                                      <p:cBhvr>
                                        <p:cTn dur="1" fill="hold">
                                          <p:stCondLst>
                                            <p:cond delay="0"/>
                                          </p:stCondLst>
                                        </p:cTn>
                                        <p:tgtEl>
                                          <p:spTgt spid="2126"/>
                                        </p:tgtEl>
                                        <p:attrNameLst>
                                          <p:attrName>style.visibility</p:attrName>
                                        </p:attrNameLst>
                                      </p:cBhvr>
                                      <p:to>
                                        <p:strVal val="visible"/>
                                      </p:to>
                                    </p:set>
                                    <p:animEffect filter="fade" transition="in">
                                      <p:cBhvr>
                                        <p:cTn dur="500"/>
                                        <p:tgtEl>
                                          <p:spTgt spid="2126"/>
                                        </p:tgtEl>
                                      </p:cBhvr>
                                    </p:animEffect>
                                  </p:childTnLst>
                                </p:cTn>
                              </p:par>
                            </p:childTnLst>
                          </p:cTn>
                        </p:par>
                        <p:par>
                          <p:cTn fill="hold">
                            <p:stCondLst>
                              <p:cond delay="11750"/>
                            </p:stCondLst>
                            <p:childTnLst>
                              <p:par>
                                <p:cTn fill="hold" nodeType="afterEffect" presetClass="entr" presetID="10" presetSubtype="0">
                                  <p:stCondLst>
                                    <p:cond delay="0"/>
                                  </p:stCondLst>
                                  <p:childTnLst>
                                    <p:set>
                                      <p:cBhvr>
                                        <p:cTn dur="1" fill="hold">
                                          <p:stCondLst>
                                            <p:cond delay="0"/>
                                          </p:stCondLst>
                                        </p:cTn>
                                        <p:tgtEl>
                                          <p:spTgt spid="2124"/>
                                        </p:tgtEl>
                                        <p:attrNameLst>
                                          <p:attrName>style.visibility</p:attrName>
                                        </p:attrNameLst>
                                      </p:cBhvr>
                                      <p:to>
                                        <p:strVal val="visible"/>
                                      </p:to>
                                    </p:set>
                                    <p:animEffect filter="fade" transition="in">
                                      <p:cBhvr>
                                        <p:cTn dur="500"/>
                                        <p:tgtEl>
                                          <p:spTgt spid="2124"/>
                                        </p:tgtEl>
                                      </p:cBhvr>
                                    </p:animEffect>
                                  </p:childTnLst>
                                </p:cTn>
                              </p:par>
                            </p:childTnLst>
                          </p:cTn>
                        </p:par>
                        <p:par>
                          <p:cTn fill="hold">
                            <p:stCondLst>
                              <p:cond delay="12250"/>
                            </p:stCondLst>
                            <p:childTnLst>
                              <p:par>
                                <p:cTn fill="hold" nodeType="afterEffect" presetClass="entr" presetID="10" presetSubtype="0">
                                  <p:stCondLst>
                                    <p:cond delay="0"/>
                                  </p:stCondLst>
                                  <p:childTnLst>
                                    <p:set>
                                      <p:cBhvr>
                                        <p:cTn dur="1" fill="hold">
                                          <p:stCondLst>
                                            <p:cond delay="0"/>
                                          </p:stCondLst>
                                        </p:cTn>
                                        <p:tgtEl>
                                          <p:spTgt spid="2129"/>
                                        </p:tgtEl>
                                        <p:attrNameLst>
                                          <p:attrName>style.visibility</p:attrName>
                                        </p:attrNameLst>
                                      </p:cBhvr>
                                      <p:to>
                                        <p:strVal val="visible"/>
                                      </p:to>
                                    </p:set>
                                    <p:animEffect filter="fade" transition="in">
                                      <p:cBhvr>
                                        <p:cTn dur="500"/>
                                        <p:tgtEl>
                                          <p:spTgt spid="2129"/>
                                        </p:tgtEl>
                                      </p:cBhvr>
                                    </p:animEffect>
                                  </p:childTnLst>
                                </p:cTn>
                              </p:par>
                            </p:childTnLst>
                          </p:cTn>
                        </p:par>
                        <p:par>
                          <p:cTn fill="hold">
                            <p:stCondLst>
                              <p:cond delay="12750"/>
                            </p:stCondLst>
                            <p:childTnLst>
                              <p:par>
                                <p:cTn fill="hold" nodeType="afterEffect" presetClass="entr" presetID="10" presetSubtype="0">
                                  <p:stCondLst>
                                    <p:cond delay="0"/>
                                  </p:stCondLst>
                                  <p:childTnLst>
                                    <p:set>
                                      <p:cBhvr>
                                        <p:cTn dur="1" fill="hold">
                                          <p:stCondLst>
                                            <p:cond delay="0"/>
                                          </p:stCondLst>
                                        </p:cTn>
                                        <p:tgtEl>
                                          <p:spTgt spid="2121"/>
                                        </p:tgtEl>
                                        <p:attrNameLst>
                                          <p:attrName>style.visibility</p:attrName>
                                        </p:attrNameLst>
                                      </p:cBhvr>
                                      <p:to>
                                        <p:strVal val="visible"/>
                                      </p:to>
                                    </p:set>
                                    <p:animEffect filter="fade" transition="in">
                                      <p:cBhvr>
                                        <p:cTn dur="500"/>
                                        <p:tgtEl>
                                          <p:spTgt spid="2121"/>
                                        </p:tgtEl>
                                      </p:cBhvr>
                                    </p:animEffect>
                                  </p:childTnLst>
                                </p:cTn>
                              </p:par>
                            </p:childTnLst>
                          </p:cTn>
                        </p:par>
                        <p:par>
                          <p:cTn fill="hold">
                            <p:stCondLst>
                              <p:cond delay="13250"/>
                            </p:stCondLst>
                            <p:childTnLst>
                              <p:par>
                                <p:cTn fill="hold" nodeType="afterEffect" presetClass="entr" presetID="10" presetSubtype="0">
                                  <p:stCondLst>
                                    <p:cond delay="0"/>
                                  </p:stCondLst>
                                  <p:childTnLst>
                                    <p:set>
                                      <p:cBhvr>
                                        <p:cTn dur="1" fill="hold">
                                          <p:stCondLst>
                                            <p:cond delay="0"/>
                                          </p:stCondLst>
                                        </p:cTn>
                                        <p:tgtEl>
                                          <p:spTgt spid="2128"/>
                                        </p:tgtEl>
                                        <p:attrNameLst>
                                          <p:attrName>style.visibility</p:attrName>
                                        </p:attrNameLst>
                                      </p:cBhvr>
                                      <p:to>
                                        <p:strVal val="visible"/>
                                      </p:to>
                                    </p:set>
                                    <p:animEffect filter="fade" transition="in">
                                      <p:cBhvr>
                                        <p:cTn dur="500"/>
                                        <p:tgtEl>
                                          <p:spTgt spid="212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5" name="Shape 65"/>
        <p:cNvGrpSpPr/>
        <p:nvPr/>
      </p:nvGrpSpPr>
      <p:grpSpPr>
        <a:xfrm>
          <a:off x="0" y="0"/>
          <a:ext cx="0" cy="0"/>
          <a:chOff x="0" y="0"/>
          <a:chExt cx="0" cy="0"/>
        </a:xfrm>
      </p:grpSpPr>
      <p:pic>
        <p:nvPicPr>
          <p:cNvPr id="66" name="Google Shape;66;p15"/>
          <p:cNvPicPr preferRelativeResize="0"/>
          <p:nvPr>
            <p:ph idx="2" type="pic"/>
          </p:nvPr>
        </p:nvPicPr>
        <p:blipFill rotWithShape="1">
          <a:blip r:embed="rId3">
            <a:alphaModFix/>
          </a:blip>
          <a:srcRect b="0" l="0" r="0" t="0"/>
          <a:stretch/>
        </p:blipFill>
        <p:spPr>
          <a:xfrm>
            <a:off x="0" y="0"/>
            <a:ext cx="12192000" cy="6858000"/>
          </a:xfrm>
          <a:prstGeom prst="rect">
            <a:avLst/>
          </a:prstGeom>
          <a:noFill/>
          <a:ln>
            <a:noFill/>
          </a:ln>
        </p:spPr>
      </p:pic>
      <p:sp>
        <p:nvSpPr>
          <p:cNvPr id="67" name="Google Shape;67;p15"/>
          <p:cNvSpPr txBox="1"/>
          <p:nvPr/>
        </p:nvSpPr>
        <p:spPr>
          <a:xfrm>
            <a:off x="11665052" y="6432880"/>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0" i="0" lang="id-ID" sz="1400" u="none" cap="none" strike="noStrike">
                <a:solidFill>
                  <a:schemeClr val="lt1"/>
                </a:solidFill>
                <a:latin typeface="Calibri"/>
                <a:ea typeface="Calibri"/>
                <a:cs typeface="Calibri"/>
                <a:sym typeface="Calibri"/>
              </a:rPr>
              <a:t>0</a:t>
            </a:r>
            <a:fld id="{00000000-1234-1234-1234-123412341234}" type="slidenum">
              <a:rPr b="0" i="0" lang="id-ID" sz="1400" u="none" cap="none" strike="noStrike">
                <a:solidFill>
                  <a:schemeClr val="lt1"/>
                </a:solidFill>
                <a:latin typeface="Calibri"/>
                <a:ea typeface="Calibri"/>
                <a:cs typeface="Calibri"/>
                <a:sym typeface="Calibri"/>
              </a:rPr>
              <a:t>‹#›</a:t>
            </a:fld>
            <a:endParaRPr b="0" i="0" sz="1400" u="none" cap="none" strike="noStrike">
              <a:solidFill>
                <a:schemeClr val="lt1"/>
              </a:solidFill>
              <a:latin typeface="Calibri"/>
              <a:ea typeface="Calibri"/>
              <a:cs typeface="Calibri"/>
              <a:sym typeface="Calibri"/>
            </a:endParaRPr>
          </a:p>
        </p:txBody>
      </p:sp>
      <p:grpSp>
        <p:nvGrpSpPr>
          <p:cNvPr id="68" name="Google Shape;68;p15"/>
          <p:cNvGrpSpPr/>
          <p:nvPr/>
        </p:nvGrpSpPr>
        <p:grpSpPr>
          <a:xfrm rot="-5400000">
            <a:off x="141818" y="124691"/>
            <a:ext cx="5400000" cy="5400000"/>
            <a:chOff x="8337221" y="-315109"/>
            <a:chExt cx="4320000" cy="4320000"/>
          </a:xfrm>
        </p:grpSpPr>
        <p:sp>
          <p:nvSpPr>
            <p:cNvPr id="69" name="Google Shape;69;p15"/>
            <p:cNvSpPr/>
            <p:nvPr/>
          </p:nvSpPr>
          <p:spPr>
            <a:xfrm>
              <a:off x="8337221" y="-315109"/>
              <a:ext cx="4320000" cy="4320000"/>
            </a:xfrm>
            <a:prstGeom prst="teardrop">
              <a:avLst>
                <a:gd fmla="val 100000" name="adj"/>
              </a:avLst>
            </a:prstGeom>
            <a:solidFill>
              <a:schemeClr val="dk2">
                <a:alpha val="4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sp>
          <p:nvSpPr>
            <p:cNvPr id="70" name="Google Shape;70;p15"/>
            <p:cNvSpPr/>
            <p:nvPr/>
          </p:nvSpPr>
          <p:spPr>
            <a:xfrm>
              <a:off x="8625221" y="-27109"/>
              <a:ext cx="3744000" cy="3744000"/>
            </a:xfrm>
            <a:prstGeom prst="teardrop">
              <a:avLst>
                <a:gd fmla="val 100000" name="adj"/>
              </a:avLst>
            </a:prstGeom>
            <a:solidFill>
              <a:schemeClr val="lt1">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grpSp>
      <p:sp>
        <p:nvSpPr>
          <p:cNvPr id="71" name="Google Shape;71;p15"/>
          <p:cNvSpPr txBox="1"/>
          <p:nvPr/>
        </p:nvSpPr>
        <p:spPr>
          <a:xfrm>
            <a:off x="905649" y="1712745"/>
            <a:ext cx="4000674" cy="2544731"/>
          </a:xfrm>
          <a:prstGeom prst="rect">
            <a:avLst/>
          </a:prstGeom>
          <a:noFill/>
          <a:ln>
            <a:noFill/>
          </a:ln>
        </p:spPr>
        <p:txBody>
          <a:bodyPr anchorCtr="0" anchor="t" bIns="36000" lIns="91425" spcFirstLastPara="1" rIns="144000" wrap="square" tIns="45700">
            <a:noAutofit/>
          </a:bodyPr>
          <a:lstStyle/>
          <a:p>
            <a:pPr indent="0" lvl="0" marL="0" marR="0" rtl="0" algn="ctr">
              <a:spcBef>
                <a:spcPts val="0"/>
              </a:spcBef>
              <a:spcAft>
                <a:spcPts val="0"/>
              </a:spcAft>
              <a:buNone/>
            </a:pPr>
            <a:r>
              <a:rPr b="1" i="0" lang="id-ID" sz="2400" u="none" cap="none" strike="noStrike">
                <a:solidFill>
                  <a:srgbClr val="7F7F7F"/>
                </a:solidFill>
                <a:latin typeface="Calibri"/>
                <a:ea typeface="Calibri"/>
                <a:cs typeface="Calibri"/>
                <a:sym typeface="Calibri"/>
              </a:rPr>
              <a:t>WELCOME MESSAGE</a:t>
            </a:r>
            <a:endParaRPr/>
          </a:p>
          <a:p>
            <a:pPr indent="0" lvl="0" marL="0" marR="0" rtl="0" algn="ctr">
              <a:spcBef>
                <a:spcPts val="0"/>
              </a:spcBef>
              <a:spcAft>
                <a:spcPts val="0"/>
              </a:spcAft>
              <a:buNone/>
            </a:pPr>
            <a:r>
              <a:rPr b="0" i="0" lang="id-ID" sz="1200" u="none" cap="none" strike="noStrike">
                <a:solidFill>
                  <a:srgbClr val="BFBFBF"/>
                </a:solidFill>
                <a:latin typeface="Calibri"/>
                <a:ea typeface="Calibri"/>
                <a:cs typeface="Calibri"/>
                <a:sym typeface="Calibri"/>
              </a:rPr>
              <a:t>Contrary to popular belief It has roots in a piece of classical Latin literature from 45 BC. </a:t>
            </a:r>
            <a:endParaRPr/>
          </a:p>
          <a:p>
            <a:pPr indent="0" lvl="0" marL="0" marR="0" rtl="0" algn="ctr">
              <a:spcBef>
                <a:spcPts val="0"/>
              </a:spcBef>
              <a:spcAft>
                <a:spcPts val="0"/>
              </a:spcAft>
              <a:buNone/>
            </a:pPr>
            <a:r>
              <a:t/>
            </a:r>
            <a:endParaRPr b="0" i="0" sz="1200" u="none" cap="none" strike="noStrike">
              <a:solidFill>
                <a:srgbClr val="363636"/>
              </a:solidFill>
              <a:latin typeface="Calibri"/>
              <a:ea typeface="Calibri"/>
              <a:cs typeface="Calibri"/>
              <a:sym typeface="Calibri"/>
            </a:endParaRPr>
          </a:p>
          <a:p>
            <a:pPr indent="0" lvl="0" marL="0" marR="0" rtl="0" algn="ctr">
              <a:spcBef>
                <a:spcPts val="0"/>
              </a:spcBef>
              <a:spcAft>
                <a:spcPts val="0"/>
              </a:spcAft>
              <a:buNone/>
            </a:pPr>
            <a:r>
              <a:rPr b="0" i="0" lang="id-ID" sz="1100" u="none" cap="none" strike="noStrike">
                <a:solidFill>
                  <a:srgbClr val="A5A5A5"/>
                </a:solidFill>
                <a:latin typeface="Calibri"/>
                <a:ea typeface="Calibri"/>
                <a:cs typeface="Calibri"/>
                <a:sym typeface="Calibri"/>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a:p>
          <a:p>
            <a:pPr indent="0" lvl="0" marL="0" marR="0" rtl="0" algn="ctr">
              <a:spcBef>
                <a:spcPts val="0"/>
              </a:spcBef>
              <a:spcAft>
                <a:spcPts val="0"/>
              </a:spcAft>
              <a:buNone/>
            </a:pPr>
            <a:r>
              <a:t/>
            </a:r>
            <a:endParaRPr b="0" i="0" sz="1100" u="none" cap="none" strike="noStrike">
              <a:solidFill>
                <a:srgbClr val="A5A5A5"/>
              </a:solidFill>
              <a:latin typeface="Calibri"/>
              <a:ea typeface="Calibri"/>
              <a:cs typeface="Calibri"/>
              <a:sym typeface="Calibri"/>
            </a:endParaRPr>
          </a:p>
          <a:p>
            <a:pPr indent="0" lvl="0" marL="0" marR="0" rtl="0" algn="ctr">
              <a:spcBef>
                <a:spcPts val="0"/>
              </a:spcBef>
              <a:spcAft>
                <a:spcPts val="0"/>
              </a:spcAft>
              <a:buNone/>
            </a:pPr>
            <a:r>
              <a:t/>
            </a:r>
            <a:endParaRPr b="0" i="0" sz="1100" u="none" cap="none" strike="noStrike">
              <a:solidFill>
                <a:srgbClr val="6C6C6C"/>
              </a:solidFill>
              <a:latin typeface="Calibri"/>
              <a:ea typeface="Calibri"/>
              <a:cs typeface="Calibri"/>
              <a:sym typeface="Calibri"/>
            </a:endParaRPr>
          </a:p>
          <a:p>
            <a:pPr indent="0" lvl="0" marL="0" marR="0" rtl="0" algn="ctr">
              <a:spcBef>
                <a:spcPts val="0"/>
              </a:spcBef>
              <a:spcAft>
                <a:spcPts val="0"/>
              </a:spcAft>
              <a:buNone/>
            </a:pPr>
            <a:r>
              <a:rPr b="0" i="0" lang="id-ID" sz="1200" u="none" cap="none" strike="noStrike">
                <a:solidFill>
                  <a:srgbClr val="BFBFBF"/>
                </a:solidFill>
                <a:latin typeface="Calibri"/>
                <a:ea typeface="Calibri"/>
                <a:cs typeface="Calibri"/>
                <a:sym typeface="Calibri"/>
              </a:rPr>
              <a:t>General Manager</a:t>
            </a:r>
            <a:endParaRPr/>
          </a:p>
        </p:txBody>
      </p:sp>
    </p:spTree>
  </p:cSld>
  <p:clrMapOvr>
    <a:masterClrMapping/>
  </p:clrMapOvr>
  <mc:AlternateContent>
    <mc:Choice Requires="p14">
      <p:transition spd="slow" p14:dur="1200">
        <p:fade thruBlk="1"/>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8"/>
                                        </p:tgtEl>
                                        <p:attrNameLst>
                                          <p:attrName>style.visibility</p:attrName>
                                        </p:attrNameLst>
                                      </p:cBhvr>
                                      <p:to>
                                        <p:strVal val="visible"/>
                                      </p:to>
                                    </p:set>
                                    <p:animEffect filter="fade" transition="in">
                                      <p:cBhvr>
                                        <p:cTn dur="1500"/>
                                        <p:tgtEl>
                                          <p:spTgt spid="68"/>
                                        </p:tgtEl>
                                      </p:cBhvr>
                                    </p:animEffect>
                                  </p:childTnLst>
                                </p:cTn>
                              </p:par>
                            </p:childTnLst>
                          </p:cTn>
                        </p:par>
                        <p:par>
                          <p:cTn fill="hold">
                            <p:stCondLst>
                              <p:cond delay="1500"/>
                            </p:stCondLst>
                            <p:childTnLst>
                              <p:par>
                                <p:cTn fill="hold" nodeType="afterEffect" presetClass="entr" presetID="2" presetSubtype="4">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p:tgtEl>
                                          <p:spTgt spid="71"/>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135" name="Shape 2135"/>
        <p:cNvGrpSpPr/>
        <p:nvPr/>
      </p:nvGrpSpPr>
      <p:grpSpPr>
        <a:xfrm>
          <a:off x="0" y="0"/>
          <a:ext cx="0" cy="0"/>
          <a:chOff x="0" y="0"/>
          <a:chExt cx="0" cy="0"/>
        </a:xfrm>
      </p:grpSpPr>
      <p:sp>
        <p:nvSpPr>
          <p:cNvPr id="2136" name="Google Shape;2136;p33"/>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137" name="Google Shape;2137;p33"/>
          <p:cNvSpPr txBox="1"/>
          <p:nvPr/>
        </p:nvSpPr>
        <p:spPr>
          <a:xfrm>
            <a:off x="4042252" y="-2151"/>
            <a:ext cx="4125845" cy="938719"/>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PROJECT LIST</a:t>
            </a:r>
            <a:endParaRPr sz="4000">
              <a:solidFill>
                <a:srgbClr val="7F7F7F"/>
              </a:solidFill>
              <a:latin typeface="Arial"/>
              <a:ea typeface="Arial"/>
              <a:cs typeface="Arial"/>
              <a:sym typeface="Arial"/>
            </a:endParaRPr>
          </a:p>
        </p:txBody>
      </p:sp>
      <p:sp>
        <p:nvSpPr>
          <p:cNvPr id="2138" name="Google Shape;2138;p33"/>
          <p:cNvSpPr txBox="1"/>
          <p:nvPr/>
        </p:nvSpPr>
        <p:spPr>
          <a:xfrm>
            <a:off x="4350889" y="722584"/>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sp>
        <p:nvSpPr>
          <p:cNvPr id="2139" name="Google Shape;2139;p33"/>
          <p:cNvSpPr txBox="1"/>
          <p:nvPr/>
        </p:nvSpPr>
        <p:spPr>
          <a:xfrm>
            <a:off x="1097287" y="2055194"/>
            <a:ext cx="1714468" cy="186204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1500">
                <a:solidFill>
                  <a:srgbClr val="262626"/>
                </a:solidFill>
                <a:latin typeface="Arial"/>
                <a:ea typeface="Arial"/>
                <a:cs typeface="Arial"/>
                <a:sym typeface="Arial"/>
              </a:rPr>
              <a:t>01</a:t>
            </a:r>
            <a:endParaRPr b="1" sz="11500">
              <a:solidFill>
                <a:srgbClr val="262626"/>
              </a:solidFill>
              <a:latin typeface="Arial"/>
              <a:ea typeface="Arial"/>
              <a:cs typeface="Arial"/>
              <a:sym typeface="Arial"/>
            </a:endParaRPr>
          </a:p>
        </p:txBody>
      </p:sp>
      <p:sp>
        <p:nvSpPr>
          <p:cNvPr id="2140" name="Google Shape;2140;p33"/>
          <p:cNvSpPr txBox="1"/>
          <p:nvPr/>
        </p:nvSpPr>
        <p:spPr>
          <a:xfrm>
            <a:off x="1012875" y="2711167"/>
            <a:ext cx="1855152" cy="307777"/>
          </a:xfrm>
          <a:prstGeom prst="rect">
            <a:avLst/>
          </a:prstGeom>
          <a:solidFill>
            <a:srgbClr val="18232D"/>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400">
                <a:solidFill>
                  <a:schemeClr val="lt1"/>
                </a:solidFill>
                <a:latin typeface="Calibri"/>
                <a:ea typeface="Calibri"/>
                <a:cs typeface="Calibri"/>
                <a:sym typeface="Calibri"/>
              </a:rPr>
              <a:t>WEB CONCEPT</a:t>
            </a:r>
            <a:endParaRPr b="1" sz="1400">
              <a:solidFill>
                <a:schemeClr val="lt1"/>
              </a:solidFill>
              <a:latin typeface="Calibri"/>
              <a:ea typeface="Calibri"/>
              <a:cs typeface="Calibri"/>
              <a:sym typeface="Calibri"/>
            </a:endParaRPr>
          </a:p>
        </p:txBody>
      </p:sp>
      <p:sp>
        <p:nvSpPr>
          <p:cNvPr id="2141" name="Google Shape;2141;p33"/>
          <p:cNvSpPr txBox="1"/>
          <p:nvPr/>
        </p:nvSpPr>
        <p:spPr>
          <a:xfrm>
            <a:off x="3162893" y="2055194"/>
            <a:ext cx="1714468" cy="186204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1500">
                <a:solidFill>
                  <a:srgbClr val="262626"/>
                </a:solidFill>
                <a:latin typeface="Arial"/>
                <a:ea typeface="Arial"/>
                <a:cs typeface="Arial"/>
                <a:sym typeface="Arial"/>
              </a:rPr>
              <a:t>02</a:t>
            </a:r>
            <a:endParaRPr b="1" sz="11500">
              <a:solidFill>
                <a:srgbClr val="262626"/>
              </a:solidFill>
              <a:latin typeface="Arial"/>
              <a:ea typeface="Arial"/>
              <a:cs typeface="Arial"/>
              <a:sym typeface="Arial"/>
            </a:endParaRPr>
          </a:p>
        </p:txBody>
      </p:sp>
      <p:sp>
        <p:nvSpPr>
          <p:cNvPr id="2142" name="Google Shape;2142;p33"/>
          <p:cNvSpPr txBox="1"/>
          <p:nvPr/>
        </p:nvSpPr>
        <p:spPr>
          <a:xfrm>
            <a:off x="3078481" y="2711167"/>
            <a:ext cx="1855152" cy="307777"/>
          </a:xfrm>
          <a:prstGeom prst="rect">
            <a:avLst/>
          </a:prstGeom>
          <a:solidFill>
            <a:srgbClr val="146F6F"/>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400">
                <a:solidFill>
                  <a:schemeClr val="lt1"/>
                </a:solidFill>
                <a:latin typeface="Calibri"/>
                <a:ea typeface="Calibri"/>
                <a:cs typeface="Calibri"/>
                <a:sym typeface="Calibri"/>
              </a:rPr>
              <a:t>ADVERTISING</a:t>
            </a:r>
            <a:endParaRPr b="1" sz="1400">
              <a:solidFill>
                <a:schemeClr val="lt1"/>
              </a:solidFill>
              <a:latin typeface="Calibri"/>
              <a:ea typeface="Calibri"/>
              <a:cs typeface="Calibri"/>
              <a:sym typeface="Calibri"/>
            </a:endParaRPr>
          </a:p>
        </p:txBody>
      </p:sp>
      <p:sp>
        <p:nvSpPr>
          <p:cNvPr id="2143" name="Google Shape;2143;p33"/>
          <p:cNvSpPr txBox="1"/>
          <p:nvPr/>
        </p:nvSpPr>
        <p:spPr>
          <a:xfrm>
            <a:off x="5228499" y="2055194"/>
            <a:ext cx="1714468" cy="186204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1500">
                <a:solidFill>
                  <a:srgbClr val="262626"/>
                </a:solidFill>
                <a:latin typeface="Arial"/>
                <a:ea typeface="Arial"/>
                <a:cs typeface="Arial"/>
                <a:sym typeface="Arial"/>
              </a:rPr>
              <a:t>03</a:t>
            </a:r>
            <a:endParaRPr b="1" sz="11500">
              <a:solidFill>
                <a:srgbClr val="262626"/>
              </a:solidFill>
              <a:latin typeface="Arial"/>
              <a:ea typeface="Arial"/>
              <a:cs typeface="Arial"/>
              <a:sym typeface="Arial"/>
            </a:endParaRPr>
          </a:p>
        </p:txBody>
      </p:sp>
      <p:sp>
        <p:nvSpPr>
          <p:cNvPr id="2144" name="Google Shape;2144;p33"/>
          <p:cNvSpPr txBox="1"/>
          <p:nvPr/>
        </p:nvSpPr>
        <p:spPr>
          <a:xfrm>
            <a:off x="5144087" y="2711167"/>
            <a:ext cx="1855152" cy="307777"/>
          </a:xfrm>
          <a:prstGeom prst="rect">
            <a:avLst/>
          </a:prstGeom>
          <a:solidFill>
            <a:srgbClr val="5C8A3C"/>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400">
                <a:solidFill>
                  <a:schemeClr val="lt1"/>
                </a:solidFill>
                <a:latin typeface="Calibri"/>
                <a:ea typeface="Calibri"/>
                <a:cs typeface="Calibri"/>
                <a:sym typeface="Calibri"/>
              </a:rPr>
              <a:t>eCOMMERCE</a:t>
            </a:r>
            <a:endParaRPr b="1" sz="1400">
              <a:solidFill>
                <a:schemeClr val="lt1"/>
              </a:solidFill>
              <a:latin typeface="Calibri"/>
              <a:ea typeface="Calibri"/>
              <a:cs typeface="Calibri"/>
              <a:sym typeface="Calibri"/>
            </a:endParaRPr>
          </a:p>
        </p:txBody>
      </p:sp>
      <p:sp>
        <p:nvSpPr>
          <p:cNvPr id="2145" name="Google Shape;2145;p33"/>
          <p:cNvSpPr txBox="1"/>
          <p:nvPr/>
        </p:nvSpPr>
        <p:spPr>
          <a:xfrm>
            <a:off x="7294105" y="2055194"/>
            <a:ext cx="1714468" cy="186204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1500">
                <a:solidFill>
                  <a:srgbClr val="262626"/>
                </a:solidFill>
                <a:latin typeface="Arial"/>
                <a:ea typeface="Arial"/>
                <a:cs typeface="Arial"/>
                <a:sym typeface="Arial"/>
              </a:rPr>
              <a:t>04</a:t>
            </a:r>
            <a:endParaRPr b="1" sz="11500">
              <a:solidFill>
                <a:srgbClr val="262626"/>
              </a:solidFill>
              <a:latin typeface="Arial"/>
              <a:ea typeface="Arial"/>
              <a:cs typeface="Arial"/>
              <a:sym typeface="Arial"/>
            </a:endParaRPr>
          </a:p>
        </p:txBody>
      </p:sp>
      <p:sp>
        <p:nvSpPr>
          <p:cNvPr id="2146" name="Google Shape;2146;p33"/>
          <p:cNvSpPr txBox="1"/>
          <p:nvPr/>
        </p:nvSpPr>
        <p:spPr>
          <a:xfrm>
            <a:off x="7209693" y="2711167"/>
            <a:ext cx="1855152" cy="307777"/>
          </a:xfrm>
          <a:prstGeom prst="rect">
            <a:avLst/>
          </a:prstGeom>
          <a:solidFill>
            <a:srgbClr val="EEA206"/>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400">
                <a:solidFill>
                  <a:schemeClr val="lt1"/>
                </a:solidFill>
                <a:latin typeface="Calibri"/>
                <a:ea typeface="Calibri"/>
                <a:cs typeface="Calibri"/>
                <a:sym typeface="Calibri"/>
              </a:rPr>
              <a:t>PHOTOGRAPHY</a:t>
            </a:r>
            <a:endParaRPr b="1" sz="1400">
              <a:solidFill>
                <a:schemeClr val="lt1"/>
              </a:solidFill>
              <a:latin typeface="Calibri"/>
              <a:ea typeface="Calibri"/>
              <a:cs typeface="Calibri"/>
              <a:sym typeface="Calibri"/>
            </a:endParaRPr>
          </a:p>
        </p:txBody>
      </p:sp>
      <p:sp>
        <p:nvSpPr>
          <p:cNvPr id="2147" name="Google Shape;2147;p33"/>
          <p:cNvSpPr txBox="1"/>
          <p:nvPr/>
        </p:nvSpPr>
        <p:spPr>
          <a:xfrm>
            <a:off x="9303439" y="2055194"/>
            <a:ext cx="1714468" cy="186204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1500">
                <a:solidFill>
                  <a:srgbClr val="262626"/>
                </a:solidFill>
                <a:latin typeface="Arial"/>
                <a:ea typeface="Arial"/>
                <a:cs typeface="Arial"/>
                <a:sym typeface="Arial"/>
              </a:rPr>
              <a:t>05</a:t>
            </a:r>
            <a:endParaRPr b="1" sz="11500">
              <a:solidFill>
                <a:srgbClr val="262626"/>
              </a:solidFill>
              <a:latin typeface="Arial"/>
              <a:ea typeface="Arial"/>
              <a:cs typeface="Arial"/>
              <a:sym typeface="Arial"/>
            </a:endParaRPr>
          </a:p>
        </p:txBody>
      </p:sp>
      <p:sp>
        <p:nvSpPr>
          <p:cNvPr id="2148" name="Google Shape;2148;p33"/>
          <p:cNvSpPr txBox="1"/>
          <p:nvPr/>
        </p:nvSpPr>
        <p:spPr>
          <a:xfrm>
            <a:off x="9219027" y="2711167"/>
            <a:ext cx="1855152" cy="307777"/>
          </a:xfrm>
          <a:prstGeom prst="rect">
            <a:avLst/>
          </a:prstGeom>
          <a:solidFill>
            <a:srgbClr val="E81A07"/>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400">
                <a:solidFill>
                  <a:schemeClr val="lt1"/>
                </a:solidFill>
                <a:latin typeface="Calibri"/>
                <a:ea typeface="Calibri"/>
                <a:cs typeface="Calibri"/>
                <a:sym typeface="Calibri"/>
              </a:rPr>
              <a:t>PRESENTATION</a:t>
            </a:r>
            <a:endParaRPr b="1" sz="1400">
              <a:solidFill>
                <a:schemeClr val="lt1"/>
              </a:solidFill>
              <a:latin typeface="Calibri"/>
              <a:ea typeface="Calibri"/>
              <a:cs typeface="Calibri"/>
              <a:sym typeface="Calibri"/>
            </a:endParaRPr>
          </a:p>
        </p:txBody>
      </p:sp>
      <p:sp>
        <p:nvSpPr>
          <p:cNvPr id="2149" name="Google Shape;2149;p33"/>
          <p:cNvSpPr txBox="1"/>
          <p:nvPr/>
        </p:nvSpPr>
        <p:spPr>
          <a:xfrm>
            <a:off x="1012875" y="3572097"/>
            <a:ext cx="1855152"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150" name="Google Shape;2150;p33"/>
          <p:cNvSpPr txBox="1"/>
          <p:nvPr/>
        </p:nvSpPr>
        <p:spPr>
          <a:xfrm>
            <a:off x="3076702" y="3572097"/>
            <a:ext cx="1855152"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151" name="Google Shape;2151;p33"/>
          <p:cNvSpPr txBox="1"/>
          <p:nvPr/>
        </p:nvSpPr>
        <p:spPr>
          <a:xfrm>
            <a:off x="5144087" y="3575350"/>
            <a:ext cx="1855152"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152" name="Google Shape;2152;p33"/>
          <p:cNvSpPr txBox="1"/>
          <p:nvPr/>
        </p:nvSpPr>
        <p:spPr>
          <a:xfrm>
            <a:off x="7206127" y="3572096"/>
            <a:ext cx="1855152"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153" name="Google Shape;2153;p33"/>
          <p:cNvSpPr txBox="1"/>
          <p:nvPr/>
        </p:nvSpPr>
        <p:spPr>
          <a:xfrm>
            <a:off x="9219027" y="3572095"/>
            <a:ext cx="1855152" cy="196345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137"/>
                                        </p:tgtEl>
                                        <p:attrNameLst>
                                          <p:attrName>style.visibility</p:attrName>
                                        </p:attrNameLst>
                                      </p:cBhvr>
                                      <p:to>
                                        <p:strVal val="visible"/>
                                      </p:to>
                                    </p:set>
                                    <p:animEffect filter="fade" transition="in">
                                      <p:cBhvr>
                                        <p:cTn dur="1000"/>
                                        <p:tgtEl>
                                          <p:spTgt spid="2137"/>
                                        </p:tgtEl>
                                      </p:cBhvr>
                                    </p:animEffect>
                                  </p:childTnLst>
                                </p:cTn>
                              </p:par>
                              <p:par>
                                <p:cTn fill="hold" nodeType="withEffect" presetClass="entr" presetID="10" presetSubtype="0">
                                  <p:stCondLst>
                                    <p:cond delay="500"/>
                                  </p:stCondLst>
                                  <p:childTnLst>
                                    <p:set>
                                      <p:cBhvr>
                                        <p:cTn dur="1" fill="hold">
                                          <p:stCondLst>
                                            <p:cond delay="0"/>
                                          </p:stCondLst>
                                        </p:cTn>
                                        <p:tgtEl>
                                          <p:spTgt spid="2138"/>
                                        </p:tgtEl>
                                        <p:attrNameLst>
                                          <p:attrName>style.visibility</p:attrName>
                                        </p:attrNameLst>
                                      </p:cBhvr>
                                      <p:to>
                                        <p:strVal val="visible"/>
                                      </p:to>
                                    </p:set>
                                    <p:animEffect filter="fade" transition="in">
                                      <p:cBhvr>
                                        <p:cTn dur="1000"/>
                                        <p:tgtEl>
                                          <p:spTgt spid="2138"/>
                                        </p:tgtEl>
                                      </p:cBhvr>
                                    </p:animEffect>
                                  </p:childTnLst>
                                </p:cTn>
                              </p:par>
                              <p:par>
                                <p:cTn fill="hold" nodeType="withEffect" presetClass="entr" presetID="23" presetSubtype="16">
                                  <p:stCondLst>
                                    <p:cond delay="500"/>
                                  </p:stCondLst>
                                  <p:childTnLst>
                                    <p:set>
                                      <p:cBhvr>
                                        <p:cTn dur="1" fill="hold">
                                          <p:stCondLst>
                                            <p:cond delay="0"/>
                                          </p:stCondLst>
                                        </p:cTn>
                                        <p:tgtEl>
                                          <p:spTgt spid="2139"/>
                                        </p:tgtEl>
                                        <p:attrNameLst>
                                          <p:attrName>style.visibility</p:attrName>
                                        </p:attrNameLst>
                                      </p:cBhvr>
                                      <p:to>
                                        <p:strVal val="visible"/>
                                      </p:to>
                                    </p:set>
                                    <p:anim calcmode="lin" valueType="num">
                                      <p:cBhvr additive="base">
                                        <p:cTn dur="500"/>
                                        <p:tgtEl>
                                          <p:spTgt spid="2139"/>
                                        </p:tgtEl>
                                        <p:attrNameLst>
                                          <p:attrName>ppt_w</p:attrName>
                                        </p:attrNameLst>
                                      </p:cBhvr>
                                      <p:tavLst>
                                        <p:tav fmla="" tm="0">
                                          <p:val>
                                            <p:strVal val="0"/>
                                          </p:val>
                                        </p:tav>
                                        <p:tav fmla="" tm="100000">
                                          <p:val>
                                            <p:strVal val="#ppt_w"/>
                                          </p:val>
                                        </p:tav>
                                      </p:tavLst>
                                    </p:anim>
                                    <p:anim calcmode="lin" valueType="num">
                                      <p:cBhvr additive="base">
                                        <p:cTn dur="500"/>
                                        <p:tgtEl>
                                          <p:spTgt spid="213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2140"/>
                                        </p:tgtEl>
                                        <p:attrNameLst>
                                          <p:attrName>style.visibility</p:attrName>
                                        </p:attrNameLst>
                                      </p:cBhvr>
                                      <p:to>
                                        <p:strVal val="visible"/>
                                      </p:to>
                                    </p:set>
                                    <p:anim calcmode="lin" valueType="num">
                                      <p:cBhvr additive="base">
                                        <p:cTn dur="500"/>
                                        <p:tgtEl>
                                          <p:spTgt spid="2140"/>
                                        </p:tgtEl>
                                        <p:attrNameLst>
                                          <p:attrName>ppt_w</p:attrName>
                                        </p:attrNameLst>
                                      </p:cBhvr>
                                      <p:tavLst>
                                        <p:tav fmla="" tm="0">
                                          <p:val>
                                            <p:strVal val="0"/>
                                          </p:val>
                                        </p:tav>
                                        <p:tav fmla="" tm="100000">
                                          <p:val>
                                            <p:strVal val="#ppt_w"/>
                                          </p:val>
                                        </p:tav>
                                      </p:tavLst>
                                    </p:anim>
                                    <p:anim calcmode="lin" valueType="num">
                                      <p:cBhvr additive="base">
                                        <p:cTn dur="500"/>
                                        <p:tgtEl>
                                          <p:spTgt spid="214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2141"/>
                                        </p:tgtEl>
                                        <p:attrNameLst>
                                          <p:attrName>style.visibility</p:attrName>
                                        </p:attrNameLst>
                                      </p:cBhvr>
                                      <p:to>
                                        <p:strVal val="visible"/>
                                      </p:to>
                                    </p:set>
                                    <p:anim calcmode="lin" valueType="num">
                                      <p:cBhvr additive="base">
                                        <p:cTn dur="500"/>
                                        <p:tgtEl>
                                          <p:spTgt spid="2141"/>
                                        </p:tgtEl>
                                        <p:attrNameLst>
                                          <p:attrName>ppt_w</p:attrName>
                                        </p:attrNameLst>
                                      </p:cBhvr>
                                      <p:tavLst>
                                        <p:tav fmla="" tm="0">
                                          <p:val>
                                            <p:strVal val="0"/>
                                          </p:val>
                                        </p:tav>
                                        <p:tav fmla="" tm="100000">
                                          <p:val>
                                            <p:strVal val="#ppt_w"/>
                                          </p:val>
                                        </p:tav>
                                      </p:tavLst>
                                    </p:anim>
                                    <p:anim calcmode="lin" valueType="num">
                                      <p:cBhvr additive="base">
                                        <p:cTn dur="500"/>
                                        <p:tgtEl>
                                          <p:spTgt spid="214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2142"/>
                                        </p:tgtEl>
                                        <p:attrNameLst>
                                          <p:attrName>style.visibility</p:attrName>
                                        </p:attrNameLst>
                                      </p:cBhvr>
                                      <p:to>
                                        <p:strVal val="visible"/>
                                      </p:to>
                                    </p:set>
                                    <p:anim calcmode="lin" valueType="num">
                                      <p:cBhvr additive="base">
                                        <p:cTn dur="500"/>
                                        <p:tgtEl>
                                          <p:spTgt spid="2142"/>
                                        </p:tgtEl>
                                        <p:attrNameLst>
                                          <p:attrName>ppt_w</p:attrName>
                                        </p:attrNameLst>
                                      </p:cBhvr>
                                      <p:tavLst>
                                        <p:tav fmla="" tm="0">
                                          <p:val>
                                            <p:strVal val="0"/>
                                          </p:val>
                                        </p:tav>
                                        <p:tav fmla="" tm="100000">
                                          <p:val>
                                            <p:strVal val="#ppt_w"/>
                                          </p:val>
                                        </p:tav>
                                      </p:tavLst>
                                    </p:anim>
                                    <p:anim calcmode="lin" valueType="num">
                                      <p:cBhvr additive="base">
                                        <p:cTn dur="500"/>
                                        <p:tgtEl>
                                          <p:spTgt spid="214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2143"/>
                                        </p:tgtEl>
                                        <p:attrNameLst>
                                          <p:attrName>style.visibility</p:attrName>
                                        </p:attrNameLst>
                                      </p:cBhvr>
                                      <p:to>
                                        <p:strVal val="visible"/>
                                      </p:to>
                                    </p:set>
                                    <p:anim calcmode="lin" valueType="num">
                                      <p:cBhvr additive="base">
                                        <p:cTn dur="500"/>
                                        <p:tgtEl>
                                          <p:spTgt spid="2143"/>
                                        </p:tgtEl>
                                        <p:attrNameLst>
                                          <p:attrName>ppt_w</p:attrName>
                                        </p:attrNameLst>
                                      </p:cBhvr>
                                      <p:tavLst>
                                        <p:tav fmla="" tm="0">
                                          <p:val>
                                            <p:strVal val="0"/>
                                          </p:val>
                                        </p:tav>
                                        <p:tav fmla="" tm="100000">
                                          <p:val>
                                            <p:strVal val="#ppt_w"/>
                                          </p:val>
                                        </p:tav>
                                      </p:tavLst>
                                    </p:anim>
                                    <p:anim calcmode="lin" valueType="num">
                                      <p:cBhvr additive="base">
                                        <p:cTn dur="500"/>
                                        <p:tgtEl>
                                          <p:spTgt spid="214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2144"/>
                                        </p:tgtEl>
                                        <p:attrNameLst>
                                          <p:attrName>style.visibility</p:attrName>
                                        </p:attrNameLst>
                                      </p:cBhvr>
                                      <p:to>
                                        <p:strVal val="visible"/>
                                      </p:to>
                                    </p:set>
                                    <p:anim calcmode="lin" valueType="num">
                                      <p:cBhvr additive="base">
                                        <p:cTn dur="500"/>
                                        <p:tgtEl>
                                          <p:spTgt spid="2144"/>
                                        </p:tgtEl>
                                        <p:attrNameLst>
                                          <p:attrName>ppt_w</p:attrName>
                                        </p:attrNameLst>
                                      </p:cBhvr>
                                      <p:tavLst>
                                        <p:tav fmla="" tm="0">
                                          <p:val>
                                            <p:strVal val="0"/>
                                          </p:val>
                                        </p:tav>
                                        <p:tav fmla="" tm="100000">
                                          <p:val>
                                            <p:strVal val="#ppt_w"/>
                                          </p:val>
                                        </p:tav>
                                      </p:tavLst>
                                    </p:anim>
                                    <p:anim calcmode="lin" valueType="num">
                                      <p:cBhvr additive="base">
                                        <p:cTn dur="500"/>
                                        <p:tgtEl>
                                          <p:spTgt spid="214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2145"/>
                                        </p:tgtEl>
                                        <p:attrNameLst>
                                          <p:attrName>style.visibility</p:attrName>
                                        </p:attrNameLst>
                                      </p:cBhvr>
                                      <p:to>
                                        <p:strVal val="visible"/>
                                      </p:to>
                                    </p:set>
                                    <p:anim calcmode="lin" valueType="num">
                                      <p:cBhvr additive="base">
                                        <p:cTn dur="500"/>
                                        <p:tgtEl>
                                          <p:spTgt spid="2145"/>
                                        </p:tgtEl>
                                        <p:attrNameLst>
                                          <p:attrName>ppt_w</p:attrName>
                                        </p:attrNameLst>
                                      </p:cBhvr>
                                      <p:tavLst>
                                        <p:tav fmla="" tm="0">
                                          <p:val>
                                            <p:strVal val="0"/>
                                          </p:val>
                                        </p:tav>
                                        <p:tav fmla="" tm="100000">
                                          <p:val>
                                            <p:strVal val="#ppt_w"/>
                                          </p:val>
                                        </p:tav>
                                      </p:tavLst>
                                    </p:anim>
                                    <p:anim calcmode="lin" valueType="num">
                                      <p:cBhvr additive="base">
                                        <p:cTn dur="500"/>
                                        <p:tgtEl>
                                          <p:spTgt spid="214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2146"/>
                                        </p:tgtEl>
                                        <p:attrNameLst>
                                          <p:attrName>style.visibility</p:attrName>
                                        </p:attrNameLst>
                                      </p:cBhvr>
                                      <p:to>
                                        <p:strVal val="visible"/>
                                      </p:to>
                                    </p:set>
                                    <p:anim calcmode="lin" valueType="num">
                                      <p:cBhvr additive="base">
                                        <p:cTn dur="500"/>
                                        <p:tgtEl>
                                          <p:spTgt spid="2146"/>
                                        </p:tgtEl>
                                        <p:attrNameLst>
                                          <p:attrName>ppt_w</p:attrName>
                                        </p:attrNameLst>
                                      </p:cBhvr>
                                      <p:tavLst>
                                        <p:tav fmla="" tm="0">
                                          <p:val>
                                            <p:strVal val="0"/>
                                          </p:val>
                                        </p:tav>
                                        <p:tav fmla="" tm="100000">
                                          <p:val>
                                            <p:strVal val="#ppt_w"/>
                                          </p:val>
                                        </p:tav>
                                      </p:tavLst>
                                    </p:anim>
                                    <p:anim calcmode="lin" valueType="num">
                                      <p:cBhvr additive="base">
                                        <p:cTn dur="500"/>
                                        <p:tgtEl>
                                          <p:spTgt spid="214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2147"/>
                                        </p:tgtEl>
                                        <p:attrNameLst>
                                          <p:attrName>style.visibility</p:attrName>
                                        </p:attrNameLst>
                                      </p:cBhvr>
                                      <p:to>
                                        <p:strVal val="visible"/>
                                      </p:to>
                                    </p:set>
                                    <p:anim calcmode="lin" valueType="num">
                                      <p:cBhvr additive="base">
                                        <p:cTn dur="500"/>
                                        <p:tgtEl>
                                          <p:spTgt spid="2147"/>
                                        </p:tgtEl>
                                        <p:attrNameLst>
                                          <p:attrName>ppt_w</p:attrName>
                                        </p:attrNameLst>
                                      </p:cBhvr>
                                      <p:tavLst>
                                        <p:tav fmla="" tm="0">
                                          <p:val>
                                            <p:strVal val="0"/>
                                          </p:val>
                                        </p:tav>
                                        <p:tav fmla="" tm="100000">
                                          <p:val>
                                            <p:strVal val="#ppt_w"/>
                                          </p:val>
                                        </p:tav>
                                      </p:tavLst>
                                    </p:anim>
                                    <p:anim calcmode="lin" valueType="num">
                                      <p:cBhvr additive="base">
                                        <p:cTn dur="500"/>
                                        <p:tgtEl>
                                          <p:spTgt spid="214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500"/>
                                  </p:stCondLst>
                                  <p:childTnLst>
                                    <p:set>
                                      <p:cBhvr>
                                        <p:cTn dur="1" fill="hold">
                                          <p:stCondLst>
                                            <p:cond delay="0"/>
                                          </p:stCondLst>
                                        </p:cTn>
                                        <p:tgtEl>
                                          <p:spTgt spid="2148"/>
                                        </p:tgtEl>
                                        <p:attrNameLst>
                                          <p:attrName>style.visibility</p:attrName>
                                        </p:attrNameLst>
                                      </p:cBhvr>
                                      <p:to>
                                        <p:strVal val="visible"/>
                                      </p:to>
                                    </p:set>
                                    <p:anim calcmode="lin" valueType="num">
                                      <p:cBhvr additive="base">
                                        <p:cTn dur="500"/>
                                        <p:tgtEl>
                                          <p:spTgt spid="2148"/>
                                        </p:tgtEl>
                                        <p:attrNameLst>
                                          <p:attrName>ppt_w</p:attrName>
                                        </p:attrNameLst>
                                      </p:cBhvr>
                                      <p:tavLst>
                                        <p:tav fmla="" tm="0">
                                          <p:val>
                                            <p:strVal val="0"/>
                                          </p:val>
                                        </p:tav>
                                        <p:tav fmla="" tm="100000">
                                          <p:val>
                                            <p:strVal val="#ppt_w"/>
                                          </p:val>
                                        </p:tav>
                                      </p:tavLst>
                                    </p:anim>
                                    <p:anim calcmode="lin" valueType="num">
                                      <p:cBhvr additive="base">
                                        <p:cTn dur="500"/>
                                        <p:tgtEl>
                                          <p:spTgt spid="2148"/>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000"/>
                                  </p:stCondLst>
                                  <p:childTnLst>
                                    <p:set>
                                      <p:cBhvr>
                                        <p:cTn dur="1" fill="hold">
                                          <p:stCondLst>
                                            <p:cond delay="0"/>
                                          </p:stCondLst>
                                        </p:cTn>
                                        <p:tgtEl>
                                          <p:spTgt spid="2149"/>
                                        </p:tgtEl>
                                        <p:attrNameLst>
                                          <p:attrName>style.visibility</p:attrName>
                                        </p:attrNameLst>
                                      </p:cBhvr>
                                      <p:to>
                                        <p:strVal val="visible"/>
                                      </p:to>
                                    </p:set>
                                    <p:animEffect filter="fade" transition="in">
                                      <p:cBhvr>
                                        <p:cTn dur="750"/>
                                        <p:tgtEl>
                                          <p:spTgt spid="2149"/>
                                        </p:tgtEl>
                                      </p:cBhvr>
                                    </p:animEffect>
                                  </p:childTnLst>
                                </p:cTn>
                              </p:par>
                              <p:par>
                                <p:cTn fill="hold" nodeType="withEffect" presetClass="entr" presetID="10" presetSubtype="0">
                                  <p:stCondLst>
                                    <p:cond delay="1000"/>
                                  </p:stCondLst>
                                  <p:childTnLst>
                                    <p:set>
                                      <p:cBhvr>
                                        <p:cTn dur="1" fill="hold">
                                          <p:stCondLst>
                                            <p:cond delay="0"/>
                                          </p:stCondLst>
                                        </p:cTn>
                                        <p:tgtEl>
                                          <p:spTgt spid="2150"/>
                                        </p:tgtEl>
                                        <p:attrNameLst>
                                          <p:attrName>style.visibility</p:attrName>
                                        </p:attrNameLst>
                                      </p:cBhvr>
                                      <p:to>
                                        <p:strVal val="visible"/>
                                      </p:to>
                                    </p:set>
                                    <p:animEffect filter="fade" transition="in">
                                      <p:cBhvr>
                                        <p:cTn dur="750"/>
                                        <p:tgtEl>
                                          <p:spTgt spid="2150"/>
                                        </p:tgtEl>
                                      </p:cBhvr>
                                    </p:animEffect>
                                  </p:childTnLst>
                                </p:cTn>
                              </p:par>
                              <p:par>
                                <p:cTn fill="hold" nodeType="withEffect" presetClass="entr" presetID="10" presetSubtype="0">
                                  <p:stCondLst>
                                    <p:cond delay="1000"/>
                                  </p:stCondLst>
                                  <p:childTnLst>
                                    <p:set>
                                      <p:cBhvr>
                                        <p:cTn dur="1" fill="hold">
                                          <p:stCondLst>
                                            <p:cond delay="0"/>
                                          </p:stCondLst>
                                        </p:cTn>
                                        <p:tgtEl>
                                          <p:spTgt spid="2151"/>
                                        </p:tgtEl>
                                        <p:attrNameLst>
                                          <p:attrName>style.visibility</p:attrName>
                                        </p:attrNameLst>
                                      </p:cBhvr>
                                      <p:to>
                                        <p:strVal val="visible"/>
                                      </p:to>
                                    </p:set>
                                    <p:animEffect filter="fade" transition="in">
                                      <p:cBhvr>
                                        <p:cTn dur="750"/>
                                        <p:tgtEl>
                                          <p:spTgt spid="2151"/>
                                        </p:tgtEl>
                                      </p:cBhvr>
                                    </p:animEffect>
                                  </p:childTnLst>
                                </p:cTn>
                              </p:par>
                              <p:par>
                                <p:cTn fill="hold" nodeType="withEffect" presetClass="entr" presetID="10" presetSubtype="0">
                                  <p:stCondLst>
                                    <p:cond delay="1000"/>
                                  </p:stCondLst>
                                  <p:childTnLst>
                                    <p:set>
                                      <p:cBhvr>
                                        <p:cTn dur="1" fill="hold">
                                          <p:stCondLst>
                                            <p:cond delay="0"/>
                                          </p:stCondLst>
                                        </p:cTn>
                                        <p:tgtEl>
                                          <p:spTgt spid="2152"/>
                                        </p:tgtEl>
                                        <p:attrNameLst>
                                          <p:attrName>style.visibility</p:attrName>
                                        </p:attrNameLst>
                                      </p:cBhvr>
                                      <p:to>
                                        <p:strVal val="visible"/>
                                      </p:to>
                                    </p:set>
                                    <p:animEffect filter="fade" transition="in">
                                      <p:cBhvr>
                                        <p:cTn dur="750"/>
                                        <p:tgtEl>
                                          <p:spTgt spid="2152"/>
                                        </p:tgtEl>
                                      </p:cBhvr>
                                    </p:animEffect>
                                  </p:childTnLst>
                                </p:cTn>
                              </p:par>
                              <p:par>
                                <p:cTn fill="hold" nodeType="withEffect" presetClass="entr" presetID="10" presetSubtype="0">
                                  <p:stCondLst>
                                    <p:cond delay="1000"/>
                                  </p:stCondLst>
                                  <p:childTnLst>
                                    <p:set>
                                      <p:cBhvr>
                                        <p:cTn dur="1" fill="hold">
                                          <p:stCondLst>
                                            <p:cond delay="0"/>
                                          </p:stCondLst>
                                        </p:cTn>
                                        <p:tgtEl>
                                          <p:spTgt spid="2153"/>
                                        </p:tgtEl>
                                        <p:attrNameLst>
                                          <p:attrName>style.visibility</p:attrName>
                                        </p:attrNameLst>
                                      </p:cBhvr>
                                      <p:to>
                                        <p:strVal val="visible"/>
                                      </p:to>
                                    </p:set>
                                    <p:animEffect filter="fade" transition="in">
                                      <p:cBhvr>
                                        <p:cTn dur="750"/>
                                        <p:tgtEl>
                                          <p:spTgt spid="215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157" name="Shape 2157"/>
        <p:cNvGrpSpPr/>
        <p:nvPr/>
      </p:nvGrpSpPr>
      <p:grpSpPr>
        <a:xfrm>
          <a:off x="0" y="0"/>
          <a:ext cx="0" cy="0"/>
          <a:chOff x="0" y="0"/>
          <a:chExt cx="0" cy="0"/>
        </a:xfrm>
      </p:grpSpPr>
      <p:cxnSp>
        <p:nvCxnSpPr>
          <p:cNvPr id="2158" name="Google Shape;2158;p34"/>
          <p:cNvCxnSpPr>
            <a:stCxn id="2159" idx="3"/>
          </p:cNvCxnSpPr>
          <p:nvPr/>
        </p:nvCxnSpPr>
        <p:spPr>
          <a:xfrm>
            <a:off x="1364343" y="3619784"/>
            <a:ext cx="4644600" cy="0"/>
          </a:xfrm>
          <a:prstGeom prst="straightConnector1">
            <a:avLst/>
          </a:prstGeom>
          <a:noFill/>
          <a:ln cap="flat" cmpd="sng" w="25400">
            <a:solidFill>
              <a:srgbClr val="BFBFBF"/>
            </a:solidFill>
            <a:prstDash val="dash"/>
            <a:miter lim="800000"/>
            <a:headEnd len="sm" w="sm" type="none"/>
            <a:tailEnd len="sm" w="sm" type="none"/>
          </a:ln>
        </p:spPr>
      </p:cxnSp>
      <p:cxnSp>
        <p:nvCxnSpPr>
          <p:cNvPr id="2160" name="Google Shape;2160;p34"/>
          <p:cNvCxnSpPr/>
          <p:nvPr/>
        </p:nvCxnSpPr>
        <p:spPr>
          <a:xfrm rot="10800000">
            <a:off x="4547746" y="3619784"/>
            <a:ext cx="1" cy="406400"/>
          </a:xfrm>
          <a:prstGeom prst="straightConnector1">
            <a:avLst/>
          </a:prstGeom>
          <a:noFill/>
          <a:ln cap="flat" cmpd="sng" w="25400">
            <a:solidFill>
              <a:srgbClr val="BFBFBF"/>
            </a:solidFill>
            <a:prstDash val="dash"/>
            <a:miter lim="800000"/>
            <a:headEnd len="sm" w="sm" type="none"/>
            <a:tailEnd len="sm" w="sm" type="none"/>
          </a:ln>
        </p:spPr>
      </p:cxnSp>
      <p:cxnSp>
        <p:nvCxnSpPr>
          <p:cNvPr id="2161" name="Google Shape;2161;p34"/>
          <p:cNvCxnSpPr/>
          <p:nvPr/>
        </p:nvCxnSpPr>
        <p:spPr>
          <a:xfrm rot="10800000">
            <a:off x="6010695" y="2022984"/>
            <a:ext cx="1" cy="3600000"/>
          </a:xfrm>
          <a:prstGeom prst="straightConnector1">
            <a:avLst/>
          </a:prstGeom>
          <a:noFill/>
          <a:ln cap="flat" cmpd="sng" w="25400">
            <a:solidFill>
              <a:srgbClr val="BFBFBF"/>
            </a:solidFill>
            <a:prstDash val="dash"/>
            <a:miter lim="800000"/>
            <a:headEnd len="sm" w="sm" type="none"/>
            <a:tailEnd len="sm" w="sm" type="none"/>
          </a:ln>
        </p:spPr>
      </p:cxnSp>
      <p:cxnSp>
        <p:nvCxnSpPr>
          <p:cNvPr id="2162" name="Google Shape;2162;p34"/>
          <p:cNvCxnSpPr/>
          <p:nvPr/>
        </p:nvCxnSpPr>
        <p:spPr>
          <a:xfrm flipH="1" rot="10800000">
            <a:off x="5994401" y="2022984"/>
            <a:ext cx="540000" cy="1"/>
          </a:xfrm>
          <a:prstGeom prst="straightConnector1">
            <a:avLst/>
          </a:prstGeom>
          <a:noFill/>
          <a:ln cap="flat" cmpd="sng" w="25400">
            <a:solidFill>
              <a:srgbClr val="BFBFBF"/>
            </a:solidFill>
            <a:prstDash val="dash"/>
            <a:miter lim="800000"/>
            <a:headEnd len="sm" w="sm" type="none"/>
            <a:tailEnd len="sm" w="sm" type="none"/>
          </a:ln>
        </p:spPr>
      </p:cxnSp>
      <p:cxnSp>
        <p:nvCxnSpPr>
          <p:cNvPr id="2163" name="Google Shape;2163;p34"/>
          <p:cNvCxnSpPr/>
          <p:nvPr/>
        </p:nvCxnSpPr>
        <p:spPr>
          <a:xfrm flipH="1" rot="10800000">
            <a:off x="5994401" y="5643680"/>
            <a:ext cx="540000" cy="1"/>
          </a:xfrm>
          <a:prstGeom prst="straightConnector1">
            <a:avLst/>
          </a:prstGeom>
          <a:noFill/>
          <a:ln cap="flat" cmpd="sng" w="25400">
            <a:solidFill>
              <a:srgbClr val="BFBFBF"/>
            </a:solidFill>
            <a:prstDash val="dash"/>
            <a:miter lim="800000"/>
            <a:headEnd len="sm" w="sm" type="none"/>
            <a:tailEnd len="sm" w="sm" type="none"/>
          </a:ln>
        </p:spPr>
      </p:cxnSp>
      <p:cxnSp>
        <p:nvCxnSpPr>
          <p:cNvPr id="2164" name="Google Shape;2164;p34"/>
          <p:cNvCxnSpPr/>
          <p:nvPr/>
        </p:nvCxnSpPr>
        <p:spPr>
          <a:xfrm flipH="1" rot="10800000">
            <a:off x="6008915" y="3249636"/>
            <a:ext cx="540000" cy="1"/>
          </a:xfrm>
          <a:prstGeom prst="straightConnector1">
            <a:avLst/>
          </a:prstGeom>
          <a:noFill/>
          <a:ln cap="flat" cmpd="sng" w="25400">
            <a:solidFill>
              <a:srgbClr val="BFBFBF"/>
            </a:solidFill>
            <a:prstDash val="dash"/>
            <a:miter lim="800000"/>
            <a:headEnd len="sm" w="sm" type="none"/>
            <a:tailEnd len="sm" w="sm" type="none"/>
          </a:ln>
        </p:spPr>
      </p:cxnSp>
      <p:cxnSp>
        <p:nvCxnSpPr>
          <p:cNvPr id="2165" name="Google Shape;2165;p34"/>
          <p:cNvCxnSpPr/>
          <p:nvPr/>
        </p:nvCxnSpPr>
        <p:spPr>
          <a:xfrm flipH="1" rot="10800000">
            <a:off x="6008915" y="4475468"/>
            <a:ext cx="540000" cy="1"/>
          </a:xfrm>
          <a:prstGeom prst="straightConnector1">
            <a:avLst/>
          </a:prstGeom>
          <a:noFill/>
          <a:ln cap="flat" cmpd="sng" w="25400">
            <a:solidFill>
              <a:srgbClr val="BFBFBF"/>
            </a:solidFill>
            <a:prstDash val="dash"/>
            <a:miter lim="800000"/>
            <a:headEnd len="sm" w="sm" type="none"/>
            <a:tailEnd len="sm" w="sm" type="none"/>
          </a:ln>
        </p:spPr>
      </p:cxnSp>
      <p:sp>
        <p:nvSpPr>
          <p:cNvPr id="2166" name="Google Shape;2166;p34"/>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167" name="Google Shape;2167;p34"/>
          <p:cNvSpPr txBox="1"/>
          <p:nvPr/>
        </p:nvSpPr>
        <p:spPr>
          <a:xfrm>
            <a:off x="4042252" y="-2151"/>
            <a:ext cx="4125845" cy="938719"/>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hierarchy</a:t>
            </a:r>
            <a:endParaRPr sz="4000">
              <a:solidFill>
                <a:srgbClr val="7F7F7F"/>
              </a:solidFill>
              <a:latin typeface="Arial"/>
              <a:ea typeface="Arial"/>
              <a:cs typeface="Arial"/>
              <a:sym typeface="Arial"/>
            </a:endParaRPr>
          </a:p>
        </p:txBody>
      </p:sp>
      <p:sp>
        <p:nvSpPr>
          <p:cNvPr id="2168" name="Google Shape;2168;p34"/>
          <p:cNvSpPr txBox="1"/>
          <p:nvPr/>
        </p:nvSpPr>
        <p:spPr>
          <a:xfrm>
            <a:off x="4350889" y="722584"/>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sp>
        <p:nvSpPr>
          <p:cNvPr id="2159" name="Google Shape;2159;p34"/>
          <p:cNvSpPr/>
          <p:nvPr/>
        </p:nvSpPr>
        <p:spPr>
          <a:xfrm rot="10800000">
            <a:off x="1364343" y="2995670"/>
            <a:ext cx="1785257" cy="1248229"/>
          </a:xfrm>
          <a:prstGeom prst="wedgeRoundRectCallout">
            <a:avLst>
              <a:gd fmla="val 9248" name="adj1"/>
              <a:gd fmla="val 83430" name="adj2"/>
              <a:gd fmla="val 16667" name="adj3"/>
            </a:avLst>
          </a:prstGeom>
          <a:gradFill>
            <a:gsLst>
              <a:gs pos="0">
                <a:srgbClr val="1C2936"/>
              </a:gs>
              <a:gs pos="23000">
                <a:srgbClr val="1C2936"/>
              </a:gs>
              <a:gs pos="69000">
                <a:srgbClr val="18232D"/>
              </a:gs>
              <a:gs pos="97000">
                <a:srgbClr val="16202A"/>
              </a:gs>
              <a:gs pos="100000">
                <a:srgbClr val="16202A"/>
              </a:gs>
            </a:gsLst>
            <a:lin ang="2700000" scaled="0"/>
          </a:gra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69" name="Google Shape;2169;p34"/>
          <p:cNvSpPr/>
          <p:nvPr/>
        </p:nvSpPr>
        <p:spPr>
          <a:xfrm>
            <a:off x="3828375" y="4026184"/>
            <a:ext cx="1409715" cy="985655"/>
          </a:xfrm>
          <a:prstGeom prst="wedgeRoundRectCallout">
            <a:avLst>
              <a:gd fmla="val 8435" name="adj1"/>
              <a:gd fmla="val 84593" name="adj2"/>
              <a:gd fmla="val 16667" name="adj3"/>
            </a:avLst>
          </a:prstGeom>
          <a:gradFill>
            <a:gsLst>
              <a:gs pos="0">
                <a:srgbClr val="188383"/>
              </a:gs>
              <a:gs pos="23000">
                <a:srgbClr val="188383"/>
              </a:gs>
              <a:gs pos="69000">
                <a:srgbClr val="146F6F"/>
              </a:gs>
              <a:gs pos="97000">
                <a:srgbClr val="136767"/>
              </a:gs>
              <a:gs pos="100000">
                <a:srgbClr val="136767"/>
              </a:gs>
            </a:gsLst>
            <a:lin ang="2700000" scaled="0"/>
          </a:gra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70" name="Google Shape;2170;p34"/>
          <p:cNvSpPr/>
          <p:nvPr/>
        </p:nvSpPr>
        <p:spPr>
          <a:xfrm rot="-5400000">
            <a:off x="7013798" y="1051861"/>
            <a:ext cx="838588" cy="1970388"/>
          </a:xfrm>
          <a:prstGeom prst="wedgeRoundRectCallout">
            <a:avLst>
              <a:gd fmla="val 6704" name="adj1"/>
              <a:gd fmla="val 72071" name="adj2"/>
              <a:gd fmla="val 16667" name="adj3"/>
            </a:avLst>
          </a:prstGeom>
          <a:gradFill>
            <a:gsLst>
              <a:gs pos="0">
                <a:srgbClr val="6DA447"/>
              </a:gs>
              <a:gs pos="23000">
                <a:srgbClr val="6DA447"/>
              </a:gs>
              <a:gs pos="69000">
                <a:srgbClr val="5C8A3C"/>
              </a:gs>
              <a:gs pos="97000">
                <a:srgbClr val="568138"/>
              </a:gs>
              <a:gs pos="100000">
                <a:srgbClr val="568138"/>
              </a:gs>
            </a:gsLst>
            <a:lin ang="2700000" scaled="0"/>
          </a:gra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71" name="Google Shape;2171;p34"/>
          <p:cNvSpPr/>
          <p:nvPr/>
        </p:nvSpPr>
        <p:spPr>
          <a:xfrm rot="-5400000">
            <a:off x="7013798" y="2269554"/>
            <a:ext cx="838588" cy="1970388"/>
          </a:xfrm>
          <a:prstGeom prst="wedgeRoundRectCallout">
            <a:avLst>
              <a:gd fmla="val 8435" name="adj1"/>
              <a:gd fmla="val 71334" name="adj2"/>
              <a:gd fmla="val 16667" name="adj3"/>
            </a:avLst>
          </a:prstGeom>
          <a:gradFill>
            <a:gsLst>
              <a:gs pos="0">
                <a:srgbClr val="F9B42A"/>
              </a:gs>
              <a:gs pos="23000">
                <a:srgbClr val="F9B42A"/>
              </a:gs>
              <a:gs pos="69000">
                <a:srgbClr val="EEA206"/>
              </a:gs>
              <a:gs pos="97000">
                <a:srgbClr val="DE9706"/>
              </a:gs>
              <a:gs pos="100000">
                <a:srgbClr val="DE9706"/>
              </a:gs>
            </a:gsLst>
            <a:lin ang="2700000" scaled="0"/>
          </a:gra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72" name="Google Shape;2172;p34"/>
          <p:cNvSpPr/>
          <p:nvPr/>
        </p:nvSpPr>
        <p:spPr>
          <a:xfrm rot="-5400000">
            <a:off x="7013798" y="3484184"/>
            <a:ext cx="838588" cy="1970388"/>
          </a:xfrm>
          <a:prstGeom prst="wedgeRoundRectCallout">
            <a:avLst>
              <a:gd fmla="val 8435" name="adj1"/>
              <a:gd fmla="val 72071" name="adj2"/>
              <a:gd fmla="val 16667" name="adj3"/>
            </a:avLst>
          </a:prstGeom>
          <a:gradFill>
            <a:gsLst>
              <a:gs pos="0">
                <a:srgbClr val="F73624"/>
              </a:gs>
              <a:gs pos="23000">
                <a:srgbClr val="F73624"/>
              </a:gs>
              <a:gs pos="69000">
                <a:srgbClr val="E81A07"/>
              </a:gs>
              <a:gs pos="97000">
                <a:srgbClr val="D81807"/>
              </a:gs>
              <a:gs pos="100000">
                <a:srgbClr val="D81807"/>
              </a:gs>
            </a:gsLst>
            <a:lin ang="2700000" scaled="0"/>
          </a:gra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73" name="Google Shape;2173;p34"/>
          <p:cNvSpPr/>
          <p:nvPr/>
        </p:nvSpPr>
        <p:spPr>
          <a:xfrm rot="-5400000">
            <a:off x="7015575" y="4658487"/>
            <a:ext cx="838588" cy="1970388"/>
          </a:xfrm>
          <a:prstGeom prst="wedgeRoundRectCallout">
            <a:avLst>
              <a:gd fmla="val 8435" name="adj1"/>
              <a:gd fmla="val 72071" name="adj2"/>
              <a:gd fmla="val 16667" name="adj3"/>
            </a:avLst>
          </a:prstGeom>
          <a:gradFill>
            <a:gsLst>
              <a:gs pos="0">
                <a:srgbClr val="002165"/>
              </a:gs>
              <a:gs pos="23000">
                <a:srgbClr val="002165"/>
              </a:gs>
              <a:gs pos="69000">
                <a:srgbClr val="001C55"/>
              </a:gs>
              <a:gs pos="97000">
                <a:srgbClr val="001A4F"/>
              </a:gs>
              <a:gs pos="100000">
                <a:srgbClr val="001A4F"/>
              </a:gs>
            </a:gsLst>
            <a:lin ang="2700000" scaled="0"/>
          </a:gra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74" name="Google Shape;2174;p34"/>
          <p:cNvSpPr txBox="1"/>
          <p:nvPr/>
        </p:nvSpPr>
        <p:spPr>
          <a:xfrm>
            <a:off x="1420744" y="3259948"/>
            <a:ext cx="1672453" cy="600164"/>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400"/>
              <a:buFont typeface="Arial"/>
              <a:buNone/>
            </a:pPr>
            <a:r>
              <a:rPr lang="id-ID" sz="2400">
                <a:solidFill>
                  <a:schemeClr val="lt1"/>
                </a:solidFill>
                <a:latin typeface="Arial"/>
                <a:ea typeface="Arial"/>
                <a:cs typeface="Arial"/>
                <a:sym typeface="Arial"/>
              </a:rPr>
              <a:t>mANAGER</a:t>
            </a:r>
            <a:endParaRPr sz="2400">
              <a:solidFill>
                <a:schemeClr val="lt1"/>
              </a:solidFill>
              <a:latin typeface="Arial"/>
              <a:ea typeface="Arial"/>
              <a:cs typeface="Arial"/>
              <a:sym typeface="Arial"/>
            </a:endParaRPr>
          </a:p>
        </p:txBody>
      </p:sp>
      <p:sp>
        <p:nvSpPr>
          <p:cNvPr id="2175" name="Google Shape;2175;p34"/>
          <p:cNvSpPr txBox="1"/>
          <p:nvPr/>
        </p:nvSpPr>
        <p:spPr>
          <a:xfrm>
            <a:off x="3697005" y="4169295"/>
            <a:ext cx="1672453" cy="600164"/>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400"/>
              <a:buFont typeface="Arial"/>
              <a:buNone/>
            </a:pPr>
            <a:r>
              <a:rPr lang="id-ID" sz="2400">
                <a:solidFill>
                  <a:schemeClr val="lt1"/>
                </a:solidFill>
                <a:latin typeface="Arial"/>
                <a:ea typeface="Arial"/>
                <a:cs typeface="Arial"/>
                <a:sym typeface="Arial"/>
              </a:rPr>
              <a:t>CEO</a:t>
            </a:r>
            <a:endParaRPr sz="2400">
              <a:solidFill>
                <a:schemeClr val="lt1"/>
              </a:solidFill>
              <a:latin typeface="Arial"/>
              <a:ea typeface="Arial"/>
              <a:cs typeface="Arial"/>
              <a:sym typeface="Arial"/>
            </a:endParaRPr>
          </a:p>
        </p:txBody>
      </p:sp>
      <p:sp>
        <p:nvSpPr>
          <p:cNvPr id="2176" name="Google Shape;2176;p34"/>
          <p:cNvSpPr txBox="1"/>
          <p:nvPr/>
        </p:nvSpPr>
        <p:spPr>
          <a:xfrm>
            <a:off x="6596865" y="1721554"/>
            <a:ext cx="1672453" cy="553998"/>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000"/>
              <a:buFont typeface="Arial"/>
              <a:buNone/>
            </a:pPr>
            <a:r>
              <a:rPr lang="id-ID" sz="2000">
                <a:solidFill>
                  <a:schemeClr val="lt1"/>
                </a:solidFill>
                <a:latin typeface="Arial"/>
                <a:ea typeface="Arial"/>
                <a:cs typeface="Arial"/>
                <a:sym typeface="Arial"/>
              </a:rPr>
              <a:t>SUPERVISOR</a:t>
            </a:r>
            <a:endParaRPr sz="2000">
              <a:solidFill>
                <a:schemeClr val="lt1"/>
              </a:solidFill>
              <a:latin typeface="Arial"/>
              <a:ea typeface="Arial"/>
              <a:cs typeface="Arial"/>
              <a:sym typeface="Arial"/>
            </a:endParaRPr>
          </a:p>
        </p:txBody>
      </p:sp>
      <p:sp>
        <p:nvSpPr>
          <p:cNvPr id="2177" name="Google Shape;2177;p34"/>
          <p:cNvSpPr txBox="1"/>
          <p:nvPr/>
        </p:nvSpPr>
        <p:spPr>
          <a:xfrm>
            <a:off x="6596864" y="2940122"/>
            <a:ext cx="1672453" cy="553998"/>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000"/>
              <a:buFont typeface="Arial"/>
              <a:buNone/>
            </a:pPr>
            <a:r>
              <a:rPr lang="id-ID" sz="2000">
                <a:solidFill>
                  <a:schemeClr val="lt1"/>
                </a:solidFill>
                <a:latin typeface="Arial"/>
                <a:ea typeface="Arial"/>
                <a:cs typeface="Arial"/>
                <a:sym typeface="Arial"/>
              </a:rPr>
              <a:t>MARKETING</a:t>
            </a:r>
            <a:endParaRPr sz="2000">
              <a:solidFill>
                <a:schemeClr val="lt1"/>
              </a:solidFill>
              <a:latin typeface="Arial"/>
              <a:ea typeface="Arial"/>
              <a:cs typeface="Arial"/>
              <a:sym typeface="Arial"/>
            </a:endParaRPr>
          </a:p>
        </p:txBody>
      </p:sp>
      <p:sp>
        <p:nvSpPr>
          <p:cNvPr id="2178" name="Google Shape;2178;p34"/>
          <p:cNvSpPr txBox="1"/>
          <p:nvPr/>
        </p:nvSpPr>
        <p:spPr>
          <a:xfrm>
            <a:off x="6599004" y="4184641"/>
            <a:ext cx="1672453" cy="515526"/>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000"/>
              <a:buFont typeface="Arial"/>
              <a:buNone/>
            </a:pPr>
            <a:r>
              <a:rPr lang="id-ID" sz="2000">
                <a:solidFill>
                  <a:schemeClr val="lt1"/>
                </a:solidFill>
                <a:latin typeface="Arial"/>
                <a:ea typeface="Arial"/>
                <a:cs typeface="Arial"/>
                <a:sym typeface="Arial"/>
              </a:rPr>
              <a:t>WAREHOUSE</a:t>
            </a:r>
            <a:endParaRPr sz="2000">
              <a:solidFill>
                <a:schemeClr val="lt1"/>
              </a:solidFill>
              <a:latin typeface="Arial"/>
              <a:ea typeface="Arial"/>
              <a:cs typeface="Arial"/>
              <a:sym typeface="Arial"/>
            </a:endParaRPr>
          </a:p>
        </p:txBody>
      </p:sp>
      <p:sp>
        <p:nvSpPr>
          <p:cNvPr id="2179" name="Google Shape;2179;p34"/>
          <p:cNvSpPr txBox="1"/>
          <p:nvPr/>
        </p:nvSpPr>
        <p:spPr>
          <a:xfrm>
            <a:off x="6596863" y="5337283"/>
            <a:ext cx="1672453" cy="515526"/>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000"/>
              <a:buFont typeface="Arial"/>
              <a:buNone/>
            </a:pPr>
            <a:r>
              <a:rPr lang="id-ID" sz="2000">
                <a:solidFill>
                  <a:schemeClr val="lt1"/>
                </a:solidFill>
                <a:latin typeface="Arial"/>
                <a:ea typeface="Arial"/>
                <a:cs typeface="Arial"/>
                <a:sym typeface="Arial"/>
              </a:rPr>
              <a:t>ADMINISTRATION</a:t>
            </a:r>
            <a:endParaRPr sz="2000">
              <a:solidFill>
                <a:schemeClr val="lt1"/>
              </a:solidFill>
              <a:latin typeface="Arial"/>
              <a:ea typeface="Arial"/>
              <a:cs typeface="Arial"/>
              <a:sym typeface="Arial"/>
            </a:endParaRPr>
          </a:p>
        </p:txBody>
      </p:sp>
      <p:sp>
        <p:nvSpPr>
          <p:cNvPr id="2180" name="Google Shape;2180;p34"/>
          <p:cNvSpPr txBox="1"/>
          <p:nvPr/>
        </p:nvSpPr>
        <p:spPr>
          <a:xfrm>
            <a:off x="2153386" y="1819860"/>
            <a:ext cx="2050484" cy="110739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a:t>
            </a:r>
            <a:endParaRPr i="1" sz="1100" cap="none">
              <a:solidFill>
                <a:srgbClr val="A5A5A5"/>
              </a:solidFill>
              <a:latin typeface="Calibri"/>
              <a:ea typeface="Calibri"/>
              <a:cs typeface="Calibri"/>
              <a:sym typeface="Calibri"/>
            </a:endParaRPr>
          </a:p>
        </p:txBody>
      </p:sp>
      <p:sp>
        <p:nvSpPr>
          <p:cNvPr id="2181" name="Google Shape;2181;p34"/>
          <p:cNvSpPr txBox="1"/>
          <p:nvPr/>
        </p:nvSpPr>
        <p:spPr>
          <a:xfrm>
            <a:off x="2546887" y="5069286"/>
            <a:ext cx="2050484" cy="110739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a:t>
            </a:r>
            <a:endParaRPr i="1" sz="1100" cap="none">
              <a:solidFill>
                <a:srgbClr val="A5A5A5"/>
              </a:solidFill>
              <a:latin typeface="Calibri"/>
              <a:ea typeface="Calibri"/>
              <a:cs typeface="Calibri"/>
              <a:sym typeface="Calibri"/>
            </a:endParaRPr>
          </a:p>
        </p:txBody>
      </p:sp>
      <p:sp>
        <p:nvSpPr>
          <p:cNvPr id="2182" name="Google Shape;2182;p34"/>
          <p:cNvSpPr txBox="1"/>
          <p:nvPr/>
        </p:nvSpPr>
        <p:spPr>
          <a:xfrm>
            <a:off x="8466234" y="1979318"/>
            <a:ext cx="3198817" cy="85613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a:t>
            </a:r>
            <a:endParaRPr i="1" sz="1100" cap="none">
              <a:solidFill>
                <a:srgbClr val="A5A5A5"/>
              </a:solidFill>
              <a:latin typeface="Calibri"/>
              <a:ea typeface="Calibri"/>
              <a:cs typeface="Calibri"/>
              <a:sym typeface="Calibri"/>
            </a:endParaRPr>
          </a:p>
        </p:txBody>
      </p:sp>
      <p:sp>
        <p:nvSpPr>
          <p:cNvPr id="2183" name="Google Shape;2183;p34"/>
          <p:cNvSpPr txBox="1"/>
          <p:nvPr/>
        </p:nvSpPr>
        <p:spPr>
          <a:xfrm>
            <a:off x="8466234" y="3170048"/>
            <a:ext cx="3198817" cy="85613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a:t>
            </a:r>
            <a:endParaRPr i="1" sz="1100" cap="none">
              <a:solidFill>
                <a:srgbClr val="A5A5A5"/>
              </a:solidFill>
              <a:latin typeface="Calibri"/>
              <a:ea typeface="Calibri"/>
              <a:cs typeface="Calibri"/>
              <a:sym typeface="Calibri"/>
            </a:endParaRPr>
          </a:p>
        </p:txBody>
      </p:sp>
      <p:sp>
        <p:nvSpPr>
          <p:cNvPr id="2184" name="Google Shape;2184;p34"/>
          <p:cNvSpPr txBox="1"/>
          <p:nvPr/>
        </p:nvSpPr>
        <p:spPr>
          <a:xfrm>
            <a:off x="8466234" y="4400530"/>
            <a:ext cx="3198817" cy="85613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a:t>
            </a:r>
            <a:endParaRPr i="1" sz="1100" cap="none">
              <a:solidFill>
                <a:srgbClr val="A5A5A5"/>
              </a:solidFill>
              <a:latin typeface="Calibri"/>
              <a:ea typeface="Calibri"/>
              <a:cs typeface="Calibri"/>
              <a:sym typeface="Calibri"/>
            </a:endParaRPr>
          </a:p>
        </p:txBody>
      </p:sp>
      <p:sp>
        <p:nvSpPr>
          <p:cNvPr id="2185" name="Google Shape;2185;p34"/>
          <p:cNvSpPr txBox="1"/>
          <p:nvPr/>
        </p:nvSpPr>
        <p:spPr>
          <a:xfrm>
            <a:off x="8466233" y="5595046"/>
            <a:ext cx="3198817" cy="85613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a:t>
            </a:r>
            <a:endParaRPr i="1" sz="1100" cap="none">
              <a:solidFill>
                <a:srgbClr val="A5A5A5"/>
              </a:solidFill>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167"/>
                                        </p:tgtEl>
                                        <p:attrNameLst>
                                          <p:attrName>style.visibility</p:attrName>
                                        </p:attrNameLst>
                                      </p:cBhvr>
                                      <p:to>
                                        <p:strVal val="visible"/>
                                      </p:to>
                                    </p:set>
                                    <p:animEffect filter="fade" transition="in">
                                      <p:cBhvr>
                                        <p:cTn dur="1000"/>
                                        <p:tgtEl>
                                          <p:spTgt spid="2167"/>
                                        </p:tgtEl>
                                      </p:cBhvr>
                                    </p:animEffect>
                                  </p:childTnLst>
                                </p:cTn>
                              </p:par>
                              <p:par>
                                <p:cTn fill="hold" nodeType="withEffect" presetClass="entr" presetID="10" presetSubtype="0">
                                  <p:stCondLst>
                                    <p:cond delay="500"/>
                                  </p:stCondLst>
                                  <p:childTnLst>
                                    <p:set>
                                      <p:cBhvr>
                                        <p:cTn dur="1" fill="hold">
                                          <p:stCondLst>
                                            <p:cond delay="0"/>
                                          </p:stCondLst>
                                        </p:cTn>
                                        <p:tgtEl>
                                          <p:spTgt spid="2168"/>
                                        </p:tgtEl>
                                        <p:attrNameLst>
                                          <p:attrName>style.visibility</p:attrName>
                                        </p:attrNameLst>
                                      </p:cBhvr>
                                      <p:to>
                                        <p:strVal val="visible"/>
                                      </p:to>
                                    </p:set>
                                    <p:animEffect filter="fade" transition="in">
                                      <p:cBhvr>
                                        <p:cTn dur="1000"/>
                                        <p:tgtEl>
                                          <p:spTgt spid="2168"/>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2159"/>
                                        </p:tgtEl>
                                        <p:attrNameLst>
                                          <p:attrName>style.visibility</p:attrName>
                                        </p:attrNameLst>
                                      </p:cBhvr>
                                      <p:to>
                                        <p:strVal val="visible"/>
                                      </p:to>
                                    </p:set>
                                    <p:anim calcmode="lin" valueType="num">
                                      <p:cBhvr additive="base">
                                        <p:cTn dur="500"/>
                                        <p:tgtEl>
                                          <p:spTgt spid="2159"/>
                                        </p:tgtEl>
                                        <p:attrNameLst>
                                          <p:attrName>ppt_w</p:attrName>
                                        </p:attrNameLst>
                                      </p:cBhvr>
                                      <p:tavLst>
                                        <p:tav fmla="" tm="0">
                                          <p:val>
                                            <p:strVal val="0"/>
                                          </p:val>
                                        </p:tav>
                                        <p:tav fmla="" tm="100000">
                                          <p:val>
                                            <p:strVal val="#ppt_w"/>
                                          </p:val>
                                        </p:tav>
                                      </p:tavLst>
                                    </p:anim>
                                    <p:anim calcmode="lin" valueType="num">
                                      <p:cBhvr additive="base">
                                        <p:cTn dur="500"/>
                                        <p:tgtEl>
                                          <p:spTgt spid="2159"/>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2174"/>
                                        </p:tgtEl>
                                        <p:attrNameLst>
                                          <p:attrName>style.visibility</p:attrName>
                                        </p:attrNameLst>
                                      </p:cBhvr>
                                      <p:to>
                                        <p:strVal val="visible"/>
                                      </p:to>
                                    </p:set>
                                    <p:animEffect filter="fade" transition="in">
                                      <p:cBhvr>
                                        <p:cTn dur="500"/>
                                        <p:tgtEl>
                                          <p:spTgt spid="2174"/>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2180"/>
                                        </p:tgtEl>
                                        <p:attrNameLst>
                                          <p:attrName>style.visibility</p:attrName>
                                        </p:attrNameLst>
                                      </p:cBhvr>
                                      <p:to>
                                        <p:strVal val="visible"/>
                                      </p:to>
                                    </p:set>
                                    <p:animEffect filter="fade" transition="in">
                                      <p:cBhvr>
                                        <p:cTn dur="500"/>
                                        <p:tgtEl>
                                          <p:spTgt spid="2180"/>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2158"/>
                                        </p:tgtEl>
                                        <p:attrNameLst>
                                          <p:attrName>style.visibility</p:attrName>
                                        </p:attrNameLst>
                                      </p:cBhvr>
                                      <p:to>
                                        <p:strVal val="visible"/>
                                      </p:to>
                                    </p:set>
                                    <p:animEffect filter="fade" transition="in">
                                      <p:cBhvr>
                                        <p:cTn dur="500"/>
                                        <p:tgtEl>
                                          <p:spTgt spid="2158"/>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2160"/>
                                        </p:tgtEl>
                                        <p:attrNameLst>
                                          <p:attrName>style.visibility</p:attrName>
                                        </p:attrNameLst>
                                      </p:cBhvr>
                                      <p:to>
                                        <p:strVal val="visible"/>
                                      </p:to>
                                    </p:set>
                                    <p:animEffect filter="fade" transition="in">
                                      <p:cBhvr>
                                        <p:cTn dur="500"/>
                                        <p:tgtEl>
                                          <p:spTgt spid="2160"/>
                                        </p:tgtEl>
                                      </p:cBhvr>
                                    </p:animEffect>
                                  </p:childTnLst>
                                </p:cTn>
                              </p:par>
                            </p:childTnLst>
                          </p:cTn>
                        </p:par>
                        <p:par>
                          <p:cTn fill="hold">
                            <p:stCondLst>
                              <p:cond delay="3500"/>
                            </p:stCondLst>
                            <p:childTnLst>
                              <p:par>
                                <p:cTn fill="hold" nodeType="afterEffect" presetClass="entr" presetID="23" presetSubtype="16">
                                  <p:stCondLst>
                                    <p:cond delay="0"/>
                                  </p:stCondLst>
                                  <p:childTnLst>
                                    <p:set>
                                      <p:cBhvr>
                                        <p:cTn dur="1" fill="hold">
                                          <p:stCondLst>
                                            <p:cond delay="0"/>
                                          </p:stCondLst>
                                        </p:cTn>
                                        <p:tgtEl>
                                          <p:spTgt spid="2169"/>
                                        </p:tgtEl>
                                        <p:attrNameLst>
                                          <p:attrName>style.visibility</p:attrName>
                                        </p:attrNameLst>
                                      </p:cBhvr>
                                      <p:to>
                                        <p:strVal val="visible"/>
                                      </p:to>
                                    </p:set>
                                    <p:anim calcmode="lin" valueType="num">
                                      <p:cBhvr additive="base">
                                        <p:cTn dur="500"/>
                                        <p:tgtEl>
                                          <p:spTgt spid="2169"/>
                                        </p:tgtEl>
                                        <p:attrNameLst>
                                          <p:attrName>ppt_w</p:attrName>
                                        </p:attrNameLst>
                                      </p:cBhvr>
                                      <p:tavLst>
                                        <p:tav fmla="" tm="0">
                                          <p:val>
                                            <p:strVal val="0"/>
                                          </p:val>
                                        </p:tav>
                                        <p:tav fmla="" tm="100000">
                                          <p:val>
                                            <p:strVal val="#ppt_w"/>
                                          </p:val>
                                        </p:tav>
                                      </p:tavLst>
                                    </p:anim>
                                    <p:anim calcmode="lin" valueType="num">
                                      <p:cBhvr additive="base">
                                        <p:cTn dur="500"/>
                                        <p:tgtEl>
                                          <p:spTgt spid="2169"/>
                                        </p:tgtEl>
                                        <p:attrNameLst>
                                          <p:attrName>ppt_h</p:attrName>
                                        </p:attrNameLst>
                                      </p:cBhvr>
                                      <p:tavLst>
                                        <p:tav fmla="" tm="0">
                                          <p:val>
                                            <p:strVal val="0"/>
                                          </p:val>
                                        </p:tav>
                                        <p:tav fmla="" tm="100000">
                                          <p:val>
                                            <p:strVal val="#ppt_h"/>
                                          </p:val>
                                        </p:tav>
                                      </p:tavLst>
                                    </p:anim>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2175"/>
                                        </p:tgtEl>
                                        <p:attrNameLst>
                                          <p:attrName>style.visibility</p:attrName>
                                        </p:attrNameLst>
                                      </p:cBhvr>
                                      <p:to>
                                        <p:strVal val="visible"/>
                                      </p:to>
                                    </p:set>
                                    <p:animEffect filter="fade" transition="in">
                                      <p:cBhvr>
                                        <p:cTn dur="500"/>
                                        <p:tgtEl>
                                          <p:spTgt spid="2175"/>
                                        </p:tgtEl>
                                      </p:cBhvr>
                                    </p:animEffect>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2181"/>
                                        </p:tgtEl>
                                        <p:attrNameLst>
                                          <p:attrName>style.visibility</p:attrName>
                                        </p:attrNameLst>
                                      </p:cBhvr>
                                      <p:to>
                                        <p:strVal val="visible"/>
                                      </p:to>
                                    </p:set>
                                    <p:animEffect filter="fade" transition="in">
                                      <p:cBhvr>
                                        <p:cTn dur="500"/>
                                        <p:tgtEl>
                                          <p:spTgt spid="2181"/>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2161"/>
                                        </p:tgtEl>
                                        <p:attrNameLst>
                                          <p:attrName>style.visibility</p:attrName>
                                        </p:attrNameLst>
                                      </p:cBhvr>
                                      <p:to>
                                        <p:strVal val="visible"/>
                                      </p:to>
                                    </p:set>
                                    <p:animEffect filter="fade" transition="in">
                                      <p:cBhvr>
                                        <p:cTn dur="500"/>
                                        <p:tgtEl>
                                          <p:spTgt spid="2161"/>
                                        </p:tgtEl>
                                      </p:cBhvr>
                                    </p:animEffect>
                                  </p:childTnLst>
                                </p:cTn>
                              </p:par>
                            </p:childTnLst>
                          </p:cTn>
                        </p:par>
                        <p:par>
                          <p:cTn fill="hold">
                            <p:stCondLst>
                              <p:cond delay="5500"/>
                            </p:stCondLst>
                            <p:childTnLst>
                              <p:par>
                                <p:cTn fill="hold" nodeType="afterEffect" presetClass="entr" presetID="10" presetSubtype="0">
                                  <p:stCondLst>
                                    <p:cond delay="0"/>
                                  </p:stCondLst>
                                  <p:childTnLst>
                                    <p:set>
                                      <p:cBhvr>
                                        <p:cTn dur="1" fill="hold">
                                          <p:stCondLst>
                                            <p:cond delay="0"/>
                                          </p:stCondLst>
                                        </p:cTn>
                                        <p:tgtEl>
                                          <p:spTgt spid="2162"/>
                                        </p:tgtEl>
                                        <p:attrNameLst>
                                          <p:attrName>style.visibility</p:attrName>
                                        </p:attrNameLst>
                                      </p:cBhvr>
                                      <p:to>
                                        <p:strVal val="visible"/>
                                      </p:to>
                                    </p:set>
                                    <p:animEffect filter="fade" transition="in">
                                      <p:cBhvr>
                                        <p:cTn dur="500"/>
                                        <p:tgtEl>
                                          <p:spTgt spid="2162"/>
                                        </p:tgtEl>
                                      </p:cBhvr>
                                    </p:animEffect>
                                  </p:childTnLst>
                                </p:cTn>
                              </p:par>
                            </p:childTnLst>
                          </p:cTn>
                        </p:par>
                        <p:par>
                          <p:cTn fill="hold">
                            <p:stCondLst>
                              <p:cond delay="6000"/>
                            </p:stCondLst>
                            <p:childTnLst>
                              <p:par>
                                <p:cTn fill="hold" nodeType="afterEffect" presetClass="entr" presetID="23" presetSubtype="16">
                                  <p:stCondLst>
                                    <p:cond delay="0"/>
                                  </p:stCondLst>
                                  <p:childTnLst>
                                    <p:set>
                                      <p:cBhvr>
                                        <p:cTn dur="1" fill="hold">
                                          <p:stCondLst>
                                            <p:cond delay="0"/>
                                          </p:stCondLst>
                                        </p:cTn>
                                        <p:tgtEl>
                                          <p:spTgt spid="2170"/>
                                        </p:tgtEl>
                                        <p:attrNameLst>
                                          <p:attrName>style.visibility</p:attrName>
                                        </p:attrNameLst>
                                      </p:cBhvr>
                                      <p:to>
                                        <p:strVal val="visible"/>
                                      </p:to>
                                    </p:set>
                                    <p:anim calcmode="lin" valueType="num">
                                      <p:cBhvr additive="base">
                                        <p:cTn dur="500"/>
                                        <p:tgtEl>
                                          <p:spTgt spid="2170"/>
                                        </p:tgtEl>
                                        <p:attrNameLst>
                                          <p:attrName>ppt_w</p:attrName>
                                        </p:attrNameLst>
                                      </p:cBhvr>
                                      <p:tavLst>
                                        <p:tav fmla="" tm="0">
                                          <p:val>
                                            <p:strVal val="0"/>
                                          </p:val>
                                        </p:tav>
                                        <p:tav fmla="" tm="100000">
                                          <p:val>
                                            <p:strVal val="#ppt_w"/>
                                          </p:val>
                                        </p:tav>
                                      </p:tavLst>
                                    </p:anim>
                                    <p:anim calcmode="lin" valueType="num">
                                      <p:cBhvr additive="base">
                                        <p:cTn dur="500"/>
                                        <p:tgtEl>
                                          <p:spTgt spid="2170"/>
                                        </p:tgtEl>
                                        <p:attrNameLst>
                                          <p:attrName>ppt_h</p:attrName>
                                        </p:attrNameLst>
                                      </p:cBhvr>
                                      <p:tavLst>
                                        <p:tav fmla="" tm="0">
                                          <p:val>
                                            <p:strVal val="0"/>
                                          </p:val>
                                        </p:tav>
                                        <p:tav fmla="" tm="100000">
                                          <p:val>
                                            <p:strVal val="#ppt_h"/>
                                          </p:val>
                                        </p:tav>
                                      </p:tavLst>
                                    </p:anim>
                                  </p:childTnLst>
                                </p:cTn>
                              </p:par>
                            </p:childTnLst>
                          </p:cTn>
                        </p:par>
                        <p:par>
                          <p:cTn fill="hold">
                            <p:stCondLst>
                              <p:cond delay="6500"/>
                            </p:stCondLst>
                            <p:childTnLst>
                              <p:par>
                                <p:cTn fill="hold" nodeType="afterEffect" presetClass="entr" presetID="10" presetSubtype="0">
                                  <p:stCondLst>
                                    <p:cond delay="0"/>
                                  </p:stCondLst>
                                  <p:childTnLst>
                                    <p:set>
                                      <p:cBhvr>
                                        <p:cTn dur="1" fill="hold">
                                          <p:stCondLst>
                                            <p:cond delay="0"/>
                                          </p:stCondLst>
                                        </p:cTn>
                                        <p:tgtEl>
                                          <p:spTgt spid="2176"/>
                                        </p:tgtEl>
                                        <p:attrNameLst>
                                          <p:attrName>style.visibility</p:attrName>
                                        </p:attrNameLst>
                                      </p:cBhvr>
                                      <p:to>
                                        <p:strVal val="visible"/>
                                      </p:to>
                                    </p:set>
                                    <p:animEffect filter="fade" transition="in">
                                      <p:cBhvr>
                                        <p:cTn dur="500"/>
                                        <p:tgtEl>
                                          <p:spTgt spid="2176"/>
                                        </p:tgtEl>
                                      </p:cBhvr>
                                    </p:animEffect>
                                  </p:childTnLst>
                                </p:cTn>
                              </p:par>
                            </p:childTnLst>
                          </p:cTn>
                        </p:par>
                        <p:par>
                          <p:cTn fill="hold">
                            <p:stCondLst>
                              <p:cond delay="7000"/>
                            </p:stCondLst>
                            <p:childTnLst>
                              <p:par>
                                <p:cTn fill="hold" nodeType="afterEffect" presetClass="entr" presetID="10" presetSubtype="0">
                                  <p:stCondLst>
                                    <p:cond delay="0"/>
                                  </p:stCondLst>
                                  <p:childTnLst>
                                    <p:set>
                                      <p:cBhvr>
                                        <p:cTn dur="1" fill="hold">
                                          <p:stCondLst>
                                            <p:cond delay="0"/>
                                          </p:stCondLst>
                                        </p:cTn>
                                        <p:tgtEl>
                                          <p:spTgt spid="2182"/>
                                        </p:tgtEl>
                                        <p:attrNameLst>
                                          <p:attrName>style.visibility</p:attrName>
                                        </p:attrNameLst>
                                      </p:cBhvr>
                                      <p:to>
                                        <p:strVal val="visible"/>
                                      </p:to>
                                    </p:set>
                                    <p:animEffect filter="fade" transition="in">
                                      <p:cBhvr>
                                        <p:cTn dur="500"/>
                                        <p:tgtEl>
                                          <p:spTgt spid="2182"/>
                                        </p:tgtEl>
                                      </p:cBhvr>
                                    </p:animEffect>
                                  </p:childTnLst>
                                </p:cTn>
                              </p:par>
                            </p:childTnLst>
                          </p:cTn>
                        </p:par>
                        <p:par>
                          <p:cTn fill="hold">
                            <p:stCondLst>
                              <p:cond delay="7500"/>
                            </p:stCondLst>
                            <p:childTnLst>
                              <p:par>
                                <p:cTn fill="hold" nodeType="afterEffect" presetClass="entr" presetID="10" presetSubtype="0">
                                  <p:stCondLst>
                                    <p:cond delay="0"/>
                                  </p:stCondLst>
                                  <p:childTnLst>
                                    <p:set>
                                      <p:cBhvr>
                                        <p:cTn dur="1" fill="hold">
                                          <p:stCondLst>
                                            <p:cond delay="0"/>
                                          </p:stCondLst>
                                        </p:cTn>
                                        <p:tgtEl>
                                          <p:spTgt spid="2164"/>
                                        </p:tgtEl>
                                        <p:attrNameLst>
                                          <p:attrName>style.visibility</p:attrName>
                                        </p:attrNameLst>
                                      </p:cBhvr>
                                      <p:to>
                                        <p:strVal val="visible"/>
                                      </p:to>
                                    </p:set>
                                    <p:animEffect filter="fade" transition="in">
                                      <p:cBhvr>
                                        <p:cTn dur="500"/>
                                        <p:tgtEl>
                                          <p:spTgt spid="2164"/>
                                        </p:tgtEl>
                                      </p:cBhvr>
                                    </p:animEffect>
                                  </p:childTnLst>
                                </p:cTn>
                              </p:par>
                            </p:childTnLst>
                          </p:cTn>
                        </p:par>
                        <p:par>
                          <p:cTn fill="hold">
                            <p:stCondLst>
                              <p:cond delay="8000"/>
                            </p:stCondLst>
                            <p:childTnLst>
                              <p:par>
                                <p:cTn fill="hold" nodeType="afterEffect" presetClass="entr" presetID="23" presetSubtype="16">
                                  <p:stCondLst>
                                    <p:cond delay="0"/>
                                  </p:stCondLst>
                                  <p:childTnLst>
                                    <p:set>
                                      <p:cBhvr>
                                        <p:cTn dur="1" fill="hold">
                                          <p:stCondLst>
                                            <p:cond delay="0"/>
                                          </p:stCondLst>
                                        </p:cTn>
                                        <p:tgtEl>
                                          <p:spTgt spid="2171"/>
                                        </p:tgtEl>
                                        <p:attrNameLst>
                                          <p:attrName>style.visibility</p:attrName>
                                        </p:attrNameLst>
                                      </p:cBhvr>
                                      <p:to>
                                        <p:strVal val="visible"/>
                                      </p:to>
                                    </p:set>
                                    <p:anim calcmode="lin" valueType="num">
                                      <p:cBhvr additive="base">
                                        <p:cTn dur="500"/>
                                        <p:tgtEl>
                                          <p:spTgt spid="2171"/>
                                        </p:tgtEl>
                                        <p:attrNameLst>
                                          <p:attrName>ppt_w</p:attrName>
                                        </p:attrNameLst>
                                      </p:cBhvr>
                                      <p:tavLst>
                                        <p:tav fmla="" tm="0">
                                          <p:val>
                                            <p:strVal val="0"/>
                                          </p:val>
                                        </p:tav>
                                        <p:tav fmla="" tm="100000">
                                          <p:val>
                                            <p:strVal val="#ppt_w"/>
                                          </p:val>
                                        </p:tav>
                                      </p:tavLst>
                                    </p:anim>
                                    <p:anim calcmode="lin" valueType="num">
                                      <p:cBhvr additive="base">
                                        <p:cTn dur="500"/>
                                        <p:tgtEl>
                                          <p:spTgt spid="2171"/>
                                        </p:tgtEl>
                                        <p:attrNameLst>
                                          <p:attrName>ppt_h</p:attrName>
                                        </p:attrNameLst>
                                      </p:cBhvr>
                                      <p:tavLst>
                                        <p:tav fmla="" tm="0">
                                          <p:val>
                                            <p:strVal val="0"/>
                                          </p:val>
                                        </p:tav>
                                        <p:tav fmla="" tm="100000">
                                          <p:val>
                                            <p:strVal val="#ppt_h"/>
                                          </p:val>
                                        </p:tav>
                                      </p:tavLst>
                                    </p:anim>
                                  </p:childTnLst>
                                </p:cTn>
                              </p:par>
                            </p:childTnLst>
                          </p:cTn>
                        </p:par>
                        <p:par>
                          <p:cTn fill="hold">
                            <p:stCondLst>
                              <p:cond delay="8500"/>
                            </p:stCondLst>
                            <p:childTnLst>
                              <p:par>
                                <p:cTn fill="hold" nodeType="afterEffect" presetClass="entr" presetID="10" presetSubtype="0">
                                  <p:stCondLst>
                                    <p:cond delay="0"/>
                                  </p:stCondLst>
                                  <p:childTnLst>
                                    <p:set>
                                      <p:cBhvr>
                                        <p:cTn dur="1" fill="hold">
                                          <p:stCondLst>
                                            <p:cond delay="0"/>
                                          </p:stCondLst>
                                        </p:cTn>
                                        <p:tgtEl>
                                          <p:spTgt spid="2177"/>
                                        </p:tgtEl>
                                        <p:attrNameLst>
                                          <p:attrName>style.visibility</p:attrName>
                                        </p:attrNameLst>
                                      </p:cBhvr>
                                      <p:to>
                                        <p:strVal val="visible"/>
                                      </p:to>
                                    </p:set>
                                    <p:animEffect filter="fade" transition="in">
                                      <p:cBhvr>
                                        <p:cTn dur="500"/>
                                        <p:tgtEl>
                                          <p:spTgt spid="2177"/>
                                        </p:tgtEl>
                                      </p:cBhvr>
                                    </p:animEffect>
                                  </p:childTnLst>
                                </p:cTn>
                              </p:par>
                            </p:childTnLst>
                          </p:cTn>
                        </p:par>
                        <p:par>
                          <p:cTn fill="hold">
                            <p:stCondLst>
                              <p:cond delay="9000"/>
                            </p:stCondLst>
                            <p:childTnLst>
                              <p:par>
                                <p:cTn fill="hold" nodeType="afterEffect" presetClass="entr" presetID="10" presetSubtype="0">
                                  <p:stCondLst>
                                    <p:cond delay="0"/>
                                  </p:stCondLst>
                                  <p:childTnLst>
                                    <p:set>
                                      <p:cBhvr>
                                        <p:cTn dur="1" fill="hold">
                                          <p:stCondLst>
                                            <p:cond delay="0"/>
                                          </p:stCondLst>
                                        </p:cTn>
                                        <p:tgtEl>
                                          <p:spTgt spid="2183"/>
                                        </p:tgtEl>
                                        <p:attrNameLst>
                                          <p:attrName>style.visibility</p:attrName>
                                        </p:attrNameLst>
                                      </p:cBhvr>
                                      <p:to>
                                        <p:strVal val="visible"/>
                                      </p:to>
                                    </p:set>
                                    <p:animEffect filter="fade" transition="in">
                                      <p:cBhvr>
                                        <p:cTn dur="500"/>
                                        <p:tgtEl>
                                          <p:spTgt spid="2183"/>
                                        </p:tgtEl>
                                      </p:cBhvr>
                                    </p:animEffect>
                                  </p:childTnLst>
                                </p:cTn>
                              </p:par>
                            </p:childTnLst>
                          </p:cTn>
                        </p:par>
                        <p:par>
                          <p:cTn fill="hold">
                            <p:stCondLst>
                              <p:cond delay="9500"/>
                            </p:stCondLst>
                            <p:childTnLst>
                              <p:par>
                                <p:cTn fill="hold" nodeType="afterEffect" presetClass="entr" presetID="10" presetSubtype="0">
                                  <p:stCondLst>
                                    <p:cond delay="0"/>
                                  </p:stCondLst>
                                  <p:childTnLst>
                                    <p:set>
                                      <p:cBhvr>
                                        <p:cTn dur="1" fill="hold">
                                          <p:stCondLst>
                                            <p:cond delay="0"/>
                                          </p:stCondLst>
                                        </p:cTn>
                                        <p:tgtEl>
                                          <p:spTgt spid="2165"/>
                                        </p:tgtEl>
                                        <p:attrNameLst>
                                          <p:attrName>style.visibility</p:attrName>
                                        </p:attrNameLst>
                                      </p:cBhvr>
                                      <p:to>
                                        <p:strVal val="visible"/>
                                      </p:to>
                                    </p:set>
                                    <p:animEffect filter="fade" transition="in">
                                      <p:cBhvr>
                                        <p:cTn dur="500"/>
                                        <p:tgtEl>
                                          <p:spTgt spid="2165"/>
                                        </p:tgtEl>
                                      </p:cBhvr>
                                    </p:animEffect>
                                  </p:childTnLst>
                                </p:cTn>
                              </p:par>
                            </p:childTnLst>
                          </p:cTn>
                        </p:par>
                        <p:par>
                          <p:cTn fill="hold">
                            <p:stCondLst>
                              <p:cond delay="10000"/>
                            </p:stCondLst>
                            <p:childTnLst>
                              <p:par>
                                <p:cTn fill="hold" nodeType="afterEffect" presetClass="entr" presetID="23" presetSubtype="16">
                                  <p:stCondLst>
                                    <p:cond delay="0"/>
                                  </p:stCondLst>
                                  <p:childTnLst>
                                    <p:set>
                                      <p:cBhvr>
                                        <p:cTn dur="1" fill="hold">
                                          <p:stCondLst>
                                            <p:cond delay="0"/>
                                          </p:stCondLst>
                                        </p:cTn>
                                        <p:tgtEl>
                                          <p:spTgt spid="2172"/>
                                        </p:tgtEl>
                                        <p:attrNameLst>
                                          <p:attrName>style.visibility</p:attrName>
                                        </p:attrNameLst>
                                      </p:cBhvr>
                                      <p:to>
                                        <p:strVal val="visible"/>
                                      </p:to>
                                    </p:set>
                                    <p:anim calcmode="lin" valueType="num">
                                      <p:cBhvr additive="base">
                                        <p:cTn dur="500"/>
                                        <p:tgtEl>
                                          <p:spTgt spid="2172"/>
                                        </p:tgtEl>
                                        <p:attrNameLst>
                                          <p:attrName>ppt_w</p:attrName>
                                        </p:attrNameLst>
                                      </p:cBhvr>
                                      <p:tavLst>
                                        <p:tav fmla="" tm="0">
                                          <p:val>
                                            <p:strVal val="0"/>
                                          </p:val>
                                        </p:tav>
                                        <p:tav fmla="" tm="100000">
                                          <p:val>
                                            <p:strVal val="#ppt_w"/>
                                          </p:val>
                                        </p:tav>
                                      </p:tavLst>
                                    </p:anim>
                                    <p:anim calcmode="lin" valueType="num">
                                      <p:cBhvr additive="base">
                                        <p:cTn dur="500"/>
                                        <p:tgtEl>
                                          <p:spTgt spid="2172"/>
                                        </p:tgtEl>
                                        <p:attrNameLst>
                                          <p:attrName>ppt_h</p:attrName>
                                        </p:attrNameLst>
                                      </p:cBhvr>
                                      <p:tavLst>
                                        <p:tav fmla="" tm="0">
                                          <p:val>
                                            <p:strVal val="0"/>
                                          </p:val>
                                        </p:tav>
                                        <p:tav fmla="" tm="100000">
                                          <p:val>
                                            <p:strVal val="#ppt_h"/>
                                          </p:val>
                                        </p:tav>
                                      </p:tavLst>
                                    </p:anim>
                                  </p:childTnLst>
                                </p:cTn>
                              </p:par>
                            </p:childTnLst>
                          </p:cTn>
                        </p:par>
                        <p:par>
                          <p:cTn fill="hold">
                            <p:stCondLst>
                              <p:cond delay="10500"/>
                            </p:stCondLst>
                            <p:childTnLst>
                              <p:par>
                                <p:cTn fill="hold" nodeType="afterEffect" presetClass="entr" presetID="10" presetSubtype="0">
                                  <p:stCondLst>
                                    <p:cond delay="0"/>
                                  </p:stCondLst>
                                  <p:childTnLst>
                                    <p:set>
                                      <p:cBhvr>
                                        <p:cTn dur="1" fill="hold">
                                          <p:stCondLst>
                                            <p:cond delay="0"/>
                                          </p:stCondLst>
                                        </p:cTn>
                                        <p:tgtEl>
                                          <p:spTgt spid="2178"/>
                                        </p:tgtEl>
                                        <p:attrNameLst>
                                          <p:attrName>style.visibility</p:attrName>
                                        </p:attrNameLst>
                                      </p:cBhvr>
                                      <p:to>
                                        <p:strVal val="visible"/>
                                      </p:to>
                                    </p:set>
                                    <p:animEffect filter="fade" transition="in">
                                      <p:cBhvr>
                                        <p:cTn dur="500"/>
                                        <p:tgtEl>
                                          <p:spTgt spid="2178"/>
                                        </p:tgtEl>
                                      </p:cBhvr>
                                    </p:animEffect>
                                  </p:childTnLst>
                                </p:cTn>
                              </p:par>
                            </p:childTnLst>
                          </p:cTn>
                        </p:par>
                        <p:par>
                          <p:cTn fill="hold">
                            <p:stCondLst>
                              <p:cond delay="11000"/>
                            </p:stCondLst>
                            <p:childTnLst>
                              <p:par>
                                <p:cTn fill="hold" nodeType="afterEffect" presetClass="entr" presetID="10" presetSubtype="0">
                                  <p:stCondLst>
                                    <p:cond delay="0"/>
                                  </p:stCondLst>
                                  <p:childTnLst>
                                    <p:set>
                                      <p:cBhvr>
                                        <p:cTn dur="1" fill="hold">
                                          <p:stCondLst>
                                            <p:cond delay="0"/>
                                          </p:stCondLst>
                                        </p:cTn>
                                        <p:tgtEl>
                                          <p:spTgt spid="2184"/>
                                        </p:tgtEl>
                                        <p:attrNameLst>
                                          <p:attrName>style.visibility</p:attrName>
                                        </p:attrNameLst>
                                      </p:cBhvr>
                                      <p:to>
                                        <p:strVal val="visible"/>
                                      </p:to>
                                    </p:set>
                                    <p:animEffect filter="fade" transition="in">
                                      <p:cBhvr>
                                        <p:cTn dur="500"/>
                                        <p:tgtEl>
                                          <p:spTgt spid="2184"/>
                                        </p:tgtEl>
                                      </p:cBhvr>
                                    </p:animEffect>
                                  </p:childTnLst>
                                </p:cTn>
                              </p:par>
                            </p:childTnLst>
                          </p:cTn>
                        </p:par>
                        <p:par>
                          <p:cTn fill="hold">
                            <p:stCondLst>
                              <p:cond delay="11500"/>
                            </p:stCondLst>
                            <p:childTnLst>
                              <p:par>
                                <p:cTn fill="hold" nodeType="afterEffect" presetClass="entr" presetID="10" presetSubtype="0">
                                  <p:stCondLst>
                                    <p:cond delay="0"/>
                                  </p:stCondLst>
                                  <p:childTnLst>
                                    <p:set>
                                      <p:cBhvr>
                                        <p:cTn dur="1" fill="hold">
                                          <p:stCondLst>
                                            <p:cond delay="0"/>
                                          </p:stCondLst>
                                        </p:cTn>
                                        <p:tgtEl>
                                          <p:spTgt spid="2163"/>
                                        </p:tgtEl>
                                        <p:attrNameLst>
                                          <p:attrName>style.visibility</p:attrName>
                                        </p:attrNameLst>
                                      </p:cBhvr>
                                      <p:to>
                                        <p:strVal val="visible"/>
                                      </p:to>
                                    </p:set>
                                    <p:animEffect filter="fade" transition="in">
                                      <p:cBhvr>
                                        <p:cTn dur="500"/>
                                        <p:tgtEl>
                                          <p:spTgt spid="2163"/>
                                        </p:tgtEl>
                                      </p:cBhvr>
                                    </p:animEffect>
                                  </p:childTnLst>
                                </p:cTn>
                              </p:par>
                            </p:childTnLst>
                          </p:cTn>
                        </p:par>
                        <p:par>
                          <p:cTn fill="hold">
                            <p:stCondLst>
                              <p:cond delay="12000"/>
                            </p:stCondLst>
                            <p:childTnLst>
                              <p:par>
                                <p:cTn fill="hold" nodeType="afterEffect" presetClass="entr" presetID="23" presetSubtype="16">
                                  <p:stCondLst>
                                    <p:cond delay="0"/>
                                  </p:stCondLst>
                                  <p:childTnLst>
                                    <p:set>
                                      <p:cBhvr>
                                        <p:cTn dur="1" fill="hold">
                                          <p:stCondLst>
                                            <p:cond delay="0"/>
                                          </p:stCondLst>
                                        </p:cTn>
                                        <p:tgtEl>
                                          <p:spTgt spid="2173"/>
                                        </p:tgtEl>
                                        <p:attrNameLst>
                                          <p:attrName>style.visibility</p:attrName>
                                        </p:attrNameLst>
                                      </p:cBhvr>
                                      <p:to>
                                        <p:strVal val="visible"/>
                                      </p:to>
                                    </p:set>
                                    <p:anim calcmode="lin" valueType="num">
                                      <p:cBhvr additive="base">
                                        <p:cTn dur="500"/>
                                        <p:tgtEl>
                                          <p:spTgt spid="2173"/>
                                        </p:tgtEl>
                                        <p:attrNameLst>
                                          <p:attrName>ppt_w</p:attrName>
                                        </p:attrNameLst>
                                      </p:cBhvr>
                                      <p:tavLst>
                                        <p:tav fmla="" tm="0">
                                          <p:val>
                                            <p:strVal val="0"/>
                                          </p:val>
                                        </p:tav>
                                        <p:tav fmla="" tm="100000">
                                          <p:val>
                                            <p:strVal val="#ppt_w"/>
                                          </p:val>
                                        </p:tav>
                                      </p:tavLst>
                                    </p:anim>
                                    <p:anim calcmode="lin" valueType="num">
                                      <p:cBhvr additive="base">
                                        <p:cTn dur="500"/>
                                        <p:tgtEl>
                                          <p:spTgt spid="2173"/>
                                        </p:tgtEl>
                                        <p:attrNameLst>
                                          <p:attrName>ppt_h</p:attrName>
                                        </p:attrNameLst>
                                      </p:cBhvr>
                                      <p:tavLst>
                                        <p:tav fmla="" tm="0">
                                          <p:val>
                                            <p:strVal val="0"/>
                                          </p:val>
                                        </p:tav>
                                        <p:tav fmla="" tm="100000">
                                          <p:val>
                                            <p:strVal val="#ppt_h"/>
                                          </p:val>
                                        </p:tav>
                                      </p:tavLst>
                                    </p:anim>
                                  </p:childTnLst>
                                </p:cTn>
                              </p:par>
                            </p:childTnLst>
                          </p:cTn>
                        </p:par>
                        <p:par>
                          <p:cTn fill="hold">
                            <p:stCondLst>
                              <p:cond delay="12500"/>
                            </p:stCondLst>
                            <p:childTnLst>
                              <p:par>
                                <p:cTn fill="hold" nodeType="afterEffect" presetClass="entr" presetID="10" presetSubtype="0">
                                  <p:stCondLst>
                                    <p:cond delay="0"/>
                                  </p:stCondLst>
                                  <p:childTnLst>
                                    <p:set>
                                      <p:cBhvr>
                                        <p:cTn dur="1" fill="hold">
                                          <p:stCondLst>
                                            <p:cond delay="0"/>
                                          </p:stCondLst>
                                        </p:cTn>
                                        <p:tgtEl>
                                          <p:spTgt spid="2179"/>
                                        </p:tgtEl>
                                        <p:attrNameLst>
                                          <p:attrName>style.visibility</p:attrName>
                                        </p:attrNameLst>
                                      </p:cBhvr>
                                      <p:to>
                                        <p:strVal val="visible"/>
                                      </p:to>
                                    </p:set>
                                    <p:animEffect filter="fade" transition="in">
                                      <p:cBhvr>
                                        <p:cTn dur="500"/>
                                        <p:tgtEl>
                                          <p:spTgt spid="2179"/>
                                        </p:tgtEl>
                                      </p:cBhvr>
                                    </p:animEffect>
                                  </p:childTnLst>
                                </p:cTn>
                              </p:par>
                            </p:childTnLst>
                          </p:cTn>
                        </p:par>
                        <p:par>
                          <p:cTn fill="hold">
                            <p:stCondLst>
                              <p:cond delay="13000"/>
                            </p:stCondLst>
                            <p:childTnLst>
                              <p:par>
                                <p:cTn fill="hold" nodeType="afterEffect" presetClass="entr" presetID="10" presetSubtype="0">
                                  <p:stCondLst>
                                    <p:cond delay="0"/>
                                  </p:stCondLst>
                                  <p:childTnLst>
                                    <p:set>
                                      <p:cBhvr>
                                        <p:cTn dur="1" fill="hold">
                                          <p:stCondLst>
                                            <p:cond delay="0"/>
                                          </p:stCondLst>
                                        </p:cTn>
                                        <p:tgtEl>
                                          <p:spTgt spid="2185"/>
                                        </p:tgtEl>
                                        <p:attrNameLst>
                                          <p:attrName>style.visibility</p:attrName>
                                        </p:attrNameLst>
                                      </p:cBhvr>
                                      <p:to>
                                        <p:strVal val="visible"/>
                                      </p:to>
                                    </p:set>
                                    <p:animEffect filter="fade" transition="in">
                                      <p:cBhvr>
                                        <p:cTn dur="500"/>
                                        <p:tgtEl>
                                          <p:spTgt spid="218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189" name="Shape 2189"/>
        <p:cNvGrpSpPr/>
        <p:nvPr/>
      </p:nvGrpSpPr>
      <p:grpSpPr>
        <a:xfrm>
          <a:off x="0" y="0"/>
          <a:ext cx="0" cy="0"/>
          <a:chOff x="0" y="0"/>
          <a:chExt cx="0" cy="0"/>
        </a:xfrm>
      </p:grpSpPr>
      <p:cxnSp>
        <p:nvCxnSpPr>
          <p:cNvPr id="2190" name="Google Shape;2190;p35"/>
          <p:cNvCxnSpPr/>
          <p:nvPr/>
        </p:nvCxnSpPr>
        <p:spPr>
          <a:xfrm rot="10800000">
            <a:off x="6105173" y="704040"/>
            <a:ext cx="1" cy="6480000"/>
          </a:xfrm>
          <a:prstGeom prst="straightConnector1">
            <a:avLst/>
          </a:prstGeom>
          <a:noFill/>
          <a:ln cap="flat" cmpd="sng" w="25400">
            <a:solidFill>
              <a:srgbClr val="BFBFBF"/>
            </a:solidFill>
            <a:prstDash val="dash"/>
            <a:miter lim="800000"/>
            <a:headEnd len="med" w="med" type="oval"/>
            <a:tailEnd len="med" w="med" type="oval"/>
          </a:ln>
        </p:spPr>
      </p:cxnSp>
      <p:cxnSp>
        <p:nvCxnSpPr>
          <p:cNvPr id="2191" name="Google Shape;2191;p35"/>
          <p:cNvCxnSpPr/>
          <p:nvPr/>
        </p:nvCxnSpPr>
        <p:spPr>
          <a:xfrm flipH="1" rot="10800000">
            <a:off x="8460724" y="4247056"/>
            <a:ext cx="360000" cy="1"/>
          </a:xfrm>
          <a:prstGeom prst="straightConnector1">
            <a:avLst/>
          </a:prstGeom>
          <a:noFill/>
          <a:ln cap="flat" cmpd="sng" w="25400">
            <a:solidFill>
              <a:srgbClr val="BFBFBF"/>
            </a:solidFill>
            <a:prstDash val="dash"/>
            <a:miter lim="800000"/>
            <a:headEnd len="sm" w="sm" type="none"/>
            <a:tailEnd len="sm" w="sm" type="none"/>
          </a:ln>
        </p:spPr>
      </p:cxnSp>
      <p:cxnSp>
        <p:nvCxnSpPr>
          <p:cNvPr id="2192" name="Google Shape;2192;p35"/>
          <p:cNvCxnSpPr/>
          <p:nvPr/>
        </p:nvCxnSpPr>
        <p:spPr>
          <a:xfrm flipH="1" rot="10800000">
            <a:off x="5054397" y="1917524"/>
            <a:ext cx="360000" cy="1"/>
          </a:xfrm>
          <a:prstGeom prst="straightConnector1">
            <a:avLst/>
          </a:prstGeom>
          <a:noFill/>
          <a:ln cap="flat" cmpd="sng" w="25400">
            <a:solidFill>
              <a:srgbClr val="BFBFBF"/>
            </a:solidFill>
            <a:prstDash val="dash"/>
            <a:miter lim="800000"/>
            <a:headEnd len="sm" w="sm" type="none"/>
            <a:tailEnd len="sm" w="sm" type="none"/>
          </a:ln>
        </p:spPr>
      </p:cxnSp>
      <p:sp>
        <p:nvSpPr>
          <p:cNvPr id="2193" name="Google Shape;2193;p35"/>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194" name="Google Shape;2194;p35"/>
          <p:cNvSpPr/>
          <p:nvPr/>
        </p:nvSpPr>
        <p:spPr>
          <a:xfrm>
            <a:off x="5387916" y="1183010"/>
            <a:ext cx="1440000" cy="1440000"/>
          </a:xfrm>
          <a:prstGeom prst="ellipse">
            <a:avLst/>
          </a:prstGeom>
          <a:solidFill>
            <a:schemeClr val="accent1">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2195" name="Google Shape;2195;p35"/>
          <p:cNvGrpSpPr/>
          <p:nvPr/>
        </p:nvGrpSpPr>
        <p:grpSpPr>
          <a:xfrm>
            <a:off x="3237536" y="1017524"/>
            <a:ext cx="1800000" cy="1800000"/>
            <a:chOff x="5385173" y="1917525"/>
            <a:chExt cx="1440000" cy="1440000"/>
          </a:xfrm>
        </p:grpSpPr>
        <p:sp>
          <p:nvSpPr>
            <p:cNvPr id="2196" name="Google Shape;2196;p35"/>
            <p:cNvSpPr/>
            <p:nvPr/>
          </p:nvSpPr>
          <p:spPr>
            <a:xfrm>
              <a:off x="5385173" y="1917525"/>
              <a:ext cx="1440000" cy="1440000"/>
            </a:xfrm>
            <a:prstGeom prst="ellipse">
              <a:avLst/>
            </a:prstGeom>
            <a:solidFill>
              <a:schemeClr val="accent1">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197" name="Google Shape;2197;p35"/>
            <p:cNvSpPr/>
            <p:nvPr/>
          </p:nvSpPr>
          <p:spPr>
            <a:xfrm>
              <a:off x="5475173" y="2007525"/>
              <a:ext cx="1260000" cy="1260000"/>
            </a:xfrm>
            <a:prstGeom prst="ellipse">
              <a:avLst/>
            </a:prstGeom>
            <a:solidFill>
              <a:srgbClr val="18232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198" name="Google Shape;2198;p35"/>
          <p:cNvSpPr txBox="1"/>
          <p:nvPr/>
        </p:nvSpPr>
        <p:spPr>
          <a:xfrm>
            <a:off x="3301309" y="1550295"/>
            <a:ext cx="1672453" cy="600164"/>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400"/>
              <a:buFont typeface="Arial"/>
              <a:buNone/>
            </a:pPr>
            <a:r>
              <a:rPr lang="id-ID" sz="2400">
                <a:solidFill>
                  <a:schemeClr val="lt1"/>
                </a:solidFill>
                <a:latin typeface="Arial"/>
                <a:ea typeface="Arial"/>
                <a:cs typeface="Arial"/>
                <a:sym typeface="Arial"/>
              </a:rPr>
              <a:t>mANAGER</a:t>
            </a:r>
            <a:endParaRPr sz="2400">
              <a:solidFill>
                <a:schemeClr val="lt1"/>
              </a:solidFill>
              <a:latin typeface="Arial"/>
              <a:ea typeface="Arial"/>
              <a:cs typeface="Arial"/>
              <a:sym typeface="Arial"/>
            </a:endParaRPr>
          </a:p>
        </p:txBody>
      </p:sp>
      <p:grpSp>
        <p:nvGrpSpPr>
          <p:cNvPr id="2199" name="Google Shape;2199;p35"/>
          <p:cNvGrpSpPr/>
          <p:nvPr/>
        </p:nvGrpSpPr>
        <p:grpSpPr>
          <a:xfrm>
            <a:off x="8794243" y="3512542"/>
            <a:ext cx="1440000" cy="1440000"/>
            <a:chOff x="5385173" y="1917525"/>
            <a:chExt cx="1440000" cy="1440000"/>
          </a:xfrm>
        </p:grpSpPr>
        <p:sp>
          <p:nvSpPr>
            <p:cNvPr id="2200" name="Google Shape;2200;p35"/>
            <p:cNvSpPr/>
            <p:nvPr/>
          </p:nvSpPr>
          <p:spPr>
            <a:xfrm>
              <a:off x="5385173" y="1917525"/>
              <a:ext cx="1440000" cy="1440000"/>
            </a:xfrm>
            <a:prstGeom prst="ellipse">
              <a:avLst/>
            </a:prstGeom>
            <a:solidFill>
              <a:schemeClr val="accent2">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01" name="Google Shape;2201;p35"/>
            <p:cNvSpPr/>
            <p:nvPr/>
          </p:nvSpPr>
          <p:spPr>
            <a:xfrm>
              <a:off x="5475173" y="2007525"/>
              <a:ext cx="1260000" cy="1260000"/>
            </a:xfrm>
            <a:prstGeom prst="ellipse">
              <a:avLst/>
            </a:prstGeom>
            <a:solidFill>
              <a:srgbClr val="146F6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cxnSp>
        <p:nvCxnSpPr>
          <p:cNvPr id="2202" name="Google Shape;2202;p35"/>
          <p:cNvCxnSpPr/>
          <p:nvPr/>
        </p:nvCxnSpPr>
        <p:spPr>
          <a:xfrm flipH="1" rot="10800000">
            <a:off x="6112190" y="4247056"/>
            <a:ext cx="540000" cy="1"/>
          </a:xfrm>
          <a:prstGeom prst="straightConnector1">
            <a:avLst/>
          </a:prstGeom>
          <a:noFill/>
          <a:ln cap="flat" cmpd="sng" w="25400">
            <a:solidFill>
              <a:srgbClr val="BFBFBF"/>
            </a:solidFill>
            <a:prstDash val="dash"/>
            <a:miter lim="800000"/>
            <a:headEnd len="sm" w="sm" type="none"/>
            <a:tailEnd len="sm" w="sm" type="none"/>
          </a:ln>
        </p:spPr>
      </p:cxnSp>
      <p:sp>
        <p:nvSpPr>
          <p:cNvPr id="2203" name="Google Shape;2203;p35"/>
          <p:cNvSpPr/>
          <p:nvPr/>
        </p:nvSpPr>
        <p:spPr>
          <a:xfrm>
            <a:off x="6643863" y="3347056"/>
            <a:ext cx="1800000" cy="1800000"/>
          </a:xfrm>
          <a:prstGeom prst="ellipse">
            <a:avLst/>
          </a:prstGeom>
          <a:solidFill>
            <a:schemeClr val="accent2">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04" name="Google Shape;2204;p35"/>
          <p:cNvSpPr txBox="1"/>
          <p:nvPr/>
        </p:nvSpPr>
        <p:spPr>
          <a:xfrm>
            <a:off x="8681579" y="3879827"/>
            <a:ext cx="1672453" cy="600164"/>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400"/>
              <a:buFont typeface="Arial"/>
              <a:buNone/>
            </a:pPr>
            <a:r>
              <a:rPr lang="id-ID" sz="2400">
                <a:solidFill>
                  <a:schemeClr val="lt1"/>
                </a:solidFill>
                <a:latin typeface="Arial"/>
                <a:ea typeface="Arial"/>
                <a:cs typeface="Arial"/>
                <a:sym typeface="Arial"/>
              </a:rPr>
              <a:t>CEO</a:t>
            </a:r>
            <a:endParaRPr sz="2400">
              <a:solidFill>
                <a:schemeClr val="lt1"/>
              </a:solidFill>
              <a:latin typeface="Arial"/>
              <a:ea typeface="Arial"/>
              <a:cs typeface="Arial"/>
              <a:sym typeface="Arial"/>
            </a:endParaRPr>
          </a:p>
        </p:txBody>
      </p:sp>
      <p:sp>
        <p:nvSpPr>
          <p:cNvPr id="2205" name="Google Shape;2205;p35"/>
          <p:cNvSpPr txBox="1"/>
          <p:nvPr/>
        </p:nvSpPr>
        <p:spPr>
          <a:xfrm>
            <a:off x="366646" y="1017524"/>
            <a:ext cx="2734885" cy="1963459"/>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2610"/>
              <a:buFont typeface="Arial"/>
              <a:buNone/>
            </a:pPr>
            <a:r>
              <a:rPr b="1" lang="id-ID" sz="1800" cap="none">
                <a:solidFill>
                  <a:srgbClr val="3F3F3F"/>
                </a:solidFill>
                <a:latin typeface="Calibri"/>
                <a:ea typeface="Calibri"/>
                <a:cs typeface="Calibri"/>
                <a:sym typeface="Calibri"/>
              </a:rPr>
              <a:t>MANUEL PELLEGRINI</a:t>
            </a:r>
            <a:endParaRPr/>
          </a:p>
          <a:p>
            <a:pPr indent="0" lvl="0" marL="0" marR="0" rtl="0" algn="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206" name="Google Shape;2206;p35"/>
          <p:cNvSpPr txBox="1"/>
          <p:nvPr/>
        </p:nvSpPr>
        <p:spPr>
          <a:xfrm>
            <a:off x="6640365" y="5157959"/>
            <a:ext cx="5024687" cy="110075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610"/>
              <a:buFont typeface="Arial"/>
              <a:buNone/>
            </a:pPr>
            <a:r>
              <a:rPr b="1" lang="id-ID" sz="1800" cap="none">
                <a:solidFill>
                  <a:srgbClr val="3F3F3F"/>
                </a:solidFill>
                <a:latin typeface="Calibri"/>
                <a:ea typeface="Calibri"/>
                <a:cs typeface="Calibri"/>
                <a:sym typeface="Calibri"/>
              </a:rPr>
              <a:t>BUNAR BUNTARAN</a:t>
            </a:r>
            <a:endParaRPr/>
          </a:p>
          <a:p>
            <a:pPr indent="0" lvl="0" marL="0" marR="0" rtl="0" algn="l">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207" name="Google Shape;2207;p35"/>
          <p:cNvSpPr txBox="1"/>
          <p:nvPr/>
        </p:nvSpPr>
        <p:spPr>
          <a:xfrm>
            <a:off x="914196" y="3476888"/>
            <a:ext cx="4140201" cy="2951308"/>
          </a:xfrm>
          <a:prstGeom prst="rect">
            <a:avLst/>
          </a:prstGeom>
          <a:noFill/>
          <a:ln>
            <a:noFill/>
          </a:ln>
        </p:spPr>
        <p:txBody>
          <a:bodyPr anchorCtr="0" anchor="t" bIns="45700" lIns="91425" spcFirstLastPara="1" rIns="91425" wrap="square" tIns="45700">
            <a:noAutofit/>
          </a:bodyPr>
          <a:lstStyle/>
          <a:p>
            <a:pPr indent="0" lvl="0" marL="0" marR="0" rtl="0" algn="r">
              <a:lnSpc>
                <a:spcPct val="70000"/>
              </a:lnSpc>
              <a:spcBef>
                <a:spcPts val="0"/>
              </a:spcBef>
              <a:spcAft>
                <a:spcPts val="0"/>
              </a:spcAft>
              <a:buClr>
                <a:srgbClr val="18232D"/>
              </a:buClr>
              <a:buSzPts val="3480"/>
              <a:buFont typeface="Arial"/>
              <a:buNone/>
            </a:pPr>
            <a:r>
              <a:rPr lang="id-ID" sz="2400" cap="none">
                <a:solidFill>
                  <a:srgbClr val="7F7F7F"/>
                </a:solidFill>
                <a:latin typeface="Arial"/>
                <a:ea typeface="Arial"/>
                <a:cs typeface="Arial"/>
                <a:sym typeface="Arial"/>
              </a:rPr>
              <a:t>Key to success is</a:t>
            </a:r>
            <a:r>
              <a:rPr lang="id-ID" sz="2800" cap="none">
                <a:solidFill>
                  <a:srgbClr val="7F7F7F"/>
                </a:solidFill>
                <a:latin typeface="Arial"/>
                <a:ea typeface="Arial"/>
                <a:cs typeface="Arial"/>
                <a:sym typeface="Arial"/>
              </a:rPr>
              <a:t> </a:t>
            </a:r>
            <a:r>
              <a:rPr b="1" lang="id-ID" sz="4000" cap="none">
                <a:solidFill>
                  <a:srgbClr val="7F7F7F"/>
                </a:solidFill>
                <a:latin typeface="Arial"/>
                <a:ea typeface="Arial"/>
                <a:cs typeface="Arial"/>
                <a:sym typeface="Arial"/>
              </a:rPr>
              <a:t>cooperation</a:t>
            </a:r>
            <a:endParaRPr b="1" sz="2800" cap="none">
              <a:solidFill>
                <a:srgbClr val="7F7F7F"/>
              </a:solidFill>
              <a:latin typeface="Arial"/>
              <a:ea typeface="Arial"/>
              <a:cs typeface="Arial"/>
              <a:sym typeface="Arial"/>
            </a:endParaRPr>
          </a:p>
          <a:p>
            <a:pPr indent="0" lvl="0" marL="0" marR="0" rtl="0" algn="r">
              <a:spcBef>
                <a:spcPts val="840"/>
              </a:spcBef>
              <a:spcAft>
                <a:spcPts val="0"/>
              </a:spcAft>
              <a:buClr>
                <a:srgbClr val="18232D"/>
              </a:buClr>
              <a:buSzPts val="1740"/>
              <a:buFont typeface="Arial"/>
              <a:buNone/>
            </a:pPr>
            <a:r>
              <a:rPr lang="id-ID" sz="12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 It was popularised in the 1960s with the release of Letraset sheets containing Lorem Ipsum passages.</a:t>
            </a:r>
            <a:endParaRPr/>
          </a:p>
          <a:p>
            <a:pPr indent="0" lvl="0" marL="0" marR="0" rtl="0" algn="r">
              <a:spcBef>
                <a:spcPts val="840"/>
              </a:spcBef>
              <a:spcAft>
                <a:spcPts val="0"/>
              </a:spcAft>
              <a:buClr>
                <a:srgbClr val="18232D"/>
              </a:buClr>
              <a:buSzPts val="1740"/>
              <a:buFont typeface="Arial"/>
              <a:buNone/>
            </a:pPr>
            <a:r>
              <a:t/>
            </a:r>
            <a:endParaRPr sz="1200" cap="none">
              <a:solidFill>
                <a:srgbClr val="7F7F7F"/>
              </a:solidFill>
              <a:latin typeface="Calibri"/>
              <a:ea typeface="Calibri"/>
              <a:cs typeface="Calibri"/>
              <a:sym typeface="Calibri"/>
            </a:endParaRPr>
          </a:p>
          <a:p>
            <a:pPr indent="0" lvl="0" marL="0" marR="0" rtl="0" algn="r">
              <a:lnSpc>
                <a:spcPct val="60000"/>
              </a:lnSpc>
              <a:spcBef>
                <a:spcPts val="840"/>
              </a:spcBef>
              <a:spcAft>
                <a:spcPts val="0"/>
              </a:spcAft>
              <a:buClr>
                <a:srgbClr val="18232D"/>
              </a:buClr>
              <a:buSzPts val="1740"/>
              <a:buFont typeface="Arial"/>
              <a:buNone/>
            </a:pPr>
            <a:r>
              <a:rPr lang="id-ID" sz="1200" cap="none">
                <a:solidFill>
                  <a:srgbClr val="7F7F7F"/>
                </a:solidFill>
                <a:latin typeface="Calibri"/>
                <a:ea typeface="Calibri"/>
                <a:cs typeface="Calibri"/>
                <a:sym typeface="Calibri"/>
              </a:rPr>
              <a:t>Bunar Buntaran</a:t>
            </a:r>
            <a:endParaRPr/>
          </a:p>
          <a:p>
            <a:pPr indent="0" lvl="0" marL="0" marR="0" rtl="0" algn="r">
              <a:lnSpc>
                <a:spcPct val="60000"/>
              </a:lnSpc>
              <a:spcBef>
                <a:spcPts val="820"/>
              </a:spcBef>
              <a:spcAft>
                <a:spcPts val="0"/>
              </a:spcAft>
              <a:buClr>
                <a:srgbClr val="18232D"/>
              </a:buClr>
              <a:buSzPts val="1595"/>
              <a:buFont typeface="Arial"/>
              <a:buNone/>
            </a:pPr>
            <a:r>
              <a:rPr i="1" lang="id-ID" sz="1100" cap="none">
                <a:solidFill>
                  <a:srgbClr val="BFBFBF"/>
                </a:solidFill>
                <a:latin typeface="Calibri"/>
                <a:ea typeface="Calibri"/>
                <a:cs typeface="Calibri"/>
                <a:sym typeface="Calibri"/>
              </a:rPr>
              <a:t>CEO</a:t>
            </a:r>
            <a:endParaRPr i="1" sz="1200" cap="none">
              <a:solidFill>
                <a:srgbClr val="BFBFBF"/>
              </a:solidFill>
              <a:latin typeface="Calibri"/>
              <a:ea typeface="Calibri"/>
              <a:cs typeface="Calibri"/>
              <a:sym typeface="Calibri"/>
            </a:endParaRPr>
          </a:p>
        </p:txBody>
      </p:sp>
      <p:sp>
        <p:nvSpPr>
          <p:cNvPr id="2208" name="Google Shape;2208;p35"/>
          <p:cNvSpPr txBox="1"/>
          <p:nvPr/>
        </p:nvSpPr>
        <p:spPr>
          <a:xfrm>
            <a:off x="4196569" y="-158676"/>
            <a:ext cx="3817207" cy="938719"/>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TEAM</a:t>
            </a:r>
            <a:endParaRPr sz="4000">
              <a:solidFill>
                <a:srgbClr val="7F7F7F"/>
              </a:solidFill>
              <a:latin typeface="Arial"/>
              <a:ea typeface="Arial"/>
              <a:cs typeface="Arial"/>
              <a:sym typeface="Arial"/>
            </a:endParaRPr>
          </a:p>
        </p:txBody>
      </p:sp>
      <p:pic>
        <p:nvPicPr>
          <p:cNvPr id="2209" name="Google Shape;2209;p35"/>
          <p:cNvPicPr preferRelativeResize="0"/>
          <p:nvPr>
            <p:ph idx="3" type="pic"/>
          </p:nvPr>
        </p:nvPicPr>
        <p:blipFill rotWithShape="1">
          <a:blip r:embed="rId3">
            <a:alphaModFix/>
          </a:blip>
          <a:srcRect b="0" l="21910" r="21909" t="0"/>
          <a:stretch/>
        </p:blipFill>
        <p:spPr>
          <a:xfrm>
            <a:off x="5477916" y="1273010"/>
            <a:ext cx="1260000" cy="1260000"/>
          </a:xfrm>
          <a:prstGeom prst="rect">
            <a:avLst/>
          </a:prstGeom>
          <a:noFill/>
          <a:ln>
            <a:noFill/>
          </a:ln>
        </p:spPr>
      </p:pic>
      <p:pic>
        <p:nvPicPr>
          <p:cNvPr id="2210" name="Google Shape;2210;p35"/>
          <p:cNvPicPr preferRelativeResize="0"/>
          <p:nvPr>
            <p:ph idx="2" type="pic"/>
          </p:nvPr>
        </p:nvPicPr>
        <p:blipFill rotWithShape="1">
          <a:blip r:embed="rId4">
            <a:alphaModFix/>
          </a:blip>
          <a:srcRect b="0" l="21875" r="21874" t="0"/>
          <a:stretch/>
        </p:blipFill>
        <p:spPr>
          <a:xfrm>
            <a:off x="6756363" y="3459556"/>
            <a:ext cx="1575000" cy="1575000"/>
          </a:xfrm>
          <a:prstGeom prst="rect">
            <a:avLst/>
          </a:prstGeom>
          <a:noFill/>
          <a:ln>
            <a:noFill/>
          </a:ln>
        </p:spPr>
      </p:pic>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2208"/>
                                        </p:tgtEl>
                                        <p:attrNameLst>
                                          <p:attrName>style.visibility</p:attrName>
                                        </p:attrNameLst>
                                      </p:cBhvr>
                                      <p:to>
                                        <p:strVal val="visible"/>
                                      </p:to>
                                    </p:set>
                                    <p:animEffect filter="fade" transition="in">
                                      <p:cBhvr>
                                        <p:cTn dur="1000"/>
                                        <p:tgtEl>
                                          <p:spTgt spid="2208"/>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190"/>
                                        </p:tgtEl>
                                        <p:attrNameLst>
                                          <p:attrName>style.visibility</p:attrName>
                                        </p:attrNameLst>
                                      </p:cBhvr>
                                      <p:to>
                                        <p:strVal val="visible"/>
                                      </p:to>
                                    </p:set>
                                    <p:animEffect filter="fade" transition="in">
                                      <p:cBhvr>
                                        <p:cTn dur="500"/>
                                        <p:tgtEl>
                                          <p:spTgt spid="2190"/>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2192"/>
                                        </p:tgtEl>
                                        <p:attrNameLst>
                                          <p:attrName>style.visibility</p:attrName>
                                        </p:attrNameLst>
                                      </p:cBhvr>
                                      <p:to>
                                        <p:strVal val="visible"/>
                                      </p:to>
                                    </p:set>
                                    <p:animEffect filter="fade" transition="in">
                                      <p:cBhvr>
                                        <p:cTn dur="500"/>
                                        <p:tgtEl>
                                          <p:spTgt spid="2192"/>
                                        </p:tgtEl>
                                      </p:cBhvr>
                                    </p:animEffect>
                                  </p:childTnLst>
                                </p:cTn>
                              </p:par>
                            </p:childTnLst>
                          </p:cTn>
                        </p:par>
                        <p:par>
                          <p:cTn fill="hold">
                            <p:stCondLst>
                              <p:cond delay="2000"/>
                            </p:stCondLst>
                            <p:childTnLst>
                              <p:par>
                                <p:cTn fill="hold" nodeType="afterEffect" presetClass="entr" presetID="23" presetSubtype="16">
                                  <p:stCondLst>
                                    <p:cond delay="0"/>
                                  </p:stCondLst>
                                  <p:childTnLst>
                                    <p:set>
                                      <p:cBhvr>
                                        <p:cTn dur="1" fill="hold">
                                          <p:stCondLst>
                                            <p:cond delay="0"/>
                                          </p:stCondLst>
                                        </p:cTn>
                                        <p:tgtEl>
                                          <p:spTgt spid="2195"/>
                                        </p:tgtEl>
                                        <p:attrNameLst>
                                          <p:attrName>style.visibility</p:attrName>
                                        </p:attrNameLst>
                                      </p:cBhvr>
                                      <p:to>
                                        <p:strVal val="visible"/>
                                      </p:to>
                                    </p:set>
                                    <p:anim calcmode="lin" valueType="num">
                                      <p:cBhvr additive="base">
                                        <p:cTn dur="500"/>
                                        <p:tgtEl>
                                          <p:spTgt spid="2195"/>
                                        </p:tgtEl>
                                        <p:attrNameLst>
                                          <p:attrName>ppt_w</p:attrName>
                                        </p:attrNameLst>
                                      </p:cBhvr>
                                      <p:tavLst>
                                        <p:tav fmla="" tm="0">
                                          <p:val>
                                            <p:strVal val="0"/>
                                          </p:val>
                                        </p:tav>
                                        <p:tav fmla="" tm="100000">
                                          <p:val>
                                            <p:strVal val="#ppt_w"/>
                                          </p:val>
                                        </p:tav>
                                      </p:tavLst>
                                    </p:anim>
                                    <p:anim calcmode="lin" valueType="num">
                                      <p:cBhvr additive="base">
                                        <p:cTn dur="500"/>
                                        <p:tgtEl>
                                          <p:spTgt spid="2195"/>
                                        </p:tgtEl>
                                        <p:attrNameLst>
                                          <p:attrName>ppt_h</p:attrName>
                                        </p:attrNameLst>
                                      </p:cBhvr>
                                      <p:tavLst>
                                        <p:tav fmla="" tm="0">
                                          <p:val>
                                            <p:strVal val="0"/>
                                          </p:val>
                                        </p:tav>
                                        <p:tav fmla="" tm="100000">
                                          <p:val>
                                            <p:strVal val="#ppt_h"/>
                                          </p:val>
                                        </p:tav>
                                      </p:tavLst>
                                    </p:anim>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2198"/>
                                        </p:tgtEl>
                                        <p:attrNameLst>
                                          <p:attrName>style.visibility</p:attrName>
                                        </p:attrNameLst>
                                      </p:cBhvr>
                                      <p:to>
                                        <p:strVal val="visible"/>
                                      </p:to>
                                    </p:set>
                                    <p:animEffect filter="fade" transition="in">
                                      <p:cBhvr>
                                        <p:cTn dur="1000"/>
                                        <p:tgtEl>
                                          <p:spTgt spid="2198"/>
                                        </p:tgtEl>
                                      </p:cBhvr>
                                    </p:animEffect>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2205"/>
                                        </p:tgtEl>
                                        <p:attrNameLst>
                                          <p:attrName>style.visibility</p:attrName>
                                        </p:attrNameLst>
                                      </p:cBhvr>
                                      <p:to>
                                        <p:strVal val="visible"/>
                                      </p:to>
                                    </p:set>
                                    <p:animEffect filter="fade" transition="in">
                                      <p:cBhvr>
                                        <p:cTn dur="500"/>
                                        <p:tgtEl>
                                          <p:spTgt spid="2205"/>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2202"/>
                                        </p:tgtEl>
                                        <p:attrNameLst>
                                          <p:attrName>style.visibility</p:attrName>
                                        </p:attrNameLst>
                                      </p:cBhvr>
                                      <p:to>
                                        <p:strVal val="visible"/>
                                      </p:to>
                                    </p:set>
                                    <p:animEffect filter="fade" transition="in">
                                      <p:cBhvr>
                                        <p:cTn dur="500"/>
                                        <p:tgtEl>
                                          <p:spTgt spid="2202"/>
                                        </p:tgtEl>
                                      </p:cBhvr>
                                    </p:animEffect>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2191"/>
                                        </p:tgtEl>
                                        <p:attrNameLst>
                                          <p:attrName>style.visibility</p:attrName>
                                        </p:attrNameLst>
                                      </p:cBhvr>
                                      <p:to>
                                        <p:strVal val="visible"/>
                                      </p:to>
                                    </p:set>
                                    <p:animEffect filter="fade" transition="in">
                                      <p:cBhvr>
                                        <p:cTn dur="500"/>
                                        <p:tgtEl>
                                          <p:spTgt spid="2191"/>
                                        </p:tgtEl>
                                      </p:cBhvr>
                                    </p:animEffect>
                                  </p:childTnLst>
                                </p:cTn>
                              </p:par>
                            </p:childTnLst>
                          </p:cTn>
                        </p:par>
                        <p:par>
                          <p:cTn fill="hold">
                            <p:stCondLst>
                              <p:cond delay="5000"/>
                            </p:stCondLst>
                            <p:childTnLst>
                              <p:par>
                                <p:cTn fill="hold" nodeType="afterEffect" presetClass="entr" presetID="23" presetSubtype="16">
                                  <p:stCondLst>
                                    <p:cond delay="0"/>
                                  </p:stCondLst>
                                  <p:childTnLst>
                                    <p:set>
                                      <p:cBhvr>
                                        <p:cTn dur="1" fill="hold">
                                          <p:stCondLst>
                                            <p:cond delay="0"/>
                                          </p:stCondLst>
                                        </p:cTn>
                                        <p:tgtEl>
                                          <p:spTgt spid="2199"/>
                                        </p:tgtEl>
                                        <p:attrNameLst>
                                          <p:attrName>style.visibility</p:attrName>
                                        </p:attrNameLst>
                                      </p:cBhvr>
                                      <p:to>
                                        <p:strVal val="visible"/>
                                      </p:to>
                                    </p:set>
                                    <p:anim calcmode="lin" valueType="num">
                                      <p:cBhvr additive="base">
                                        <p:cTn dur="500"/>
                                        <p:tgtEl>
                                          <p:spTgt spid="2199"/>
                                        </p:tgtEl>
                                        <p:attrNameLst>
                                          <p:attrName>ppt_w</p:attrName>
                                        </p:attrNameLst>
                                      </p:cBhvr>
                                      <p:tavLst>
                                        <p:tav fmla="" tm="0">
                                          <p:val>
                                            <p:strVal val="0"/>
                                          </p:val>
                                        </p:tav>
                                        <p:tav fmla="" tm="100000">
                                          <p:val>
                                            <p:strVal val="#ppt_w"/>
                                          </p:val>
                                        </p:tav>
                                      </p:tavLst>
                                    </p:anim>
                                    <p:anim calcmode="lin" valueType="num">
                                      <p:cBhvr additive="base">
                                        <p:cTn dur="500"/>
                                        <p:tgtEl>
                                          <p:spTgt spid="2199"/>
                                        </p:tgtEl>
                                        <p:attrNameLst>
                                          <p:attrName>ppt_h</p:attrName>
                                        </p:attrNameLst>
                                      </p:cBhvr>
                                      <p:tavLst>
                                        <p:tav fmla="" tm="0">
                                          <p:val>
                                            <p:strVal val="0"/>
                                          </p:val>
                                        </p:tav>
                                        <p:tav fmla="" tm="100000">
                                          <p:val>
                                            <p:strVal val="#ppt_h"/>
                                          </p:val>
                                        </p:tav>
                                      </p:tavLst>
                                    </p:anim>
                                  </p:childTnLst>
                                </p:cTn>
                              </p:par>
                            </p:childTnLst>
                          </p:cTn>
                        </p:par>
                        <p:par>
                          <p:cTn fill="hold">
                            <p:stCondLst>
                              <p:cond delay="5500"/>
                            </p:stCondLst>
                            <p:childTnLst>
                              <p:par>
                                <p:cTn fill="hold" nodeType="afterEffect" presetClass="entr" presetID="10" presetSubtype="0">
                                  <p:stCondLst>
                                    <p:cond delay="0"/>
                                  </p:stCondLst>
                                  <p:childTnLst>
                                    <p:set>
                                      <p:cBhvr>
                                        <p:cTn dur="1" fill="hold">
                                          <p:stCondLst>
                                            <p:cond delay="0"/>
                                          </p:stCondLst>
                                        </p:cTn>
                                        <p:tgtEl>
                                          <p:spTgt spid="2204"/>
                                        </p:tgtEl>
                                        <p:attrNameLst>
                                          <p:attrName>style.visibility</p:attrName>
                                        </p:attrNameLst>
                                      </p:cBhvr>
                                      <p:to>
                                        <p:strVal val="visible"/>
                                      </p:to>
                                    </p:set>
                                    <p:animEffect filter="fade" transition="in">
                                      <p:cBhvr>
                                        <p:cTn dur="1000"/>
                                        <p:tgtEl>
                                          <p:spTgt spid="2204"/>
                                        </p:tgtEl>
                                      </p:cBhvr>
                                    </p:animEffect>
                                  </p:childTnLst>
                                </p:cTn>
                              </p:par>
                            </p:childTnLst>
                          </p:cTn>
                        </p:par>
                        <p:par>
                          <p:cTn fill="hold">
                            <p:stCondLst>
                              <p:cond delay="6500"/>
                            </p:stCondLst>
                            <p:childTnLst>
                              <p:par>
                                <p:cTn fill="hold" nodeType="afterEffect" presetClass="entr" presetID="10" presetSubtype="0">
                                  <p:stCondLst>
                                    <p:cond delay="0"/>
                                  </p:stCondLst>
                                  <p:childTnLst>
                                    <p:set>
                                      <p:cBhvr>
                                        <p:cTn dur="1" fill="hold">
                                          <p:stCondLst>
                                            <p:cond delay="0"/>
                                          </p:stCondLst>
                                        </p:cTn>
                                        <p:tgtEl>
                                          <p:spTgt spid="2206"/>
                                        </p:tgtEl>
                                        <p:attrNameLst>
                                          <p:attrName>style.visibility</p:attrName>
                                        </p:attrNameLst>
                                      </p:cBhvr>
                                      <p:to>
                                        <p:strVal val="visible"/>
                                      </p:to>
                                    </p:set>
                                    <p:animEffect filter="fade" transition="in">
                                      <p:cBhvr>
                                        <p:cTn dur="500"/>
                                        <p:tgtEl>
                                          <p:spTgt spid="2206"/>
                                        </p:tgtEl>
                                      </p:cBhvr>
                                    </p:animEffect>
                                  </p:childTnLst>
                                </p:cTn>
                              </p:par>
                            </p:childTnLst>
                          </p:cTn>
                        </p:par>
                        <p:par>
                          <p:cTn fill="hold">
                            <p:stCondLst>
                              <p:cond delay="7000"/>
                            </p:stCondLst>
                            <p:childTnLst>
                              <p:par>
                                <p:cTn fill="hold" nodeType="afterEffect" presetClass="entr" presetID="10" presetSubtype="0">
                                  <p:stCondLst>
                                    <p:cond delay="0"/>
                                  </p:stCondLst>
                                  <p:childTnLst>
                                    <p:set>
                                      <p:cBhvr>
                                        <p:cTn dur="1" fill="hold">
                                          <p:stCondLst>
                                            <p:cond delay="0"/>
                                          </p:stCondLst>
                                        </p:cTn>
                                        <p:tgtEl>
                                          <p:spTgt spid="2207"/>
                                        </p:tgtEl>
                                        <p:attrNameLst>
                                          <p:attrName>style.visibility</p:attrName>
                                        </p:attrNameLst>
                                      </p:cBhvr>
                                      <p:to>
                                        <p:strVal val="visible"/>
                                      </p:to>
                                    </p:set>
                                    <p:animEffect filter="fade" transition="in">
                                      <p:cBhvr>
                                        <p:cTn dur="750"/>
                                        <p:tgtEl>
                                          <p:spTgt spid="220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214" name="Shape 2214"/>
        <p:cNvGrpSpPr/>
        <p:nvPr/>
      </p:nvGrpSpPr>
      <p:grpSpPr>
        <a:xfrm>
          <a:off x="0" y="0"/>
          <a:ext cx="0" cy="0"/>
          <a:chOff x="0" y="0"/>
          <a:chExt cx="0" cy="0"/>
        </a:xfrm>
      </p:grpSpPr>
      <p:cxnSp>
        <p:nvCxnSpPr>
          <p:cNvPr id="2215" name="Google Shape;2215;p36"/>
          <p:cNvCxnSpPr/>
          <p:nvPr/>
        </p:nvCxnSpPr>
        <p:spPr>
          <a:xfrm flipH="1" rot="10800000">
            <a:off x="6807937" y="3367297"/>
            <a:ext cx="360000" cy="1"/>
          </a:xfrm>
          <a:prstGeom prst="straightConnector1">
            <a:avLst/>
          </a:prstGeom>
          <a:noFill/>
          <a:ln cap="flat" cmpd="sng" w="25400">
            <a:solidFill>
              <a:srgbClr val="BFBFBF"/>
            </a:solidFill>
            <a:prstDash val="dash"/>
            <a:miter lim="800000"/>
            <a:headEnd len="sm" w="sm" type="none"/>
            <a:tailEnd len="sm" w="sm" type="none"/>
          </a:ln>
        </p:spPr>
      </p:cxnSp>
      <p:cxnSp>
        <p:nvCxnSpPr>
          <p:cNvPr id="2216" name="Google Shape;2216;p36"/>
          <p:cNvCxnSpPr/>
          <p:nvPr/>
        </p:nvCxnSpPr>
        <p:spPr>
          <a:xfrm rot="10800000">
            <a:off x="6105173" y="-108764"/>
            <a:ext cx="1" cy="7200000"/>
          </a:xfrm>
          <a:prstGeom prst="straightConnector1">
            <a:avLst/>
          </a:prstGeom>
          <a:noFill/>
          <a:ln cap="flat" cmpd="sng" w="25400">
            <a:solidFill>
              <a:srgbClr val="BFBFBF"/>
            </a:solidFill>
            <a:prstDash val="dash"/>
            <a:miter lim="800000"/>
            <a:headEnd len="med" w="med" type="oval"/>
            <a:tailEnd len="med" w="med" type="oval"/>
          </a:ln>
        </p:spPr>
      </p:cxnSp>
      <p:cxnSp>
        <p:nvCxnSpPr>
          <p:cNvPr id="2217" name="Google Shape;2217;p36"/>
          <p:cNvCxnSpPr/>
          <p:nvPr/>
        </p:nvCxnSpPr>
        <p:spPr>
          <a:xfrm flipH="1" rot="10800000">
            <a:off x="5068911" y="1612716"/>
            <a:ext cx="360000" cy="1"/>
          </a:xfrm>
          <a:prstGeom prst="straightConnector1">
            <a:avLst/>
          </a:prstGeom>
          <a:noFill/>
          <a:ln cap="flat" cmpd="sng" w="25400">
            <a:solidFill>
              <a:srgbClr val="BFBFBF"/>
            </a:solidFill>
            <a:prstDash val="dash"/>
            <a:miter lim="800000"/>
            <a:headEnd len="sm" w="sm" type="none"/>
            <a:tailEnd len="sm" w="sm" type="none"/>
          </a:ln>
        </p:spPr>
      </p:cxnSp>
      <p:sp>
        <p:nvSpPr>
          <p:cNvPr id="2218" name="Google Shape;2218;p36"/>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219" name="Google Shape;2219;p36"/>
          <p:cNvSpPr/>
          <p:nvPr/>
        </p:nvSpPr>
        <p:spPr>
          <a:xfrm>
            <a:off x="5387916" y="878202"/>
            <a:ext cx="1440000" cy="1440000"/>
          </a:xfrm>
          <a:prstGeom prst="ellipse">
            <a:avLst/>
          </a:prstGeom>
          <a:solidFill>
            <a:schemeClr val="accent3">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2220" name="Google Shape;2220;p36"/>
          <p:cNvGrpSpPr/>
          <p:nvPr/>
        </p:nvGrpSpPr>
        <p:grpSpPr>
          <a:xfrm>
            <a:off x="3237536" y="712716"/>
            <a:ext cx="1800000" cy="1800000"/>
            <a:chOff x="5385173" y="1917525"/>
            <a:chExt cx="1440000" cy="1440000"/>
          </a:xfrm>
        </p:grpSpPr>
        <p:sp>
          <p:nvSpPr>
            <p:cNvPr id="2221" name="Google Shape;2221;p36"/>
            <p:cNvSpPr/>
            <p:nvPr/>
          </p:nvSpPr>
          <p:spPr>
            <a:xfrm>
              <a:off x="5385173" y="1917525"/>
              <a:ext cx="1440000" cy="1440000"/>
            </a:xfrm>
            <a:prstGeom prst="ellipse">
              <a:avLst/>
            </a:prstGeom>
            <a:solidFill>
              <a:schemeClr val="accent3">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22" name="Google Shape;2222;p36"/>
            <p:cNvSpPr/>
            <p:nvPr/>
          </p:nvSpPr>
          <p:spPr>
            <a:xfrm>
              <a:off x="5475173" y="2007525"/>
              <a:ext cx="1260000" cy="1260000"/>
            </a:xfrm>
            <a:prstGeom prst="ellipse">
              <a:avLst/>
            </a:prstGeom>
            <a:solidFill>
              <a:srgbClr val="5C8A3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223" name="Google Shape;2223;p36"/>
          <p:cNvSpPr txBox="1"/>
          <p:nvPr/>
        </p:nvSpPr>
        <p:spPr>
          <a:xfrm>
            <a:off x="3301309" y="1245487"/>
            <a:ext cx="1672453" cy="600164"/>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400"/>
              <a:buFont typeface="Arial"/>
              <a:buNone/>
            </a:pPr>
            <a:r>
              <a:rPr lang="id-ID" sz="2400">
                <a:solidFill>
                  <a:schemeClr val="lt1"/>
                </a:solidFill>
                <a:latin typeface="Arial"/>
                <a:ea typeface="Arial"/>
                <a:cs typeface="Arial"/>
                <a:sym typeface="Arial"/>
              </a:rPr>
              <a:t>SUPERVISOR</a:t>
            </a:r>
            <a:endParaRPr sz="2400">
              <a:solidFill>
                <a:schemeClr val="lt1"/>
              </a:solidFill>
              <a:latin typeface="Arial"/>
              <a:ea typeface="Arial"/>
              <a:cs typeface="Arial"/>
              <a:sym typeface="Arial"/>
            </a:endParaRPr>
          </a:p>
        </p:txBody>
      </p:sp>
      <p:sp>
        <p:nvSpPr>
          <p:cNvPr id="2224" name="Google Shape;2224;p36"/>
          <p:cNvSpPr/>
          <p:nvPr/>
        </p:nvSpPr>
        <p:spPr>
          <a:xfrm>
            <a:off x="5376900" y="2641875"/>
            <a:ext cx="1440000" cy="1440000"/>
          </a:xfrm>
          <a:prstGeom prst="ellipse">
            <a:avLst/>
          </a:prstGeom>
          <a:solidFill>
            <a:schemeClr val="accent4">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2225" name="Google Shape;2225;p36"/>
          <p:cNvGrpSpPr/>
          <p:nvPr/>
        </p:nvGrpSpPr>
        <p:grpSpPr>
          <a:xfrm>
            <a:off x="7087322" y="2476389"/>
            <a:ext cx="1800000" cy="1800000"/>
            <a:chOff x="5385173" y="1917525"/>
            <a:chExt cx="1440000" cy="1440000"/>
          </a:xfrm>
        </p:grpSpPr>
        <p:sp>
          <p:nvSpPr>
            <p:cNvPr id="2226" name="Google Shape;2226;p36"/>
            <p:cNvSpPr/>
            <p:nvPr/>
          </p:nvSpPr>
          <p:spPr>
            <a:xfrm>
              <a:off x="5385173" y="1917525"/>
              <a:ext cx="1440000" cy="1440000"/>
            </a:xfrm>
            <a:prstGeom prst="ellipse">
              <a:avLst/>
            </a:prstGeom>
            <a:solidFill>
              <a:schemeClr val="accent4">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27" name="Google Shape;2227;p36"/>
            <p:cNvSpPr/>
            <p:nvPr/>
          </p:nvSpPr>
          <p:spPr>
            <a:xfrm>
              <a:off x="5475173" y="2007525"/>
              <a:ext cx="1260000" cy="1260000"/>
            </a:xfrm>
            <a:prstGeom prst="ellipse">
              <a:avLst/>
            </a:prstGeom>
            <a:solidFill>
              <a:srgbClr val="EEA20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228" name="Google Shape;2228;p36"/>
          <p:cNvSpPr txBox="1"/>
          <p:nvPr/>
        </p:nvSpPr>
        <p:spPr>
          <a:xfrm>
            <a:off x="7151092" y="3023674"/>
            <a:ext cx="1672453" cy="600164"/>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400"/>
              <a:buFont typeface="Arial"/>
              <a:buNone/>
            </a:pPr>
            <a:r>
              <a:rPr lang="id-ID" sz="2400">
                <a:solidFill>
                  <a:schemeClr val="lt1"/>
                </a:solidFill>
                <a:latin typeface="Arial"/>
                <a:ea typeface="Arial"/>
                <a:cs typeface="Arial"/>
                <a:sym typeface="Arial"/>
              </a:rPr>
              <a:t>MARKETING</a:t>
            </a:r>
            <a:endParaRPr sz="2400">
              <a:solidFill>
                <a:schemeClr val="lt1"/>
              </a:solidFill>
              <a:latin typeface="Arial"/>
              <a:ea typeface="Arial"/>
              <a:cs typeface="Arial"/>
              <a:sym typeface="Arial"/>
            </a:endParaRPr>
          </a:p>
        </p:txBody>
      </p:sp>
      <p:sp>
        <p:nvSpPr>
          <p:cNvPr id="2229" name="Google Shape;2229;p36"/>
          <p:cNvSpPr txBox="1"/>
          <p:nvPr/>
        </p:nvSpPr>
        <p:spPr>
          <a:xfrm>
            <a:off x="333828" y="712716"/>
            <a:ext cx="2756801" cy="180000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2610"/>
              <a:buFont typeface="Arial"/>
              <a:buNone/>
            </a:pPr>
            <a:r>
              <a:rPr b="1" lang="id-ID" sz="1800" cap="none">
                <a:solidFill>
                  <a:srgbClr val="3F3F3F"/>
                </a:solidFill>
                <a:latin typeface="Calibri"/>
                <a:ea typeface="Calibri"/>
                <a:cs typeface="Calibri"/>
                <a:sym typeface="Calibri"/>
              </a:rPr>
              <a:t>SERGIO AQUARIO</a:t>
            </a:r>
            <a:endParaRPr/>
          </a:p>
          <a:p>
            <a:pPr indent="0" lvl="0" marL="0" marR="0" rtl="0" algn="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230" name="Google Shape;2230;p36"/>
          <p:cNvSpPr txBox="1"/>
          <p:nvPr/>
        </p:nvSpPr>
        <p:spPr>
          <a:xfrm>
            <a:off x="9005193" y="2476389"/>
            <a:ext cx="2755138" cy="196345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610"/>
              <a:buFont typeface="Arial"/>
              <a:buNone/>
            </a:pPr>
            <a:r>
              <a:rPr b="1" lang="id-ID" sz="1800" cap="none">
                <a:solidFill>
                  <a:srgbClr val="3F3F3F"/>
                </a:solidFill>
                <a:latin typeface="Calibri"/>
                <a:ea typeface="Calibri"/>
                <a:cs typeface="Calibri"/>
                <a:sym typeface="Calibri"/>
              </a:rPr>
              <a:t>TAEMAN ZHU</a:t>
            </a:r>
            <a:endParaRPr/>
          </a:p>
          <a:p>
            <a:pPr indent="0" lvl="0" marL="0" marR="0" rtl="0" algn="l">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cxnSp>
        <p:nvCxnSpPr>
          <p:cNvPr id="2231" name="Google Shape;2231;p36"/>
          <p:cNvCxnSpPr/>
          <p:nvPr/>
        </p:nvCxnSpPr>
        <p:spPr>
          <a:xfrm flipH="1" rot="10800000">
            <a:off x="5068911" y="5123396"/>
            <a:ext cx="360000" cy="1"/>
          </a:xfrm>
          <a:prstGeom prst="straightConnector1">
            <a:avLst/>
          </a:prstGeom>
          <a:noFill/>
          <a:ln cap="flat" cmpd="sng" w="25400">
            <a:solidFill>
              <a:srgbClr val="BFBFBF"/>
            </a:solidFill>
            <a:prstDash val="dash"/>
            <a:miter lim="800000"/>
            <a:headEnd len="sm" w="sm" type="none"/>
            <a:tailEnd len="sm" w="sm" type="none"/>
          </a:ln>
        </p:spPr>
      </p:cxnSp>
      <p:sp>
        <p:nvSpPr>
          <p:cNvPr id="2232" name="Google Shape;2232;p36"/>
          <p:cNvSpPr/>
          <p:nvPr/>
        </p:nvSpPr>
        <p:spPr>
          <a:xfrm>
            <a:off x="5387916" y="4388882"/>
            <a:ext cx="1440000" cy="1440000"/>
          </a:xfrm>
          <a:prstGeom prst="ellipse">
            <a:avLst/>
          </a:prstGeom>
          <a:solidFill>
            <a:schemeClr val="accent5">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2233" name="Google Shape;2233;p36"/>
          <p:cNvGrpSpPr/>
          <p:nvPr/>
        </p:nvGrpSpPr>
        <p:grpSpPr>
          <a:xfrm>
            <a:off x="3237536" y="4223396"/>
            <a:ext cx="1800000" cy="1800000"/>
            <a:chOff x="5385173" y="1917525"/>
            <a:chExt cx="1440000" cy="1440000"/>
          </a:xfrm>
        </p:grpSpPr>
        <p:sp>
          <p:nvSpPr>
            <p:cNvPr id="2234" name="Google Shape;2234;p36"/>
            <p:cNvSpPr/>
            <p:nvPr/>
          </p:nvSpPr>
          <p:spPr>
            <a:xfrm>
              <a:off x="5385173" y="1917525"/>
              <a:ext cx="1440000" cy="1440000"/>
            </a:xfrm>
            <a:prstGeom prst="ellipse">
              <a:avLst/>
            </a:prstGeom>
            <a:solidFill>
              <a:schemeClr val="accent5">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35" name="Google Shape;2235;p36"/>
            <p:cNvSpPr/>
            <p:nvPr/>
          </p:nvSpPr>
          <p:spPr>
            <a:xfrm>
              <a:off x="5475173" y="2007525"/>
              <a:ext cx="1260000" cy="1260000"/>
            </a:xfrm>
            <a:prstGeom prst="ellipse">
              <a:avLst/>
            </a:prstGeom>
            <a:solidFill>
              <a:srgbClr val="E81A0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236" name="Google Shape;2236;p36"/>
          <p:cNvSpPr txBox="1"/>
          <p:nvPr/>
        </p:nvSpPr>
        <p:spPr>
          <a:xfrm>
            <a:off x="3301309" y="4756167"/>
            <a:ext cx="1672453" cy="600164"/>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400"/>
              <a:buFont typeface="Arial"/>
              <a:buNone/>
            </a:pPr>
            <a:r>
              <a:rPr lang="id-ID" sz="2400">
                <a:solidFill>
                  <a:schemeClr val="lt1"/>
                </a:solidFill>
                <a:latin typeface="Arial"/>
                <a:ea typeface="Arial"/>
                <a:cs typeface="Arial"/>
                <a:sym typeface="Arial"/>
              </a:rPr>
              <a:t>WAREHOUSE</a:t>
            </a:r>
            <a:endParaRPr sz="2400">
              <a:solidFill>
                <a:schemeClr val="lt1"/>
              </a:solidFill>
              <a:latin typeface="Arial"/>
              <a:ea typeface="Arial"/>
              <a:cs typeface="Arial"/>
              <a:sym typeface="Arial"/>
            </a:endParaRPr>
          </a:p>
        </p:txBody>
      </p:sp>
      <p:sp>
        <p:nvSpPr>
          <p:cNvPr id="2237" name="Google Shape;2237;p36"/>
          <p:cNvSpPr txBox="1"/>
          <p:nvPr/>
        </p:nvSpPr>
        <p:spPr>
          <a:xfrm>
            <a:off x="333828" y="4223396"/>
            <a:ext cx="2756801" cy="190395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2610"/>
              <a:buFont typeface="Arial"/>
              <a:buNone/>
            </a:pPr>
            <a:r>
              <a:rPr b="1" lang="id-ID" sz="1800" cap="none">
                <a:solidFill>
                  <a:srgbClr val="3F3F3F"/>
                </a:solidFill>
                <a:latin typeface="Calibri"/>
                <a:ea typeface="Calibri"/>
                <a:cs typeface="Calibri"/>
                <a:sym typeface="Calibri"/>
              </a:rPr>
              <a:t>JHON LAMBOZ</a:t>
            </a:r>
            <a:endParaRPr/>
          </a:p>
          <a:p>
            <a:pPr indent="0" lvl="0" marL="0" marR="0" rtl="0" algn="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pic>
        <p:nvPicPr>
          <p:cNvPr id="2238" name="Google Shape;2238;p36"/>
          <p:cNvPicPr preferRelativeResize="0"/>
          <p:nvPr>
            <p:ph idx="4" type="pic"/>
          </p:nvPr>
        </p:nvPicPr>
        <p:blipFill rotWithShape="1">
          <a:blip r:embed="rId3">
            <a:alphaModFix/>
          </a:blip>
          <a:srcRect b="0" l="21910" r="21909" t="0"/>
          <a:stretch/>
        </p:blipFill>
        <p:spPr>
          <a:xfrm>
            <a:off x="5477916" y="968202"/>
            <a:ext cx="1260000" cy="1260000"/>
          </a:xfrm>
          <a:prstGeom prst="rect">
            <a:avLst/>
          </a:prstGeom>
          <a:noFill/>
          <a:ln>
            <a:noFill/>
          </a:ln>
        </p:spPr>
      </p:pic>
      <p:pic>
        <p:nvPicPr>
          <p:cNvPr id="2239" name="Google Shape;2239;p36"/>
          <p:cNvPicPr preferRelativeResize="0"/>
          <p:nvPr>
            <p:ph idx="2" type="pic"/>
          </p:nvPr>
        </p:nvPicPr>
        <p:blipFill rotWithShape="1">
          <a:blip r:embed="rId3">
            <a:alphaModFix/>
          </a:blip>
          <a:srcRect b="0" l="21910" r="21909" t="0"/>
          <a:stretch/>
        </p:blipFill>
        <p:spPr>
          <a:xfrm>
            <a:off x="5477916" y="2715209"/>
            <a:ext cx="1260000" cy="1260000"/>
          </a:xfrm>
          <a:prstGeom prst="rect">
            <a:avLst/>
          </a:prstGeom>
          <a:noFill/>
          <a:ln>
            <a:noFill/>
          </a:ln>
        </p:spPr>
      </p:pic>
      <p:pic>
        <p:nvPicPr>
          <p:cNvPr id="2240" name="Google Shape;2240;p36"/>
          <p:cNvPicPr preferRelativeResize="0"/>
          <p:nvPr>
            <p:ph idx="3" type="pic"/>
          </p:nvPr>
        </p:nvPicPr>
        <p:blipFill rotWithShape="1">
          <a:blip r:embed="rId3">
            <a:alphaModFix/>
          </a:blip>
          <a:srcRect b="0" l="21910" r="21909" t="0"/>
          <a:stretch/>
        </p:blipFill>
        <p:spPr>
          <a:xfrm>
            <a:off x="5477916" y="4462216"/>
            <a:ext cx="1260000" cy="1260000"/>
          </a:xfrm>
          <a:prstGeom prst="rect">
            <a:avLst/>
          </a:prstGeom>
          <a:noFill/>
          <a:ln>
            <a:noFill/>
          </a:ln>
        </p:spPr>
      </p:pic>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216"/>
                                        </p:tgtEl>
                                        <p:attrNameLst>
                                          <p:attrName>style.visibility</p:attrName>
                                        </p:attrNameLst>
                                      </p:cBhvr>
                                      <p:to>
                                        <p:strVal val="visible"/>
                                      </p:to>
                                    </p:set>
                                    <p:animEffect filter="fade" transition="in">
                                      <p:cBhvr>
                                        <p:cTn dur="500"/>
                                        <p:tgtEl>
                                          <p:spTgt spid="221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217"/>
                                        </p:tgtEl>
                                        <p:attrNameLst>
                                          <p:attrName>style.visibility</p:attrName>
                                        </p:attrNameLst>
                                      </p:cBhvr>
                                      <p:to>
                                        <p:strVal val="visible"/>
                                      </p:to>
                                    </p:set>
                                    <p:animEffect filter="fade" transition="in">
                                      <p:cBhvr>
                                        <p:cTn dur="500"/>
                                        <p:tgtEl>
                                          <p:spTgt spid="2217"/>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2220"/>
                                        </p:tgtEl>
                                        <p:attrNameLst>
                                          <p:attrName>style.visibility</p:attrName>
                                        </p:attrNameLst>
                                      </p:cBhvr>
                                      <p:to>
                                        <p:strVal val="visible"/>
                                      </p:to>
                                    </p:set>
                                    <p:anim calcmode="lin" valueType="num">
                                      <p:cBhvr additive="base">
                                        <p:cTn dur="500"/>
                                        <p:tgtEl>
                                          <p:spTgt spid="2220"/>
                                        </p:tgtEl>
                                        <p:attrNameLst>
                                          <p:attrName>ppt_w</p:attrName>
                                        </p:attrNameLst>
                                      </p:cBhvr>
                                      <p:tavLst>
                                        <p:tav fmla="" tm="0">
                                          <p:val>
                                            <p:strVal val="0"/>
                                          </p:val>
                                        </p:tav>
                                        <p:tav fmla="" tm="100000">
                                          <p:val>
                                            <p:strVal val="#ppt_w"/>
                                          </p:val>
                                        </p:tav>
                                      </p:tavLst>
                                    </p:anim>
                                    <p:anim calcmode="lin" valueType="num">
                                      <p:cBhvr additive="base">
                                        <p:cTn dur="500"/>
                                        <p:tgtEl>
                                          <p:spTgt spid="2220"/>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2223"/>
                                        </p:tgtEl>
                                        <p:attrNameLst>
                                          <p:attrName>style.visibility</p:attrName>
                                        </p:attrNameLst>
                                      </p:cBhvr>
                                      <p:to>
                                        <p:strVal val="visible"/>
                                      </p:to>
                                    </p:set>
                                    <p:animEffect filter="fade" transition="in">
                                      <p:cBhvr>
                                        <p:cTn dur="1000"/>
                                        <p:tgtEl>
                                          <p:spTgt spid="2223"/>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2229"/>
                                        </p:tgtEl>
                                        <p:attrNameLst>
                                          <p:attrName>style.visibility</p:attrName>
                                        </p:attrNameLst>
                                      </p:cBhvr>
                                      <p:to>
                                        <p:strVal val="visible"/>
                                      </p:to>
                                    </p:set>
                                    <p:animEffect filter="fade" transition="in">
                                      <p:cBhvr>
                                        <p:cTn dur="500"/>
                                        <p:tgtEl>
                                          <p:spTgt spid="2229"/>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2215"/>
                                        </p:tgtEl>
                                        <p:attrNameLst>
                                          <p:attrName>style.visibility</p:attrName>
                                        </p:attrNameLst>
                                      </p:cBhvr>
                                      <p:to>
                                        <p:strVal val="visible"/>
                                      </p:to>
                                    </p:set>
                                    <p:animEffect filter="fade" transition="in">
                                      <p:cBhvr>
                                        <p:cTn dur="500"/>
                                        <p:tgtEl>
                                          <p:spTgt spid="2215"/>
                                        </p:tgtEl>
                                      </p:cBhvr>
                                    </p:animEffect>
                                  </p:childTnLst>
                                </p:cTn>
                              </p:par>
                            </p:childTnLst>
                          </p:cTn>
                        </p:par>
                        <p:par>
                          <p:cTn fill="hold">
                            <p:stCondLst>
                              <p:cond delay="3500"/>
                            </p:stCondLst>
                            <p:childTnLst>
                              <p:par>
                                <p:cTn fill="hold" nodeType="afterEffect" presetClass="entr" presetID="23" presetSubtype="16">
                                  <p:stCondLst>
                                    <p:cond delay="0"/>
                                  </p:stCondLst>
                                  <p:childTnLst>
                                    <p:set>
                                      <p:cBhvr>
                                        <p:cTn dur="1" fill="hold">
                                          <p:stCondLst>
                                            <p:cond delay="0"/>
                                          </p:stCondLst>
                                        </p:cTn>
                                        <p:tgtEl>
                                          <p:spTgt spid="2225"/>
                                        </p:tgtEl>
                                        <p:attrNameLst>
                                          <p:attrName>style.visibility</p:attrName>
                                        </p:attrNameLst>
                                      </p:cBhvr>
                                      <p:to>
                                        <p:strVal val="visible"/>
                                      </p:to>
                                    </p:set>
                                    <p:anim calcmode="lin" valueType="num">
                                      <p:cBhvr additive="base">
                                        <p:cTn dur="500"/>
                                        <p:tgtEl>
                                          <p:spTgt spid="2225"/>
                                        </p:tgtEl>
                                        <p:attrNameLst>
                                          <p:attrName>ppt_w</p:attrName>
                                        </p:attrNameLst>
                                      </p:cBhvr>
                                      <p:tavLst>
                                        <p:tav fmla="" tm="0">
                                          <p:val>
                                            <p:strVal val="0"/>
                                          </p:val>
                                        </p:tav>
                                        <p:tav fmla="" tm="100000">
                                          <p:val>
                                            <p:strVal val="#ppt_w"/>
                                          </p:val>
                                        </p:tav>
                                      </p:tavLst>
                                    </p:anim>
                                    <p:anim calcmode="lin" valueType="num">
                                      <p:cBhvr additive="base">
                                        <p:cTn dur="500"/>
                                        <p:tgtEl>
                                          <p:spTgt spid="2225"/>
                                        </p:tgtEl>
                                        <p:attrNameLst>
                                          <p:attrName>ppt_h</p:attrName>
                                        </p:attrNameLst>
                                      </p:cBhvr>
                                      <p:tavLst>
                                        <p:tav fmla="" tm="0">
                                          <p:val>
                                            <p:strVal val="0"/>
                                          </p:val>
                                        </p:tav>
                                        <p:tav fmla="" tm="100000">
                                          <p:val>
                                            <p:strVal val="#ppt_h"/>
                                          </p:val>
                                        </p:tav>
                                      </p:tavLst>
                                    </p:anim>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2228"/>
                                        </p:tgtEl>
                                        <p:attrNameLst>
                                          <p:attrName>style.visibility</p:attrName>
                                        </p:attrNameLst>
                                      </p:cBhvr>
                                      <p:to>
                                        <p:strVal val="visible"/>
                                      </p:to>
                                    </p:set>
                                    <p:animEffect filter="fade" transition="in">
                                      <p:cBhvr>
                                        <p:cTn dur="1000"/>
                                        <p:tgtEl>
                                          <p:spTgt spid="2228"/>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2230"/>
                                        </p:tgtEl>
                                        <p:attrNameLst>
                                          <p:attrName>style.visibility</p:attrName>
                                        </p:attrNameLst>
                                      </p:cBhvr>
                                      <p:to>
                                        <p:strVal val="visible"/>
                                      </p:to>
                                    </p:set>
                                    <p:animEffect filter="fade" transition="in">
                                      <p:cBhvr>
                                        <p:cTn dur="500"/>
                                        <p:tgtEl>
                                          <p:spTgt spid="2230"/>
                                        </p:tgtEl>
                                      </p:cBhvr>
                                    </p:animEffect>
                                  </p:childTnLst>
                                </p:cTn>
                              </p:par>
                            </p:childTnLst>
                          </p:cTn>
                        </p:par>
                        <p:par>
                          <p:cTn fill="hold">
                            <p:stCondLst>
                              <p:cond delay="5500"/>
                            </p:stCondLst>
                            <p:childTnLst>
                              <p:par>
                                <p:cTn fill="hold" nodeType="afterEffect" presetClass="entr" presetID="10" presetSubtype="0">
                                  <p:stCondLst>
                                    <p:cond delay="0"/>
                                  </p:stCondLst>
                                  <p:childTnLst>
                                    <p:set>
                                      <p:cBhvr>
                                        <p:cTn dur="1" fill="hold">
                                          <p:stCondLst>
                                            <p:cond delay="0"/>
                                          </p:stCondLst>
                                        </p:cTn>
                                        <p:tgtEl>
                                          <p:spTgt spid="2231"/>
                                        </p:tgtEl>
                                        <p:attrNameLst>
                                          <p:attrName>style.visibility</p:attrName>
                                        </p:attrNameLst>
                                      </p:cBhvr>
                                      <p:to>
                                        <p:strVal val="visible"/>
                                      </p:to>
                                    </p:set>
                                    <p:animEffect filter="fade" transition="in">
                                      <p:cBhvr>
                                        <p:cTn dur="500"/>
                                        <p:tgtEl>
                                          <p:spTgt spid="2231"/>
                                        </p:tgtEl>
                                      </p:cBhvr>
                                    </p:animEffect>
                                  </p:childTnLst>
                                </p:cTn>
                              </p:par>
                            </p:childTnLst>
                          </p:cTn>
                        </p:par>
                        <p:par>
                          <p:cTn fill="hold">
                            <p:stCondLst>
                              <p:cond delay="6000"/>
                            </p:stCondLst>
                            <p:childTnLst>
                              <p:par>
                                <p:cTn fill="hold" nodeType="afterEffect" presetClass="entr" presetID="23" presetSubtype="16">
                                  <p:stCondLst>
                                    <p:cond delay="0"/>
                                  </p:stCondLst>
                                  <p:childTnLst>
                                    <p:set>
                                      <p:cBhvr>
                                        <p:cTn dur="1" fill="hold">
                                          <p:stCondLst>
                                            <p:cond delay="0"/>
                                          </p:stCondLst>
                                        </p:cTn>
                                        <p:tgtEl>
                                          <p:spTgt spid="2233"/>
                                        </p:tgtEl>
                                        <p:attrNameLst>
                                          <p:attrName>style.visibility</p:attrName>
                                        </p:attrNameLst>
                                      </p:cBhvr>
                                      <p:to>
                                        <p:strVal val="visible"/>
                                      </p:to>
                                    </p:set>
                                    <p:anim calcmode="lin" valueType="num">
                                      <p:cBhvr additive="base">
                                        <p:cTn dur="500"/>
                                        <p:tgtEl>
                                          <p:spTgt spid="2233"/>
                                        </p:tgtEl>
                                        <p:attrNameLst>
                                          <p:attrName>ppt_w</p:attrName>
                                        </p:attrNameLst>
                                      </p:cBhvr>
                                      <p:tavLst>
                                        <p:tav fmla="" tm="0">
                                          <p:val>
                                            <p:strVal val="0"/>
                                          </p:val>
                                        </p:tav>
                                        <p:tav fmla="" tm="100000">
                                          <p:val>
                                            <p:strVal val="#ppt_w"/>
                                          </p:val>
                                        </p:tav>
                                      </p:tavLst>
                                    </p:anim>
                                    <p:anim calcmode="lin" valueType="num">
                                      <p:cBhvr additive="base">
                                        <p:cTn dur="500"/>
                                        <p:tgtEl>
                                          <p:spTgt spid="2233"/>
                                        </p:tgtEl>
                                        <p:attrNameLst>
                                          <p:attrName>ppt_h</p:attrName>
                                        </p:attrNameLst>
                                      </p:cBhvr>
                                      <p:tavLst>
                                        <p:tav fmla="" tm="0">
                                          <p:val>
                                            <p:strVal val="0"/>
                                          </p:val>
                                        </p:tav>
                                        <p:tav fmla="" tm="100000">
                                          <p:val>
                                            <p:strVal val="#ppt_h"/>
                                          </p:val>
                                        </p:tav>
                                      </p:tavLst>
                                    </p:anim>
                                  </p:childTnLst>
                                </p:cTn>
                              </p:par>
                            </p:childTnLst>
                          </p:cTn>
                        </p:par>
                        <p:par>
                          <p:cTn fill="hold">
                            <p:stCondLst>
                              <p:cond delay="6500"/>
                            </p:stCondLst>
                            <p:childTnLst>
                              <p:par>
                                <p:cTn fill="hold" nodeType="afterEffect" presetClass="entr" presetID="10" presetSubtype="0">
                                  <p:stCondLst>
                                    <p:cond delay="0"/>
                                  </p:stCondLst>
                                  <p:childTnLst>
                                    <p:set>
                                      <p:cBhvr>
                                        <p:cTn dur="1" fill="hold">
                                          <p:stCondLst>
                                            <p:cond delay="0"/>
                                          </p:stCondLst>
                                        </p:cTn>
                                        <p:tgtEl>
                                          <p:spTgt spid="2236"/>
                                        </p:tgtEl>
                                        <p:attrNameLst>
                                          <p:attrName>style.visibility</p:attrName>
                                        </p:attrNameLst>
                                      </p:cBhvr>
                                      <p:to>
                                        <p:strVal val="visible"/>
                                      </p:to>
                                    </p:set>
                                    <p:animEffect filter="fade" transition="in">
                                      <p:cBhvr>
                                        <p:cTn dur="1000"/>
                                        <p:tgtEl>
                                          <p:spTgt spid="2236"/>
                                        </p:tgtEl>
                                      </p:cBhvr>
                                    </p:animEffect>
                                  </p:childTnLst>
                                </p:cTn>
                              </p:par>
                            </p:childTnLst>
                          </p:cTn>
                        </p:par>
                        <p:par>
                          <p:cTn fill="hold">
                            <p:stCondLst>
                              <p:cond delay="7500"/>
                            </p:stCondLst>
                            <p:childTnLst>
                              <p:par>
                                <p:cTn fill="hold" nodeType="afterEffect" presetClass="entr" presetID="10" presetSubtype="0">
                                  <p:stCondLst>
                                    <p:cond delay="0"/>
                                  </p:stCondLst>
                                  <p:childTnLst>
                                    <p:set>
                                      <p:cBhvr>
                                        <p:cTn dur="1" fill="hold">
                                          <p:stCondLst>
                                            <p:cond delay="0"/>
                                          </p:stCondLst>
                                        </p:cTn>
                                        <p:tgtEl>
                                          <p:spTgt spid="2237"/>
                                        </p:tgtEl>
                                        <p:attrNameLst>
                                          <p:attrName>style.visibility</p:attrName>
                                        </p:attrNameLst>
                                      </p:cBhvr>
                                      <p:to>
                                        <p:strVal val="visible"/>
                                      </p:to>
                                    </p:set>
                                    <p:animEffect filter="fade" transition="in">
                                      <p:cBhvr>
                                        <p:cTn dur="500"/>
                                        <p:tgtEl>
                                          <p:spTgt spid="223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244" name="Shape 2244"/>
        <p:cNvGrpSpPr/>
        <p:nvPr/>
      </p:nvGrpSpPr>
      <p:grpSpPr>
        <a:xfrm>
          <a:off x="0" y="0"/>
          <a:ext cx="0" cy="0"/>
          <a:chOff x="0" y="0"/>
          <a:chExt cx="0" cy="0"/>
        </a:xfrm>
      </p:grpSpPr>
      <p:cxnSp>
        <p:nvCxnSpPr>
          <p:cNvPr id="2245" name="Google Shape;2245;p37"/>
          <p:cNvCxnSpPr/>
          <p:nvPr/>
        </p:nvCxnSpPr>
        <p:spPr>
          <a:xfrm flipH="1" rot="10800000">
            <a:off x="6807937" y="1756212"/>
            <a:ext cx="360000" cy="1"/>
          </a:xfrm>
          <a:prstGeom prst="straightConnector1">
            <a:avLst/>
          </a:prstGeom>
          <a:noFill/>
          <a:ln cap="flat" cmpd="sng" w="25400">
            <a:solidFill>
              <a:srgbClr val="BFBFBF"/>
            </a:solidFill>
            <a:prstDash val="dash"/>
            <a:miter lim="800000"/>
            <a:headEnd len="sm" w="sm" type="none"/>
            <a:tailEnd len="sm" w="sm" type="none"/>
          </a:ln>
        </p:spPr>
      </p:cxnSp>
      <p:cxnSp>
        <p:nvCxnSpPr>
          <p:cNvPr id="2246" name="Google Shape;2246;p37"/>
          <p:cNvCxnSpPr/>
          <p:nvPr/>
        </p:nvCxnSpPr>
        <p:spPr>
          <a:xfrm rot="10800000">
            <a:off x="6105173" y="-108763"/>
            <a:ext cx="1" cy="5400000"/>
          </a:xfrm>
          <a:prstGeom prst="straightConnector1">
            <a:avLst/>
          </a:prstGeom>
          <a:noFill/>
          <a:ln cap="flat" cmpd="sng" w="25400">
            <a:solidFill>
              <a:srgbClr val="BFBFBF"/>
            </a:solidFill>
            <a:prstDash val="dash"/>
            <a:miter lim="800000"/>
            <a:headEnd len="med" w="med" type="oval"/>
            <a:tailEnd len="med" w="med" type="oval"/>
          </a:ln>
        </p:spPr>
      </p:cxnSp>
      <p:sp>
        <p:nvSpPr>
          <p:cNvPr id="2247" name="Google Shape;2247;p37"/>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248" name="Google Shape;2248;p37"/>
          <p:cNvSpPr/>
          <p:nvPr/>
        </p:nvSpPr>
        <p:spPr>
          <a:xfrm>
            <a:off x="5376900" y="1030790"/>
            <a:ext cx="1440000" cy="1440000"/>
          </a:xfrm>
          <a:prstGeom prst="ellipse">
            <a:avLst/>
          </a:prstGeom>
          <a:solidFill>
            <a:schemeClr val="accent6">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2249" name="Google Shape;2249;p37"/>
          <p:cNvGrpSpPr/>
          <p:nvPr/>
        </p:nvGrpSpPr>
        <p:grpSpPr>
          <a:xfrm>
            <a:off x="7087322" y="865304"/>
            <a:ext cx="1800000" cy="1800000"/>
            <a:chOff x="5385173" y="1917525"/>
            <a:chExt cx="1440000" cy="1440000"/>
          </a:xfrm>
        </p:grpSpPr>
        <p:sp>
          <p:nvSpPr>
            <p:cNvPr id="2250" name="Google Shape;2250;p37"/>
            <p:cNvSpPr/>
            <p:nvPr/>
          </p:nvSpPr>
          <p:spPr>
            <a:xfrm>
              <a:off x="5385173" y="1917525"/>
              <a:ext cx="1440000" cy="1440000"/>
            </a:xfrm>
            <a:prstGeom prst="ellipse">
              <a:avLst/>
            </a:prstGeom>
            <a:solidFill>
              <a:schemeClr val="accent6">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51" name="Google Shape;2251;p37"/>
            <p:cNvSpPr/>
            <p:nvPr/>
          </p:nvSpPr>
          <p:spPr>
            <a:xfrm>
              <a:off x="5475173" y="2007525"/>
              <a:ext cx="1260000" cy="1260000"/>
            </a:xfrm>
            <a:prstGeom prst="ellipse">
              <a:avLst/>
            </a:prstGeom>
            <a:solidFill>
              <a:srgbClr val="001C5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252" name="Google Shape;2252;p37"/>
          <p:cNvSpPr txBox="1"/>
          <p:nvPr/>
        </p:nvSpPr>
        <p:spPr>
          <a:xfrm>
            <a:off x="7122064" y="1412589"/>
            <a:ext cx="1736230" cy="646331"/>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400"/>
              <a:buFont typeface="Arial"/>
              <a:buNone/>
            </a:pPr>
            <a:r>
              <a:rPr lang="id-ID" sz="2400">
                <a:solidFill>
                  <a:schemeClr val="lt1"/>
                </a:solidFill>
                <a:latin typeface="Arial"/>
                <a:ea typeface="Arial"/>
                <a:cs typeface="Arial"/>
                <a:sym typeface="Arial"/>
              </a:rPr>
              <a:t>ADMINISTRATION</a:t>
            </a:r>
            <a:endParaRPr sz="2400">
              <a:solidFill>
                <a:schemeClr val="lt1"/>
              </a:solidFill>
              <a:latin typeface="Arial"/>
              <a:ea typeface="Arial"/>
              <a:cs typeface="Arial"/>
              <a:sym typeface="Arial"/>
            </a:endParaRPr>
          </a:p>
        </p:txBody>
      </p:sp>
      <p:sp>
        <p:nvSpPr>
          <p:cNvPr id="2253" name="Google Shape;2253;p37"/>
          <p:cNvSpPr txBox="1"/>
          <p:nvPr/>
        </p:nvSpPr>
        <p:spPr>
          <a:xfrm>
            <a:off x="9005193" y="865304"/>
            <a:ext cx="2755138" cy="196345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610"/>
              <a:buFont typeface="Arial"/>
              <a:buNone/>
            </a:pPr>
            <a:r>
              <a:rPr b="1" lang="id-ID" sz="1800" cap="none">
                <a:solidFill>
                  <a:srgbClr val="3F3F3F"/>
                </a:solidFill>
                <a:latin typeface="Calibri"/>
                <a:ea typeface="Calibri"/>
                <a:cs typeface="Calibri"/>
                <a:sym typeface="Calibri"/>
              </a:rPr>
              <a:t>SALOMON FERDY</a:t>
            </a:r>
            <a:endParaRPr/>
          </a:p>
          <a:p>
            <a:pPr indent="0" lvl="0" marL="0" marR="0" rtl="0" algn="l">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cxnSp>
        <p:nvCxnSpPr>
          <p:cNvPr id="2254" name="Google Shape;2254;p37"/>
          <p:cNvCxnSpPr/>
          <p:nvPr/>
        </p:nvCxnSpPr>
        <p:spPr>
          <a:xfrm flipH="1" rot="10800000">
            <a:off x="5068911" y="3846140"/>
            <a:ext cx="360000" cy="1"/>
          </a:xfrm>
          <a:prstGeom prst="straightConnector1">
            <a:avLst/>
          </a:prstGeom>
          <a:noFill/>
          <a:ln cap="flat" cmpd="sng" w="25400">
            <a:solidFill>
              <a:srgbClr val="BFBFBF"/>
            </a:solidFill>
            <a:prstDash val="dash"/>
            <a:miter lim="800000"/>
            <a:headEnd len="sm" w="sm" type="none"/>
            <a:tailEnd len="sm" w="sm" type="none"/>
          </a:ln>
        </p:spPr>
      </p:cxnSp>
      <p:sp>
        <p:nvSpPr>
          <p:cNvPr id="2255" name="Google Shape;2255;p37"/>
          <p:cNvSpPr/>
          <p:nvPr/>
        </p:nvSpPr>
        <p:spPr>
          <a:xfrm>
            <a:off x="5387916" y="3111626"/>
            <a:ext cx="1440000" cy="1440000"/>
          </a:xfrm>
          <a:prstGeom prst="ellipse">
            <a:avLst/>
          </a:prstGeom>
          <a:solidFill>
            <a:schemeClr val="dk2">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2256" name="Google Shape;2256;p37"/>
          <p:cNvGrpSpPr/>
          <p:nvPr/>
        </p:nvGrpSpPr>
        <p:grpSpPr>
          <a:xfrm>
            <a:off x="3237536" y="2946140"/>
            <a:ext cx="1800000" cy="1800000"/>
            <a:chOff x="5385173" y="1917525"/>
            <a:chExt cx="1440000" cy="1440000"/>
          </a:xfrm>
        </p:grpSpPr>
        <p:sp>
          <p:nvSpPr>
            <p:cNvPr id="2257" name="Google Shape;2257;p37"/>
            <p:cNvSpPr/>
            <p:nvPr/>
          </p:nvSpPr>
          <p:spPr>
            <a:xfrm>
              <a:off x="5385173" y="1917525"/>
              <a:ext cx="1440000" cy="1440000"/>
            </a:xfrm>
            <a:prstGeom prst="ellipse">
              <a:avLst/>
            </a:prstGeom>
            <a:solidFill>
              <a:schemeClr val="dk2">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58" name="Google Shape;2258;p37"/>
            <p:cNvSpPr/>
            <p:nvPr/>
          </p:nvSpPr>
          <p:spPr>
            <a:xfrm>
              <a:off x="5475173" y="2007525"/>
              <a:ext cx="1260000" cy="1260000"/>
            </a:xfrm>
            <a:prstGeom prst="ellipse">
              <a:avLst/>
            </a:prstGeom>
            <a:solidFill>
              <a:srgbClr val="6F6F7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259" name="Google Shape;2259;p37"/>
          <p:cNvSpPr txBox="1"/>
          <p:nvPr/>
        </p:nvSpPr>
        <p:spPr>
          <a:xfrm>
            <a:off x="3301309" y="3478911"/>
            <a:ext cx="1672453" cy="600164"/>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chemeClr val="lt1"/>
              </a:buClr>
              <a:buSzPts val="2400"/>
              <a:buFont typeface="Arial"/>
              <a:buNone/>
            </a:pPr>
            <a:r>
              <a:rPr lang="id-ID" sz="2400">
                <a:solidFill>
                  <a:schemeClr val="lt1"/>
                </a:solidFill>
                <a:latin typeface="Arial"/>
                <a:ea typeface="Arial"/>
                <a:cs typeface="Arial"/>
                <a:sym typeface="Arial"/>
              </a:rPr>
              <a:t>DELIVERY</a:t>
            </a:r>
            <a:endParaRPr sz="2400">
              <a:solidFill>
                <a:schemeClr val="lt1"/>
              </a:solidFill>
              <a:latin typeface="Arial"/>
              <a:ea typeface="Arial"/>
              <a:cs typeface="Arial"/>
              <a:sym typeface="Arial"/>
            </a:endParaRPr>
          </a:p>
        </p:txBody>
      </p:sp>
      <p:sp>
        <p:nvSpPr>
          <p:cNvPr id="2260" name="Google Shape;2260;p37"/>
          <p:cNvSpPr txBox="1"/>
          <p:nvPr/>
        </p:nvSpPr>
        <p:spPr>
          <a:xfrm>
            <a:off x="333828" y="2946140"/>
            <a:ext cx="2756801" cy="190395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2610"/>
              <a:buFont typeface="Arial"/>
              <a:buNone/>
            </a:pPr>
            <a:r>
              <a:rPr b="1" lang="id-ID" sz="1800" cap="none">
                <a:solidFill>
                  <a:srgbClr val="3F3F3F"/>
                </a:solidFill>
                <a:latin typeface="Calibri"/>
                <a:ea typeface="Calibri"/>
                <a:cs typeface="Calibri"/>
                <a:sym typeface="Calibri"/>
              </a:rPr>
              <a:t>ROBBY GUYAMA</a:t>
            </a:r>
            <a:endParaRPr/>
          </a:p>
          <a:p>
            <a:pPr indent="0" lvl="0" marL="0" marR="0" rtl="0" algn="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i="1" sz="1100" cap="none">
              <a:solidFill>
                <a:srgbClr val="A5A5A5"/>
              </a:solidFill>
              <a:latin typeface="Calibri"/>
              <a:ea typeface="Calibri"/>
              <a:cs typeface="Calibri"/>
              <a:sym typeface="Calibri"/>
            </a:endParaRPr>
          </a:p>
        </p:txBody>
      </p:sp>
      <p:sp>
        <p:nvSpPr>
          <p:cNvPr id="2261" name="Google Shape;2261;p37"/>
          <p:cNvSpPr txBox="1"/>
          <p:nvPr/>
        </p:nvSpPr>
        <p:spPr>
          <a:xfrm>
            <a:off x="4211083" y="5095502"/>
            <a:ext cx="3817207" cy="1015663"/>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AMAZING TEAM</a:t>
            </a:r>
            <a:endParaRPr sz="4000">
              <a:solidFill>
                <a:srgbClr val="7F7F7F"/>
              </a:solidFill>
              <a:latin typeface="Arial"/>
              <a:ea typeface="Arial"/>
              <a:cs typeface="Arial"/>
              <a:sym typeface="Arial"/>
            </a:endParaRPr>
          </a:p>
        </p:txBody>
      </p:sp>
      <p:sp>
        <p:nvSpPr>
          <p:cNvPr id="2262" name="Google Shape;2262;p37"/>
          <p:cNvSpPr txBox="1"/>
          <p:nvPr/>
        </p:nvSpPr>
        <p:spPr>
          <a:xfrm>
            <a:off x="4196570" y="5820237"/>
            <a:ext cx="3817206"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100"/>
              <a:buFont typeface="Open Sans Light"/>
              <a:buNone/>
            </a:pPr>
            <a:r>
              <a:rPr b="0" lang="id-ID" sz="1100">
                <a:solidFill>
                  <a:srgbClr val="A5A5A5"/>
                </a:solidFill>
                <a:latin typeface="Open Sans Light"/>
                <a:ea typeface="Open Sans Light"/>
                <a:cs typeface="Open Sans Light"/>
                <a:sym typeface="Open Sans Light"/>
              </a:rPr>
              <a:t>Put a relevant subtitle in this line of </a:t>
            </a:r>
            <a:r>
              <a:rPr b="0" lang="id-ID" sz="1100">
                <a:solidFill>
                  <a:schemeClr val="accent6"/>
                </a:solidFill>
                <a:latin typeface="Open Sans Light"/>
                <a:ea typeface="Open Sans Light"/>
                <a:cs typeface="Open Sans Light"/>
                <a:sym typeface="Open Sans Light"/>
              </a:rPr>
              <a:t>lorem ipsum dolor</a:t>
            </a:r>
            <a:endParaRPr b="0" sz="1100">
              <a:solidFill>
                <a:schemeClr val="accent6"/>
              </a:solidFill>
              <a:latin typeface="Open Sans Light"/>
              <a:ea typeface="Open Sans Light"/>
              <a:cs typeface="Open Sans Light"/>
              <a:sym typeface="Open Sans Light"/>
            </a:endParaRPr>
          </a:p>
        </p:txBody>
      </p:sp>
      <p:pic>
        <p:nvPicPr>
          <p:cNvPr id="2263" name="Google Shape;2263;p37"/>
          <p:cNvPicPr preferRelativeResize="0"/>
          <p:nvPr>
            <p:ph idx="3" type="pic"/>
          </p:nvPr>
        </p:nvPicPr>
        <p:blipFill rotWithShape="1">
          <a:blip r:embed="rId3">
            <a:alphaModFix/>
          </a:blip>
          <a:srcRect b="0" l="21910" r="21909" t="0"/>
          <a:stretch/>
        </p:blipFill>
        <p:spPr>
          <a:xfrm>
            <a:off x="5466900" y="1120790"/>
            <a:ext cx="1260000" cy="1260000"/>
          </a:xfrm>
          <a:prstGeom prst="rect">
            <a:avLst/>
          </a:prstGeom>
          <a:noFill/>
          <a:ln>
            <a:noFill/>
          </a:ln>
        </p:spPr>
      </p:pic>
      <p:pic>
        <p:nvPicPr>
          <p:cNvPr id="2264" name="Google Shape;2264;p37"/>
          <p:cNvPicPr preferRelativeResize="0"/>
          <p:nvPr>
            <p:ph idx="2" type="pic"/>
          </p:nvPr>
        </p:nvPicPr>
        <p:blipFill rotWithShape="1">
          <a:blip r:embed="rId4">
            <a:alphaModFix/>
          </a:blip>
          <a:srcRect b="0" l="21875" r="21874" t="0"/>
          <a:stretch/>
        </p:blipFill>
        <p:spPr>
          <a:xfrm>
            <a:off x="5477916" y="3201626"/>
            <a:ext cx="1260000" cy="1260000"/>
          </a:xfrm>
          <a:prstGeom prst="rect">
            <a:avLst/>
          </a:prstGeom>
          <a:noFill/>
          <a:ln>
            <a:noFill/>
          </a:ln>
        </p:spPr>
      </p:pic>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246"/>
                                        </p:tgtEl>
                                        <p:attrNameLst>
                                          <p:attrName>style.visibility</p:attrName>
                                        </p:attrNameLst>
                                      </p:cBhvr>
                                      <p:to>
                                        <p:strVal val="visible"/>
                                      </p:to>
                                    </p:set>
                                    <p:animEffect filter="fade" transition="in">
                                      <p:cBhvr>
                                        <p:cTn dur="500"/>
                                        <p:tgtEl>
                                          <p:spTgt spid="224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2245"/>
                                        </p:tgtEl>
                                        <p:attrNameLst>
                                          <p:attrName>style.visibility</p:attrName>
                                        </p:attrNameLst>
                                      </p:cBhvr>
                                      <p:to>
                                        <p:strVal val="visible"/>
                                      </p:to>
                                    </p:set>
                                    <p:animEffect filter="fade" transition="in">
                                      <p:cBhvr>
                                        <p:cTn dur="500"/>
                                        <p:tgtEl>
                                          <p:spTgt spid="2245"/>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2249"/>
                                        </p:tgtEl>
                                        <p:attrNameLst>
                                          <p:attrName>style.visibility</p:attrName>
                                        </p:attrNameLst>
                                      </p:cBhvr>
                                      <p:to>
                                        <p:strVal val="visible"/>
                                      </p:to>
                                    </p:set>
                                    <p:anim calcmode="lin" valueType="num">
                                      <p:cBhvr additive="base">
                                        <p:cTn dur="500"/>
                                        <p:tgtEl>
                                          <p:spTgt spid="2249"/>
                                        </p:tgtEl>
                                        <p:attrNameLst>
                                          <p:attrName>ppt_w</p:attrName>
                                        </p:attrNameLst>
                                      </p:cBhvr>
                                      <p:tavLst>
                                        <p:tav fmla="" tm="0">
                                          <p:val>
                                            <p:strVal val="0"/>
                                          </p:val>
                                        </p:tav>
                                        <p:tav fmla="" tm="100000">
                                          <p:val>
                                            <p:strVal val="#ppt_w"/>
                                          </p:val>
                                        </p:tav>
                                      </p:tavLst>
                                    </p:anim>
                                    <p:anim calcmode="lin" valueType="num">
                                      <p:cBhvr additive="base">
                                        <p:cTn dur="500"/>
                                        <p:tgtEl>
                                          <p:spTgt spid="2249"/>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2252"/>
                                        </p:tgtEl>
                                        <p:attrNameLst>
                                          <p:attrName>style.visibility</p:attrName>
                                        </p:attrNameLst>
                                      </p:cBhvr>
                                      <p:to>
                                        <p:strVal val="visible"/>
                                      </p:to>
                                    </p:set>
                                    <p:animEffect filter="fade" transition="in">
                                      <p:cBhvr>
                                        <p:cTn dur="1000"/>
                                        <p:tgtEl>
                                          <p:spTgt spid="2252"/>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2253"/>
                                        </p:tgtEl>
                                        <p:attrNameLst>
                                          <p:attrName>style.visibility</p:attrName>
                                        </p:attrNameLst>
                                      </p:cBhvr>
                                      <p:to>
                                        <p:strVal val="visible"/>
                                      </p:to>
                                    </p:set>
                                    <p:animEffect filter="fade" transition="in">
                                      <p:cBhvr>
                                        <p:cTn dur="500"/>
                                        <p:tgtEl>
                                          <p:spTgt spid="2253"/>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2254"/>
                                        </p:tgtEl>
                                        <p:attrNameLst>
                                          <p:attrName>style.visibility</p:attrName>
                                        </p:attrNameLst>
                                      </p:cBhvr>
                                      <p:to>
                                        <p:strVal val="visible"/>
                                      </p:to>
                                    </p:set>
                                    <p:animEffect filter="fade" transition="in">
                                      <p:cBhvr>
                                        <p:cTn dur="500"/>
                                        <p:tgtEl>
                                          <p:spTgt spid="2254"/>
                                        </p:tgtEl>
                                      </p:cBhvr>
                                    </p:animEffect>
                                  </p:childTnLst>
                                </p:cTn>
                              </p:par>
                            </p:childTnLst>
                          </p:cTn>
                        </p:par>
                        <p:par>
                          <p:cTn fill="hold">
                            <p:stCondLst>
                              <p:cond delay="3500"/>
                            </p:stCondLst>
                            <p:childTnLst>
                              <p:par>
                                <p:cTn fill="hold" nodeType="afterEffect" presetClass="entr" presetID="23" presetSubtype="16">
                                  <p:stCondLst>
                                    <p:cond delay="0"/>
                                  </p:stCondLst>
                                  <p:childTnLst>
                                    <p:set>
                                      <p:cBhvr>
                                        <p:cTn dur="1" fill="hold">
                                          <p:stCondLst>
                                            <p:cond delay="0"/>
                                          </p:stCondLst>
                                        </p:cTn>
                                        <p:tgtEl>
                                          <p:spTgt spid="2256"/>
                                        </p:tgtEl>
                                        <p:attrNameLst>
                                          <p:attrName>style.visibility</p:attrName>
                                        </p:attrNameLst>
                                      </p:cBhvr>
                                      <p:to>
                                        <p:strVal val="visible"/>
                                      </p:to>
                                    </p:set>
                                    <p:anim calcmode="lin" valueType="num">
                                      <p:cBhvr additive="base">
                                        <p:cTn dur="500"/>
                                        <p:tgtEl>
                                          <p:spTgt spid="2256"/>
                                        </p:tgtEl>
                                        <p:attrNameLst>
                                          <p:attrName>ppt_w</p:attrName>
                                        </p:attrNameLst>
                                      </p:cBhvr>
                                      <p:tavLst>
                                        <p:tav fmla="" tm="0">
                                          <p:val>
                                            <p:strVal val="0"/>
                                          </p:val>
                                        </p:tav>
                                        <p:tav fmla="" tm="100000">
                                          <p:val>
                                            <p:strVal val="#ppt_w"/>
                                          </p:val>
                                        </p:tav>
                                      </p:tavLst>
                                    </p:anim>
                                    <p:anim calcmode="lin" valueType="num">
                                      <p:cBhvr additive="base">
                                        <p:cTn dur="500"/>
                                        <p:tgtEl>
                                          <p:spTgt spid="2256"/>
                                        </p:tgtEl>
                                        <p:attrNameLst>
                                          <p:attrName>ppt_h</p:attrName>
                                        </p:attrNameLst>
                                      </p:cBhvr>
                                      <p:tavLst>
                                        <p:tav fmla="" tm="0">
                                          <p:val>
                                            <p:strVal val="0"/>
                                          </p:val>
                                        </p:tav>
                                        <p:tav fmla="" tm="100000">
                                          <p:val>
                                            <p:strVal val="#ppt_h"/>
                                          </p:val>
                                        </p:tav>
                                      </p:tavLst>
                                    </p:anim>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2259"/>
                                        </p:tgtEl>
                                        <p:attrNameLst>
                                          <p:attrName>style.visibility</p:attrName>
                                        </p:attrNameLst>
                                      </p:cBhvr>
                                      <p:to>
                                        <p:strVal val="visible"/>
                                      </p:to>
                                    </p:set>
                                    <p:animEffect filter="fade" transition="in">
                                      <p:cBhvr>
                                        <p:cTn dur="1000"/>
                                        <p:tgtEl>
                                          <p:spTgt spid="2259"/>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2260"/>
                                        </p:tgtEl>
                                        <p:attrNameLst>
                                          <p:attrName>style.visibility</p:attrName>
                                        </p:attrNameLst>
                                      </p:cBhvr>
                                      <p:to>
                                        <p:strVal val="visible"/>
                                      </p:to>
                                    </p:set>
                                    <p:animEffect filter="fade" transition="in">
                                      <p:cBhvr>
                                        <p:cTn dur="500"/>
                                        <p:tgtEl>
                                          <p:spTgt spid="2260"/>
                                        </p:tgtEl>
                                      </p:cBhvr>
                                    </p:animEffect>
                                  </p:childTnLst>
                                </p:cTn>
                              </p:par>
                            </p:childTnLst>
                          </p:cTn>
                        </p:par>
                        <p:par>
                          <p:cTn fill="hold">
                            <p:stCondLst>
                              <p:cond delay="5500"/>
                            </p:stCondLst>
                            <p:childTnLst>
                              <p:par>
                                <p:cTn fill="hold" nodeType="afterEffect" presetClass="entr" presetID="10" presetSubtype="0">
                                  <p:stCondLst>
                                    <p:cond delay="0"/>
                                  </p:stCondLst>
                                  <p:childTnLst>
                                    <p:set>
                                      <p:cBhvr>
                                        <p:cTn dur="1" fill="hold">
                                          <p:stCondLst>
                                            <p:cond delay="0"/>
                                          </p:stCondLst>
                                        </p:cTn>
                                        <p:tgtEl>
                                          <p:spTgt spid="2261"/>
                                        </p:tgtEl>
                                        <p:attrNameLst>
                                          <p:attrName>style.visibility</p:attrName>
                                        </p:attrNameLst>
                                      </p:cBhvr>
                                      <p:to>
                                        <p:strVal val="visible"/>
                                      </p:to>
                                    </p:set>
                                    <p:animEffect filter="fade" transition="in">
                                      <p:cBhvr>
                                        <p:cTn dur="1000"/>
                                        <p:tgtEl>
                                          <p:spTgt spid="2261"/>
                                        </p:tgtEl>
                                      </p:cBhvr>
                                    </p:animEffect>
                                  </p:childTnLst>
                                </p:cTn>
                              </p:par>
                              <p:par>
                                <p:cTn fill="hold" nodeType="withEffect" presetClass="entr" presetID="10" presetSubtype="0">
                                  <p:stCondLst>
                                    <p:cond delay="500"/>
                                  </p:stCondLst>
                                  <p:childTnLst>
                                    <p:set>
                                      <p:cBhvr>
                                        <p:cTn dur="1" fill="hold">
                                          <p:stCondLst>
                                            <p:cond delay="0"/>
                                          </p:stCondLst>
                                        </p:cTn>
                                        <p:tgtEl>
                                          <p:spTgt spid="2262"/>
                                        </p:tgtEl>
                                        <p:attrNameLst>
                                          <p:attrName>style.visibility</p:attrName>
                                        </p:attrNameLst>
                                      </p:cBhvr>
                                      <p:to>
                                        <p:strVal val="visible"/>
                                      </p:to>
                                    </p:set>
                                    <p:animEffect filter="fade" transition="in">
                                      <p:cBhvr>
                                        <p:cTn dur="1000"/>
                                        <p:tgtEl>
                                          <p:spTgt spid="226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268" name="Shape 2268"/>
        <p:cNvGrpSpPr/>
        <p:nvPr/>
      </p:nvGrpSpPr>
      <p:grpSpPr>
        <a:xfrm>
          <a:off x="0" y="0"/>
          <a:ext cx="0" cy="0"/>
          <a:chOff x="0" y="0"/>
          <a:chExt cx="0" cy="0"/>
        </a:xfrm>
      </p:grpSpPr>
      <p:pic>
        <p:nvPicPr>
          <p:cNvPr id="2269" name="Google Shape;2269;p38"/>
          <p:cNvPicPr preferRelativeResize="0"/>
          <p:nvPr>
            <p:ph idx="2" type="pic"/>
          </p:nvPr>
        </p:nvPicPr>
        <p:blipFill rotWithShape="1">
          <a:blip r:embed="rId3">
            <a:alphaModFix/>
          </a:blip>
          <a:srcRect b="0" l="27314" r="27313" t="0"/>
          <a:stretch/>
        </p:blipFill>
        <p:spPr>
          <a:xfrm>
            <a:off x="43542" y="257903"/>
            <a:ext cx="5343135" cy="6624000"/>
          </a:xfrm>
          <a:prstGeom prst="rect">
            <a:avLst/>
          </a:prstGeom>
          <a:noFill/>
          <a:ln>
            <a:noFill/>
          </a:ln>
        </p:spPr>
      </p:pic>
      <p:sp>
        <p:nvSpPr>
          <p:cNvPr id="2270" name="Google Shape;2270;p38"/>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271" name="Google Shape;2271;p38"/>
          <p:cNvSpPr txBox="1"/>
          <p:nvPr/>
        </p:nvSpPr>
        <p:spPr>
          <a:xfrm>
            <a:off x="4042252" y="-2151"/>
            <a:ext cx="4125845" cy="938719"/>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MEET MANAGER</a:t>
            </a:r>
            <a:endParaRPr sz="4000">
              <a:solidFill>
                <a:srgbClr val="7F7F7F"/>
              </a:solidFill>
              <a:latin typeface="Arial"/>
              <a:ea typeface="Arial"/>
              <a:cs typeface="Arial"/>
              <a:sym typeface="Arial"/>
            </a:endParaRPr>
          </a:p>
        </p:txBody>
      </p:sp>
      <p:sp>
        <p:nvSpPr>
          <p:cNvPr id="2272" name="Google Shape;2272;p38"/>
          <p:cNvSpPr txBox="1"/>
          <p:nvPr/>
        </p:nvSpPr>
        <p:spPr>
          <a:xfrm>
            <a:off x="4350889" y="722584"/>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sp>
        <p:nvSpPr>
          <p:cNvPr id="2273" name="Google Shape;2273;p38"/>
          <p:cNvSpPr/>
          <p:nvPr/>
        </p:nvSpPr>
        <p:spPr>
          <a:xfrm rot="10800000">
            <a:off x="5878282" y="1326814"/>
            <a:ext cx="5382709" cy="2746224"/>
          </a:xfrm>
          <a:prstGeom prst="wedgeRoundRectCallout">
            <a:avLst>
              <a:gd fmla="val 75141" name="adj1"/>
              <a:gd fmla="val 4605" name="adj2"/>
              <a:gd fmla="val 16667" name="adj3"/>
            </a:avLst>
          </a:prstGeom>
          <a:gradFill>
            <a:gsLst>
              <a:gs pos="0">
                <a:srgbClr val="6DA447"/>
              </a:gs>
              <a:gs pos="23000">
                <a:srgbClr val="6DA447"/>
              </a:gs>
              <a:gs pos="69000">
                <a:srgbClr val="5C8A3C"/>
              </a:gs>
              <a:gs pos="97000">
                <a:srgbClr val="568138"/>
              </a:gs>
              <a:gs pos="100000">
                <a:srgbClr val="568138"/>
              </a:gs>
            </a:gsLst>
            <a:lin ang="2700000" scaled="0"/>
          </a:gra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274" name="Google Shape;2274;p38"/>
          <p:cNvSpPr txBox="1"/>
          <p:nvPr/>
        </p:nvSpPr>
        <p:spPr>
          <a:xfrm>
            <a:off x="6183087" y="1442273"/>
            <a:ext cx="4789714" cy="196345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610"/>
              <a:buFont typeface="Arial"/>
              <a:buNone/>
            </a:pPr>
            <a:r>
              <a:rPr b="1" lang="id-ID" sz="1800" cap="none">
                <a:solidFill>
                  <a:schemeClr val="lt1"/>
                </a:solidFill>
                <a:latin typeface="Calibri"/>
                <a:ea typeface="Calibri"/>
                <a:cs typeface="Calibri"/>
                <a:sym typeface="Calibri"/>
              </a:rPr>
              <a:t>PERSONAL INFORMATION</a:t>
            </a:r>
            <a:endParaRPr/>
          </a:p>
          <a:p>
            <a:pPr indent="0" lvl="0" marL="0" marR="0" rtl="0" algn="l">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 Lorem Ipsum has been the industry's standard dummy text ever since the 1500s, when an unknown printer took a galley of type and scrambled it to make a type specimen book. </a:t>
            </a:r>
            <a:endParaRPr sz="1100" cap="none">
              <a:solidFill>
                <a:schemeClr val="lt1"/>
              </a:solidFill>
              <a:latin typeface="Calibri"/>
              <a:ea typeface="Calibri"/>
              <a:cs typeface="Calibri"/>
              <a:sym typeface="Calibri"/>
            </a:endParaRPr>
          </a:p>
          <a:p>
            <a:pPr indent="0" lvl="0" marL="0" marR="0" rtl="0" algn="l">
              <a:spcBef>
                <a:spcPts val="820"/>
              </a:spcBef>
              <a:spcAft>
                <a:spcPts val="0"/>
              </a:spcAft>
              <a:buClr>
                <a:srgbClr val="18232D"/>
              </a:buClr>
              <a:buSzPts val="1595"/>
              <a:buFont typeface="Arial"/>
              <a:buNone/>
            </a:pPr>
            <a:r>
              <a:t/>
            </a:r>
            <a:endParaRPr sz="1100" cap="none">
              <a:solidFill>
                <a:schemeClr val="lt1"/>
              </a:solidFill>
              <a:latin typeface="Calibri"/>
              <a:ea typeface="Calibri"/>
              <a:cs typeface="Calibri"/>
              <a:sym typeface="Calibri"/>
            </a:endParaRPr>
          </a:p>
          <a:p>
            <a:pPr indent="0" lvl="0" marL="0" marR="0" rtl="0" algn="l">
              <a:spcBef>
                <a:spcPts val="820"/>
              </a:spcBef>
              <a:spcAft>
                <a:spcPts val="0"/>
              </a:spcAft>
              <a:buClr>
                <a:srgbClr val="18232D"/>
              </a:buClr>
              <a:buSzPts val="1595"/>
              <a:buFont typeface="Arial"/>
              <a:buNone/>
            </a:pPr>
            <a:r>
              <a:t/>
            </a:r>
            <a:endParaRPr i="1" sz="1100" cap="none">
              <a:solidFill>
                <a:schemeClr val="lt1"/>
              </a:solidFill>
              <a:latin typeface="Calibri"/>
              <a:ea typeface="Calibri"/>
              <a:cs typeface="Calibri"/>
              <a:sym typeface="Calibri"/>
            </a:endParaRPr>
          </a:p>
          <a:p>
            <a:pPr indent="0" lvl="0" marL="0" marR="0" rtl="0" algn="l">
              <a:lnSpc>
                <a:spcPct val="50000"/>
              </a:lnSpc>
              <a:spcBef>
                <a:spcPts val="880"/>
              </a:spcBef>
              <a:spcAft>
                <a:spcPts val="0"/>
              </a:spcAft>
              <a:buClr>
                <a:srgbClr val="18232D"/>
              </a:buClr>
              <a:buSzPts val="2030"/>
              <a:buFont typeface="Arial"/>
              <a:buNone/>
            </a:pPr>
            <a:r>
              <a:rPr b="1" lang="id-ID" sz="1400" cap="none">
                <a:solidFill>
                  <a:schemeClr val="lt1"/>
                </a:solidFill>
                <a:latin typeface="Calibri"/>
                <a:ea typeface="Calibri"/>
                <a:cs typeface="Calibri"/>
                <a:sym typeface="Calibri"/>
              </a:rPr>
              <a:t>MANUEL PELLEGRINI</a:t>
            </a:r>
            <a:endParaRPr b="1" sz="1400" cap="none">
              <a:solidFill>
                <a:schemeClr val="lt1"/>
              </a:solidFill>
              <a:latin typeface="Calibri"/>
              <a:ea typeface="Calibri"/>
              <a:cs typeface="Calibri"/>
              <a:sym typeface="Calibri"/>
            </a:endParaRPr>
          </a:p>
          <a:p>
            <a:pPr indent="0" lvl="0" marL="0" marR="0" rtl="0" algn="l">
              <a:lnSpc>
                <a:spcPct val="50000"/>
              </a:lnSpc>
              <a:spcBef>
                <a:spcPts val="820"/>
              </a:spcBef>
              <a:spcAft>
                <a:spcPts val="0"/>
              </a:spcAft>
              <a:buClr>
                <a:srgbClr val="18232D"/>
              </a:buClr>
              <a:buSzPts val="1595"/>
              <a:buFont typeface="Arial"/>
              <a:buNone/>
            </a:pPr>
            <a:r>
              <a:rPr i="1" lang="id-ID" sz="1100" cap="none">
                <a:solidFill>
                  <a:schemeClr val="lt1"/>
                </a:solidFill>
                <a:latin typeface="Calibri"/>
                <a:ea typeface="Calibri"/>
                <a:cs typeface="Calibri"/>
                <a:sym typeface="Calibri"/>
              </a:rPr>
              <a:t>The Manager</a:t>
            </a:r>
            <a:endParaRPr i="1" sz="1100" cap="none">
              <a:solidFill>
                <a:schemeClr val="lt1"/>
              </a:solidFill>
              <a:latin typeface="Calibri"/>
              <a:ea typeface="Calibri"/>
              <a:cs typeface="Calibri"/>
              <a:sym typeface="Calibri"/>
            </a:endParaRPr>
          </a:p>
          <a:p>
            <a:pPr indent="0" lvl="0" marL="0" marR="0" rtl="0" algn="l">
              <a:spcBef>
                <a:spcPts val="820"/>
              </a:spcBef>
              <a:spcAft>
                <a:spcPts val="0"/>
              </a:spcAft>
              <a:buClr>
                <a:srgbClr val="18232D"/>
              </a:buClr>
              <a:buSzPts val="1595"/>
              <a:buFont typeface="Arial"/>
              <a:buNone/>
            </a:pPr>
            <a:r>
              <a:t/>
            </a:r>
            <a:endParaRPr i="1" sz="1100" cap="none">
              <a:solidFill>
                <a:schemeClr val="lt1"/>
              </a:solidFill>
              <a:latin typeface="Calibri"/>
              <a:ea typeface="Calibri"/>
              <a:cs typeface="Calibri"/>
              <a:sym typeface="Calibri"/>
            </a:endParaRPr>
          </a:p>
        </p:txBody>
      </p:sp>
      <p:sp>
        <p:nvSpPr>
          <p:cNvPr id="2275" name="Google Shape;2275;p38"/>
          <p:cNvSpPr txBox="1"/>
          <p:nvPr/>
        </p:nvSpPr>
        <p:spPr>
          <a:xfrm>
            <a:off x="6154059" y="5060039"/>
            <a:ext cx="1042943" cy="261610"/>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7F7F7F"/>
              </a:buClr>
              <a:buSzPts val="1100"/>
              <a:buFont typeface="Open Sans SemiBold"/>
              <a:buNone/>
            </a:pPr>
            <a:r>
              <a:rPr b="0" lang="id-ID" sz="1100">
                <a:solidFill>
                  <a:srgbClr val="7F7F7F"/>
                </a:solidFill>
                <a:latin typeface="Open Sans SemiBold"/>
                <a:ea typeface="Open Sans SemiBold"/>
                <a:cs typeface="Open Sans SemiBold"/>
                <a:sym typeface="Open Sans SemiBold"/>
              </a:rPr>
              <a:t>Powerpoint</a:t>
            </a:r>
            <a:endParaRPr b="0" sz="1100">
              <a:solidFill>
                <a:srgbClr val="7F7F7F"/>
              </a:solidFill>
              <a:latin typeface="Open Sans SemiBold"/>
              <a:ea typeface="Open Sans SemiBold"/>
              <a:cs typeface="Open Sans SemiBold"/>
              <a:sym typeface="Open Sans SemiBold"/>
            </a:endParaRPr>
          </a:p>
        </p:txBody>
      </p:sp>
      <p:sp>
        <p:nvSpPr>
          <p:cNvPr id="2276" name="Google Shape;2276;p38"/>
          <p:cNvSpPr txBox="1"/>
          <p:nvPr/>
        </p:nvSpPr>
        <p:spPr>
          <a:xfrm>
            <a:off x="6165277" y="5296049"/>
            <a:ext cx="1042943" cy="261610"/>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7F7F7F"/>
              </a:buClr>
              <a:buSzPts val="1100"/>
              <a:buFont typeface="Open Sans SemiBold"/>
              <a:buNone/>
            </a:pPr>
            <a:r>
              <a:rPr b="0" lang="id-ID" sz="1100">
                <a:solidFill>
                  <a:srgbClr val="7F7F7F"/>
                </a:solidFill>
                <a:latin typeface="Open Sans SemiBold"/>
                <a:ea typeface="Open Sans SemiBold"/>
                <a:cs typeface="Open Sans SemiBold"/>
                <a:sym typeface="Open Sans SemiBold"/>
              </a:rPr>
              <a:t>Css</a:t>
            </a:r>
            <a:endParaRPr b="0" sz="1100">
              <a:solidFill>
                <a:srgbClr val="7F7F7F"/>
              </a:solidFill>
              <a:latin typeface="Open Sans SemiBold"/>
              <a:ea typeface="Open Sans SemiBold"/>
              <a:cs typeface="Open Sans SemiBold"/>
              <a:sym typeface="Open Sans SemiBold"/>
            </a:endParaRPr>
          </a:p>
        </p:txBody>
      </p:sp>
      <p:sp>
        <p:nvSpPr>
          <p:cNvPr id="2277" name="Google Shape;2277;p38"/>
          <p:cNvSpPr txBox="1"/>
          <p:nvPr/>
        </p:nvSpPr>
        <p:spPr>
          <a:xfrm>
            <a:off x="6168573" y="5534552"/>
            <a:ext cx="1042943" cy="261610"/>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7F7F7F"/>
              </a:buClr>
              <a:buSzPts val="1100"/>
              <a:buFont typeface="Open Sans SemiBold"/>
              <a:buNone/>
            </a:pPr>
            <a:r>
              <a:rPr b="0" lang="id-ID" sz="1100">
                <a:solidFill>
                  <a:srgbClr val="7F7F7F"/>
                </a:solidFill>
                <a:latin typeface="Open Sans SemiBold"/>
                <a:ea typeface="Open Sans SemiBold"/>
                <a:cs typeface="Open Sans SemiBold"/>
                <a:sym typeface="Open Sans SemiBold"/>
              </a:rPr>
              <a:t>Photoshop</a:t>
            </a:r>
            <a:endParaRPr b="0" sz="1100">
              <a:solidFill>
                <a:srgbClr val="7F7F7F"/>
              </a:solidFill>
              <a:latin typeface="Open Sans SemiBold"/>
              <a:ea typeface="Open Sans SemiBold"/>
              <a:cs typeface="Open Sans SemiBold"/>
              <a:sym typeface="Open Sans SemiBold"/>
            </a:endParaRPr>
          </a:p>
        </p:txBody>
      </p:sp>
      <p:sp>
        <p:nvSpPr>
          <p:cNvPr id="2278" name="Google Shape;2278;p38"/>
          <p:cNvSpPr txBox="1"/>
          <p:nvPr/>
        </p:nvSpPr>
        <p:spPr>
          <a:xfrm>
            <a:off x="6165277" y="5783090"/>
            <a:ext cx="1042943" cy="261610"/>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7F7F7F"/>
              </a:buClr>
              <a:buSzPts val="1100"/>
              <a:buFont typeface="Open Sans SemiBold"/>
              <a:buNone/>
            </a:pPr>
            <a:r>
              <a:rPr b="0" lang="id-ID" sz="1100">
                <a:solidFill>
                  <a:srgbClr val="7F7F7F"/>
                </a:solidFill>
                <a:latin typeface="Open Sans SemiBold"/>
                <a:ea typeface="Open Sans SemiBold"/>
                <a:cs typeface="Open Sans SemiBold"/>
                <a:sym typeface="Open Sans SemiBold"/>
              </a:rPr>
              <a:t>Indesign</a:t>
            </a:r>
            <a:endParaRPr b="0" sz="1100">
              <a:solidFill>
                <a:srgbClr val="7F7F7F"/>
              </a:solidFill>
              <a:latin typeface="Open Sans SemiBold"/>
              <a:ea typeface="Open Sans SemiBold"/>
              <a:cs typeface="Open Sans SemiBold"/>
              <a:sym typeface="Open Sans SemiBold"/>
            </a:endParaRPr>
          </a:p>
        </p:txBody>
      </p:sp>
      <p:grpSp>
        <p:nvGrpSpPr>
          <p:cNvPr id="2279" name="Google Shape;2279;p38"/>
          <p:cNvGrpSpPr/>
          <p:nvPr/>
        </p:nvGrpSpPr>
        <p:grpSpPr>
          <a:xfrm>
            <a:off x="7226030" y="6095775"/>
            <a:ext cx="2293254" cy="145143"/>
            <a:chOff x="5805714" y="2264228"/>
            <a:chExt cx="2293254" cy="145143"/>
          </a:xfrm>
        </p:grpSpPr>
        <p:sp>
          <p:nvSpPr>
            <p:cNvPr id="2280" name="Google Shape;2280;p38"/>
            <p:cNvSpPr/>
            <p:nvPr/>
          </p:nvSpPr>
          <p:spPr>
            <a:xfrm>
              <a:off x="5805714" y="2264229"/>
              <a:ext cx="551543" cy="145142"/>
            </a:xfrm>
            <a:prstGeom prst="roundRect">
              <a:avLst>
                <a:gd fmla="val 16667" name="adj"/>
              </a:avLst>
            </a:prstGeom>
            <a:gradFill>
              <a:gsLst>
                <a:gs pos="0">
                  <a:srgbClr val="FCBAB4"/>
                </a:gs>
                <a:gs pos="46000">
                  <a:srgbClr val="F85D4F"/>
                </a:gs>
                <a:gs pos="100000">
                  <a:srgbClr val="B91506"/>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281" name="Google Shape;2281;p38"/>
            <p:cNvSpPr/>
            <p:nvPr/>
          </p:nvSpPr>
          <p:spPr>
            <a:xfrm>
              <a:off x="6386285" y="2264229"/>
              <a:ext cx="551543" cy="145142"/>
            </a:xfrm>
            <a:prstGeom prst="roundRect">
              <a:avLst>
                <a:gd fmla="val 16667" name="adj"/>
              </a:avLst>
            </a:prstGeom>
            <a:gradFill>
              <a:gsLst>
                <a:gs pos="0">
                  <a:srgbClr val="FCBAB4"/>
                </a:gs>
                <a:gs pos="46000">
                  <a:srgbClr val="F85D4F"/>
                </a:gs>
                <a:gs pos="100000">
                  <a:srgbClr val="B91506"/>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282" name="Google Shape;2282;p38"/>
            <p:cNvSpPr/>
            <p:nvPr/>
          </p:nvSpPr>
          <p:spPr>
            <a:xfrm>
              <a:off x="6966855" y="2264229"/>
              <a:ext cx="551543" cy="145142"/>
            </a:xfrm>
            <a:prstGeom prst="roundRect">
              <a:avLst>
                <a:gd fmla="val 16667" name="adj"/>
              </a:avLst>
            </a:prstGeom>
            <a:gradFill>
              <a:gsLst>
                <a:gs pos="0">
                  <a:srgbClr val="FCBAB4"/>
                </a:gs>
                <a:gs pos="46000">
                  <a:srgbClr val="F85D4F"/>
                </a:gs>
                <a:gs pos="100000">
                  <a:srgbClr val="B91506"/>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283" name="Google Shape;2283;p38"/>
            <p:cNvSpPr/>
            <p:nvPr/>
          </p:nvSpPr>
          <p:spPr>
            <a:xfrm>
              <a:off x="7547425" y="2264228"/>
              <a:ext cx="551543" cy="145142"/>
            </a:xfrm>
            <a:prstGeom prst="roundRect">
              <a:avLst>
                <a:gd fmla="val 16667" name="adj"/>
              </a:avLst>
            </a:prstGeom>
            <a:gradFill>
              <a:gsLst>
                <a:gs pos="0">
                  <a:srgbClr val="FCBAB4"/>
                </a:gs>
                <a:gs pos="46000">
                  <a:srgbClr val="F85D4F"/>
                </a:gs>
                <a:gs pos="100000">
                  <a:srgbClr val="B91506"/>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grpSp>
      <p:sp>
        <p:nvSpPr>
          <p:cNvPr id="2284" name="Google Shape;2284;p38"/>
          <p:cNvSpPr txBox="1"/>
          <p:nvPr/>
        </p:nvSpPr>
        <p:spPr>
          <a:xfrm>
            <a:off x="6154059" y="6024491"/>
            <a:ext cx="1042943" cy="261610"/>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7F7F7F"/>
              </a:buClr>
              <a:buSzPts val="1100"/>
              <a:buFont typeface="Open Sans SemiBold"/>
              <a:buNone/>
            </a:pPr>
            <a:r>
              <a:rPr b="0" lang="id-ID" sz="1100">
                <a:solidFill>
                  <a:srgbClr val="7F7F7F"/>
                </a:solidFill>
                <a:latin typeface="Open Sans SemiBold"/>
                <a:ea typeface="Open Sans SemiBold"/>
                <a:cs typeface="Open Sans SemiBold"/>
                <a:sym typeface="Open Sans SemiBold"/>
              </a:rPr>
              <a:t>Illustrator</a:t>
            </a:r>
            <a:endParaRPr b="0" sz="1100">
              <a:solidFill>
                <a:srgbClr val="7F7F7F"/>
              </a:solidFill>
              <a:latin typeface="Open Sans SemiBold"/>
              <a:ea typeface="Open Sans SemiBold"/>
              <a:cs typeface="Open Sans SemiBold"/>
              <a:sym typeface="Open Sans SemiBold"/>
            </a:endParaRPr>
          </a:p>
        </p:txBody>
      </p:sp>
      <p:grpSp>
        <p:nvGrpSpPr>
          <p:cNvPr id="2285" name="Google Shape;2285;p38"/>
          <p:cNvGrpSpPr/>
          <p:nvPr/>
        </p:nvGrpSpPr>
        <p:grpSpPr>
          <a:xfrm>
            <a:off x="7237246" y="5118273"/>
            <a:ext cx="4023747" cy="151536"/>
            <a:chOff x="6961471" y="4498312"/>
            <a:chExt cx="4023747" cy="151536"/>
          </a:xfrm>
        </p:grpSpPr>
        <p:grpSp>
          <p:nvGrpSpPr>
            <p:cNvPr id="2286" name="Google Shape;2286;p38"/>
            <p:cNvGrpSpPr/>
            <p:nvPr/>
          </p:nvGrpSpPr>
          <p:grpSpPr>
            <a:xfrm>
              <a:off x="6961471" y="4501732"/>
              <a:ext cx="2862608" cy="148115"/>
              <a:chOff x="5816930" y="2264228"/>
              <a:chExt cx="2862608" cy="148115"/>
            </a:xfrm>
          </p:grpSpPr>
          <p:sp>
            <p:nvSpPr>
              <p:cNvPr id="2287" name="Google Shape;2287;p38"/>
              <p:cNvSpPr/>
              <p:nvPr/>
            </p:nvSpPr>
            <p:spPr>
              <a:xfrm>
                <a:off x="5816930" y="2264228"/>
                <a:ext cx="540327" cy="148115"/>
              </a:xfrm>
              <a:prstGeom prst="roundRect">
                <a:avLst>
                  <a:gd fmla="val 16667" name="adj"/>
                </a:avLst>
              </a:prstGeom>
              <a:gradFill>
                <a:gsLst>
                  <a:gs pos="0">
                    <a:srgbClr val="8FABC6"/>
                  </a:gs>
                  <a:gs pos="46000">
                    <a:srgbClr val="263849"/>
                  </a:gs>
                  <a:gs pos="100000">
                    <a:srgbClr val="131C24"/>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288" name="Google Shape;2288;p38"/>
              <p:cNvSpPr/>
              <p:nvPr/>
            </p:nvSpPr>
            <p:spPr>
              <a:xfrm>
                <a:off x="6386285" y="2264229"/>
                <a:ext cx="551543" cy="145142"/>
              </a:xfrm>
              <a:prstGeom prst="roundRect">
                <a:avLst>
                  <a:gd fmla="val 16667" name="adj"/>
                </a:avLst>
              </a:prstGeom>
              <a:gradFill>
                <a:gsLst>
                  <a:gs pos="0">
                    <a:srgbClr val="8FABC6"/>
                  </a:gs>
                  <a:gs pos="46000">
                    <a:srgbClr val="263849"/>
                  </a:gs>
                  <a:gs pos="100000">
                    <a:srgbClr val="131C24"/>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289" name="Google Shape;2289;p38"/>
              <p:cNvSpPr/>
              <p:nvPr/>
            </p:nvSpPr>
            <p:spPr>
              <a:xfrm>
                <a:off x="6966855" y="2264229"/>
                <a:ext cx="551543" cy="145142"/>
              </a:xfrm>
              <a:prstGeom prst="roundRect">
                <a:avLst>
                  <a:gd fmla="val 16667" name="adj"/>
                </a:avLst>
              </a:prstGeom>
              <a:gradFill>
                <a:gsLst>
                  <a:gs pos="0">
                    <a:srgbClr val="8FABC6"/>
                  </a:gs>
                  <a:gs pos="46000">
                    <a:srgbClr val="263849"/>
                  </a:gs>
                  <a:gs pos="100000">
                    <a:srgbClr val="131C24"/>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290" name="Google Shape;2290;p38"/>
              <p:cNvSpPr/>
              <p:nvPr/>
            </p:nvSpPr>
            <p:spPr>
              <a:xfrm>
                <a:off x="7547425" y="2264228"/>
                <a:ext cx="551543" cy="145142"/>
              </a:xfrm>
              <a:prstGeom prst="roundRect">
                <a:avLst>
                  <a:gd fmla="val 16667" name="adj"/>
                </a:avLst>
              </a:prstGeom>
              <a:gradFill>
                <a:gsLst>
                  <a:gs pos="0">
                    <a:srgbClr val="8FABC6"/>
                  </a:gs>
                  <a:gs pos="46000">
                    <a:srgbClr val="263849"/>
                  </a:gs>
                  <a:gs pos="100000">
                    <a:srgbClr val="131C24"/>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291" name="Google Shape;2291;p38"/>
              <p:cNvSpPr/>
              <p:nvPr/>
            </p:nvSpPr>
            <p:spPr>
              <a:xfrm>
                <a:off x="8127995" y="2264228"/>
                <a:ext cx="551543" cy="145142"/>
              </a:xfrm>
              <a:prstGeom prst="roundRect">
                <a:avLst>
                  <a:gd fmla="val 16667" name="adj"/>
                </a:avLst>
              </a:prstGeom>
              <a:gradFill>
                <a:gsLst>
                  <a:gs pos="0">
                    <a:srgbClr val="8FABC6"/>
                  </a:gs>
                  <a:gs pos="46000">
                    <a:srgbClr val="263849"/>
                  </a:gs>
                  <a:gs pos="100000">
                    <a:srgbClr val="131C24"/>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grpSp>
        <p:sp>
          <p:nvSpPr>
            <p:cNvPr id="2292" name="Google Shape;2292;p38"/>
            <p:cNvSpPr/>
            <p:nvPr/>
          </p:nvSpPr>
          <p:spPr>
            <a:xfrm>
              <a:off x="9853106" y="4504706"/>
              <a:ext cx="551543" cy="145142"/>
            </a:xfrm>
            <a:prstGeom prst="roundRect">
              <a:avLst>
                <a:gd fmla="val 16667" name="adj"/>
              </a:avLst>
            </a:prstGeom>
            <a:gradFill>
              <a:gsLst>
                <a:gs pos="0">
                  <a:srgbClr val="8FABC6"/>
                </a:gs>
                <a:gs pos="46000">
                  <a:srgbClr val="263849"/>
                </a:gs>
                <a:gs pos="100000">
                  <a:srgbClr val="131C24"/>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293" name="Google Shape;2293;p38"/>
            <p:cNvSpPr/>
            <p:nvPr/>
          </p:nvSpPr>
          <p:spPr>
            <a:xfrm>
              <a:off x="10433675" y="4498312"/>
              <a:ext cx="551543" cy="145142"/>
            </a:xfrm>
            <a:prstGeom prst="roundRect">
              <a:avLst>
                <a:gd fmla="val 16667" name="adj"/>
              </a:avLst>
            </a:prstGeom>
            <a:gradFill>
              <a:gsLst>
                <a:gs pos="0">
                  <a:srgbClr val="8FABC6"/>
                </a:gs>
                <a:gs pos="46000">
                  <a:srgbClr val="263849"/>
                </a:gs>
                <a:gs pos="100000">
                  <a:srgbClr val="131C24"/>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grpSp>
      <p:grpSp>
        <p:nvGrpSpPr>
          <p:cNvPr id="2294" name="Google Shape;2294;p38"/>
          <p:cNvGrpSpPr/>
          <p:nvPr/>
        </p:nvGrpSpPr>
        <p:grpSpPr>
          <a:xfrm>
            <a:off x="7237248" y="5367333"/>
            <a:ext cx="3457690" cy="150980"/>
            <a:chOff x="6961473" y="4819942"/>
            <a:chExt cx="3457690" cy="150980"/>
          </a:xfrm>
        </p:grpSpPr>
        <p:grpSp>
          <p:nvGrpSpPr>
            <p:cNvPr id="2295" name="Google Shape;2295;p38"/>
            <p:cNvGrpSpPr/>
            <p:nvPr/>
          </p:nvGrpSpPr>
          <p:grpSpPr>
            <a:xfrm>
              <a:off x="6961473" y="4819942"/>
              <a:ext cx="2293254" cy="145143"/>
              <a:chOff x="5805714" y="2264228"/>
              <a:chExt cx="2293254" cy="145143"/>
            </a:xfrm>
          </p:grpSpPr>
          <p:sp>
            <p:nvSpPr>
              <p:cNvPr id="2296" name="Google Shape;2296;p38"/>
              <p:cNvSpPr/>
              <p:nvPr/>
            </p:nvSpPr>
            <p:spPr>
              <a:xfrm>
                <a:off x="5805714" y="2264229"/>
                <a:ext cx="551543" cy="145142"/>
              </a:xfrm>
              <a:prstGeom prst="roundRect">
                <a:avLst>
                  <a:gd fmla="val 16667" name="adj"/>
                </a:avLst>
              </a:prstGeom>
              <a:gradFill>
                <a:gsLst>
                  <a:gs pos="0">
                    <a:srgbClr val="8EE9E9"/>
                  </a:gs>
                  <a:gs pos="46000">
                    <a:srgbClr val="1DA1A1"/>
                  </a:gs>
                  <a:gs pos="100000">
                    <a:srgbClr val="105858"/>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297" name="Google Shape;2297;p38"/>
              <p:cNvSpPr/>
              <p:nvPr/>
            </p:nvSpPr>
            <p:spPr>
              <a:xfrm>
                <a:off x="6386285" y="2264229"/>
                <a:ext cx="551543" cy="145142"/>
              </a:xfrm>
              <a:prstGeom prst="roundRect">
                <a:avLst>
                  <a:gd fmla="val 16667" name="adj"/>
                </a:avLst>
              </a:prstGeom>
              <a:gradFill>
                <a:gsLst>
                  <a:gs pos="0">
                    <a:srgbClr val="8EE9E9"/>
                  </a:gs>
                  <a:gs pos="46000">
                    <a:srgbClr val="1DA1A1"/>
                  </a:gs>
                  <a:gs pos="100000">
                    <a:srgbClr val="105858"/>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298" name="Google Shape;2298;p38"/>
              <p:cNvSpPr/>
              <p:nvPr/>
            </p:nvSpPr>
            <p:spPr>
              <a:xfrm>
                <a:off x="6966855" y="2264229"/>
                <a:ext cx="551543" cy="145142"/>
              </a:xfrm>
              <a:prstGeom prst="roundRect">
                <a:avLst>
                  <a:gd fmla="val 16667" name="adj"/>
                </a:avLst>
              </a:prstGeom>
              <a:gradFill>
                <a:gsLst>
                  <a:gs pos="0">
                    <a:srgbClr val="8EE9E9"/>
                  </a:gs>
                  <a:gs pos="46000">
                    <a:srgbClr val="1DA1A1"/>
                  </a:gs>
                  <a:gs pos="100000">
                    <a:srgbClr val="105858"/>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299" name="Google Shape;2299;p38"/>
              <p:cNvSpPr/>
              <p:nvPr/>
            </p:nvSpPr>
            <p:spPr>
              <a:xfrm>
                <a:off x="7547425" y="2264228"/>
                <a:ext cx="551543" cy="145142"/>
              </a:xfrm>
              <a:prstGeom prst="roundRect">
                <a:avLst>
                  <a:gd fmla="val 16667" name="adj"/>
                </a:avLst>
              </a:prstGeom>
              <a:gradFill>
                <a:gsLst>
                  <a:gs pos="0">
                    <a:srgbClr val="8EE9E9"/>
                  </a:gs>
                  <a:gs pos="46000">
                    <a:srgbClr val="1DA1A1"/>
                  </a:gs>
                  <a:gs pos="100000">
                    <a:srgbClr val="105858"/>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grpSp>
        <p:sp>
          <p:nvSpPr>
            <p:cNvPr id="2300" name="Google Shape;2300;p38"/>
            <p:cNvSpPr/>
            <p:nvPr/>
          </p:nvSpPr>
          <p:spPr>
            <a:xfrm>
              <a:off x="9283754" y="4825780"/>
              <a:ext cx="551543" cy="145142"/>
            </a:xfrm>
            <a:prstGeom prst="roundRect">
              <a:avLst>
                <a:gd fmla="val 16667" name="adj"/>
              </a:avLst>
            </a:prstGeom>
            <a:gradFill>
              <a:gsLst>
                <a:gs pos="0">
                  <a:srgbClr val="8EE9E9"/>
                </a:gs>
                <a:gs pos="46000">
                  <a:srgbClr val="1DA1A1"/>
                </a:gs>
                <a:gs pos="100000">
                  <a:srgbClr val="105858"/>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301" name="Google Shape;2301;p38"/>
            <p:cNvSpPr/>
            <p:nvPr/>
          </p:nvSpPr>
          <p:spPr>
            <a:xfrm>
              <a:off x="9867620" y="4822428"/>
              <a:ext cx="551543" cy="145142"/>
            </a:xfrm>
            <a:prstGeom prst="roundRect">
              <a:avLst>
                <a:gd fmla="val 16667" name="adj"/>
              </a:avLst>
            </a:prstGeom>
            <a:gradFill>
              <a:gsLst>
                <a:gs pos="0">
                  <a:srgbClr val="8EE9E9"/>
                </a:gs>
                <a:gs pos="46000">
                  <a:srgbClr val="1DA1A1"/>
                </a:gs>
                <a:gs pos="100000">
                  <a:srgbClr val="105858"/>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grpSp>
      <p:grpSp>
        <p:nvGrpSpPr>
          <p:cNvPr id="2302" name="Google Shape;2302;p38"/>
          <p:cNvGrpSpPr/>
          <p:nvPr/>
        </p:nvGrpSpPr>
        <p:grpSpPr>
          <a:xfrm>
            <a:off x="7237248" y="5854374"/>
            <a:ext cx="3457689" cy="145143"/>
            <a:chOff x="6961473" y="5452123"/>
            <a:chExt cx="3457689" cy="145143"/>
          </a:xfrm>
        </p:grpSpPr>
        <p:grpSp>
          <p:nvGrpSpPr>
            <p:cNvPr id="2303" name="Google Shape;2303;p38"/>
            <p:cNvGrpSpPr/>
            <p:nvPr/>
          </p:nvGrpSpPr>
          <p:grpSpPr>
            <a:xfrm>
              <a:off x="6961473" y="5452123"/>
              <a:ext cx="2293254" cy="145143"/>
              <a:chOff x="5805714" y="2264228"/>
              <a:chExt cx="2293254" cy="145143"/>
            </a:xfrm>
          </p:grpSpPr>
          <p:sp>
            <p:nvSpPr>
              <p:cNvPr id="2304" name="Google Shape;2304;p38"/>
              <p:cNvSpPr/>
              <p:nvPr/>
            </p:nvSpPr>
            <p:spPr>
              <a:xfrm>
                <a:off x="5805714" y="2264229"/>
                <a:ext cx="551543" cy="145142"/>
              </a:xfrm>
              <a:prstGeom prst="roundRect">
                <a:avLst>
                  <a:gd fmla="val 16667" name="adj"/>
                </a:avLst>
              </a:prstGeom>
              <a:gradFill>
                <a:gsLst>
                  <a:gs pos="0">
                    <a:srgbClr val="FDE5B6"/>
                  </a:gs>
                  <a:gs pos="46000">
                    <a:srgbClr val="F9C355"/>
                  </a:gs>
                  <a:gs pos="100000">
                    <a:srgbClr val="BE8105"/>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305" name="Google Shape;2305;p38"/>
              <p:cNvSpPr/>
              <p:nvPr/>
            </p:nvSpPr>
            <p:spPr>
              <a:xfrm>
                <a:off x="6386285" y="2264229"/>
                <a:ext cx="551543" cy="145142"/>
              </a:xfrm>
              <a:prstGeom prst="roundRect">
                <a:avLst>
                  <a:gd fmla="val 16667" name="adj"/>
                </a:avLst>
              </a:prstGeom>
              <a:gradFill>
                <a:gsLst>
                  <a:gs pos="0">
                    <a:srgbClr val="FDE5B6"/>
                  </a:gs>
                  <a:gs pos="46000">
                    <a:srgbClr val="F9C355"/>
                  </a:gs>
                  <a:gs pos="100000">
                    <a:srgbClr val="BE8105"/>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306" name="Google Shape;2306;p38"/>
              <p:cNvSpPr/>
              <p:nvPr/>
            </p:nvSpPr>
            <p:spPr>
              <a:xfrm>
                <a:off x="6966855" y="2264229"/>
                <a:ext cx="551543" cy="145142"/>
              </a:xfrm>
              <a:prstGeom prst="roundRect">
                <a:avLst>
                  <a:gd fmla="val 16667" name="adj"/>
                </a:avLst>
              </a:prstGeom>
              <a:gradFill>
                <a:gsLst>
                  <a:gs pos="0">
                    <a:srgbClr val="FDE5B6"/>
                  </a:gs>
                  <a:gs pos="46000">
                    <a:srgbClr val="F9C355"/>
                  </a:gs>
                  <a:gs pos="100000">
                    <a:srgbClr val="BE8105"/>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307" name="Google Shape;2307;p38"/>
              <p:cNvSpPr/>
              <p:nvPr/>
            </p:nvSpPr>
            <p:spPr>
              <a:xfrm>
                <a:off x="7547425" y="2264228"/>
                <a:ext cx="551543" cy="145142"/>
              </a:xfrm>
              <a:prstGeom prst="roundRect">
                <a:avLst>
                  <a:gd fmla="val 16667" name="adj"/>
                </a:avLst>
              </a:prstGeom>
              <a:gradFill>
                <a:gsLst>
                  <a:gs pos="0">
                    <a:srgbClr val="FDE5B6"/>
                  </a:gs>
                  <a:gs pos="46000">
                    <a:srgbClr val="F9C355"/>
                  </a:gs>
                  <a:gs pos="100000">
                    <a:srgbClr val="BE8105"/>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grpSp>
        <p:sp>
          <p:nvSpPr>
            <p:cNvPr id="2308" name="Google Shape;2308;p38"/>
            <p:cNvSpPr/>
            <p:nvPr/>
          </p:nvSpPr>
          <p:spPr>
            <a:xfrm>
              <a:off x="9283754" y="5452123"/>
              <a:ext cx="551543" cy="145142"/>
            </a:xfrm>
            <a:prstGeom prst="roundRect">
              <a:avLst>
                <a:gd fmla="val 16667" name="adj"/>
              </a:avLst>
            </a:prstGeom>
            <a:gradFill>
              <a:gsLst>
                <a:gs pos="0">
                  <a:srgbClr val="FDE5B6"/>
                </a:gs>
                <a:gs pos="46000">
                  <a:srgbClr val="F9C355"/>
                </a:gs>
                <a:gs pos="100000">
                  <a:srgbClr val="BE8105"/>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309" name="Google Shape;2309;p38"/>
            <p:cNvSpPr/>
            <p:nvPr/>
          </p:nvSpPr>
          <p:spPr>
            <a:xfrm>
              <a:off x="9867619" y="5452123"/>
              <a:ext cx="551543" cy="145142"/>
            </a:xfrm>
            <a:prstGeom prst="roundRect">
              <a:avLst>
                <a:gd fmla="val 16667" name="adj"/>
              </a:avLst>
            </a:prstGeom>
            <a:gradFill>
              <a:gsLst>
                <a:gs pos="0">
                  <a:srgbClr val="FDE5B6"/>
                </a:gs>
                <a:gs pos="46000">
                  <a:srgbClr val="F9C355"/>
                </a:gs>
                <a:gs pos="100000">
                  <a:srgbClr val="BE8105"/>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grpSp>
      <p:grpSp>
        <p:nvGrpSpPr>
          <p:cNvPr id="2310" name="Google Shape;2310;p38"/>
          <p:cNvGrpSpPr/>
          <p:nvPr/>
        </p:nvGrpSpPr>
        <p:grpSpPr>
          <a:xfrm>
            <a:off x="7240544" y="5605836"/>
            <a:ext cx="2870528" cy="148494"/>
            <a:chOff x="6964769" y="5131015"/>
            <a:chExt cx="2870528" cy="148494"/>
          </a:xfrm>
        </p:grpSpPr>
        <p:grpSp>
          <p:nvGrpSpPr>
            <p:cNvPr id="2311" name="Google Shape;2311;p38"/>
            <p:cNvGrpSpPr/>
            <p:nvPr/>
          </p:nvGrpSpPr>
          <p:grpSpPr>
            <a:xfrm>
              <a:off x="6964769" y="5131015"/>
              <a:ext cx="2293254" cy="145143"/>
              <a:chOff x="5805714" y="2264228"/>
              <a:chExt cx="2293254" cy="145143"/>
            </a:xfrm>
          </p:grpSpPr>
          <p:sp>
            <p:nvSpPr>
              <p:cNvPr id="2312" name="Google Shape;2312;p38"/>
              <p:cNvSpPr/>
              <p:nvPr/>
            </p:nvSpPr>
            <p:spPr>
              <a:xfrm>
                <a:off x="5805714" y="2264229"/>
                <a:ext cx="551543" cy="145142"/>
              </a:xfrm>
              <a:prstGeom prst="roundRect">
                <a:avLst>
                  <a:gd fmla="val 16667" name="adj"/>
                </a:avLst>
              </a:prstGeom>
              <a:gradFill>
                <a:gsLst>
                  <a:gs pos="0">
                    <a:srgbClr val="CAE0BA"/>
                  </a:gs>
                  <a:gs pos="46000">
                    <a:srgbClr val="82B85C"/>
                  </a:gs>
                  <a:gs pos="100000">
                    <a:srgbClr val="496E30"/>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313" name="Google Shape;2313;p38"/>
              <p:cNvSpPr/>
              <p:nvPr/>
            </p:nvSpPr>
            <p:spPr>
              <a:xfrm>
                <a:off x="6386285" y="2264229"/>
                <a:ext cx="551543" cy="145142"/>
              </a:xfrm>
              <a:prstGeom prst="roundRect">
                <a:avLst>
                  <a:gd fmla="val 16667" name="adj"/>
                </a:avLst>
              </a:prstGeom>
              <a:gradFill>
                <a:gsLst>
                  <a:gs pos="0">
                    <a:srgbClr val="CAE0BA"/>
                  </a:gs>
                  <a:gs pos="46000">
                    <a:srgbClr val="82B85C"/>
                  </a:gs>
                  <a:gs pos="100000">
                    <a:srgbClr val="496E30"/>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314" name="Google Shape;2314;p38"/>
              <p:cNvSpPr/>
              <p:nvPr/>
            </p:nvSpPr>
            <p:spPr>
              <a:xfrm>
                <a:off x="6966855" y="2264229"/>
                <a:ext cx="551543" cy="145142"/>
              </a:xfrm>
              <a:prstGeom prst="roundRect">
                <a:avLst>
                  <a:gd fmla="val 16667" name="adj"/>
                </a:avLst>
              </a:prstGeom>
              <a:gradFill>
                <a:gsLst>
                  <a:gs pos="0">
                    <a:srgbClr val="CAE0BA"/>
                  </a:gs>
                  <a:gs pos="46000">
                    <a:srgbClr val="82B85C"/>
                  </a:gs>
                  <a:gs pos="100000">
                    <a:srgbClr val="496E30"/>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sp>
            <p:nvSpPr>
              <p:cNvPr id="2315" name="Google Shape;2315;p38"/>
              <p:cNvSpPr/>
              <p:nvPr/>
            </p:nvSpPr>
            <p:spPr>
              <a:xfrm>
                <a:off x="7547425" y="2264228"/>
                <a:ext cx="551543" cy="145142"/>
              </a:xfrm>
              <a:prstGeom prst="roundRect">
                <a:avLst>
                  <a:gd fmla="val 16667" name="adj"/>
                </a:avLst>
              </a:prstGeom>
              <a:gradFill>
                <a:gsLst>
                  <a:gs pos="0">
                    <a:srgbClr val="CAE0BA"/>
                  </a:gs>
                  <a:gs pos="46000">
                    <a:srgbClr val="82B85C"/>
                  </a:gs>
                  <a:gs pos="100000">
                    <a:srgbClr val="496E30"/>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grpSp>
        <p:sp>
          <p:nvSpPr>
            <p:cNvPr id="2316" name="Google Shape;2316;p38"/>
            <p:cNvSpPr/>
            <p:nvPr/>
          </p:nvSpPr>
          <p:spPr>
            <a:xfrm>
              <a:off x="9283754" y="5134367"/>
              <a:ext cx="551543" cy="145142"/>
            </a:xfrm>
            <a:prstGeom prst="roundRect">
              <a:avLst>
                <a:gd fmla="val 16667" name="adj"/>
              </a:avLst>
            </a:prstGeom>
            <a:gradFill>
              <a:gsLst>
                <a:gs pos="0">
                  <a:srgbClr val="CAE0BA"/>
                </a:gs>
                <a:gs pos="46000">
                  <a:srgbClr val="82B85C"/>
                </a:gs>
                <a:gs pos="100000">
                  <a:srgbClr val="496E30"/>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A5A5A5"/>
                </a:solidFill>
                <a:latin typeface="Lato"/>
                <a:ea typeface="Lato"/>
                <a:cs typeface="Lato"/>
                <a:sym typeface="Lato"/>
              </a:endParaRPr>
            </a:p>
          </p:txBody>
        </p:sp>
      </p:grpSp>
      <p:sp>
        <p:nvSpPr>
          <p:cNvPr id="2317" name="Google Shape;2317;p38"/>
          <p:cNvSpPr txBox="1"/>
          <p:nvPr/>
        </p:nvSpPr>
        <p:spPr>
          <a:xfrm>
            <a:off x="6160379" y="4203664"/>
            <a:ext cx="5100614" cy="7903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610"/>
              <a:buFont typeface="Arial"/>
              <a:buNone/>
            </a:pPr>
            <a:r>
              <a:rPr b="1" lang="id-ID" sz="1800" cap="none">
                <a:solidFill>
                  <a:srgbClr val="3F3F3F"/>
                </a:solidFill>
                <a:latin typeface="Calibri"/>
                <a:ea typeface="Calibri"/>
                <a:cs typeface="Calibri"/>
                <a:sym typeface="Calibri"/>
              </a:rPr>
              <a:t>PERSONAL SKILL</a:t>
            </a:r>
            <a:endParaRPr/>
          </a:p>
          <a:p>
            <a:pPr indent="0" lvl="0" marL="0" marR="0" rtl="0" algn="l">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a:t>
            </a:r>
            <a:endParaRPr i="1" sz="1100" cap="none">
              <a:solidFill>
                <a:srgbClr val="A5A5A5"/>
              </a:solidFill>
              <a:latin typeface="Calibri"/>
              <a:ea typeface="Calibri"/>
              <a:cs typeface="Calibri"/>
              <a:sym typeface="Calibri"/>
            </a:endParaRPr>
          </a:p>
        </p:txBody>
      </p:sp>
      <p:grpSp>
        <p:nvGrpSpPr>
          <p:cNvPr id="2318" name="Google Shape;2318;p38"/>
          <p:cNvGrpSpPr/>
          <p:nvPr/>
        </p:nvGrpSpPr>
        <p:grpSpPr>
          <a:xfrm>
            <a:off x="6288183" y="3168999"/>
            <a:ext cx="1210631" cy="243232"/>
            <a:chOff x="5516605" y="5734353"/>
            <a:chExt cx="1395170" cy="280308"/>
          </a:xfrm>
        </p:grpSpPr>
        <p:sp>
          <p:nvSpPr>
            <p:cNvPr id="2319" name="Google Shape;2319;p38"/>
            <p:cNvSpPr/>
            <p:nvPr/>
          </p:nvSpPr>
          <p:spPr>
            <a:xfrm>
              <a:off x="5516605" y="5748729"/>
              <a:ext cx="252000" cy="252000"/>
            </a:xfrm>
            <a:prstGeom prst="ellipse">
              <a:avLst/>
            </a:prstGeom>
            <a:solidFill>
              <a:schemeClr val="accen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20" name="Google Shape;2320;p38"/>
            <p:cNvSpPr/>
            <p:nvPr/>
          </p:nvSpPr>
          <p:spPr>
            <a:xfrm>
              <a:off x="5800092" y="5748729"/>
              <a:ext cx="252000" cy="252000"/>
            </a:xfrm>
            <a:prstGeom prst="ellipse">
              <a:avLst/>
            </a:prstGeom>
            <a:solidFill>
              <a:schemeClr val="accent2"/>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21" name="Google Shape;2321;p38"/>
            <p:cNvSpPr/>
            <p:nvPr/>
          </p:nvSpPr>
          <p:spPr>
            <a:xfrm>
              <a:off x="6088038" y="5748729"/>
              <a:ext cx="252000" cy="252000"/>
            </a:xfrm>
            <a:prstGeom prst="ellipse">
              <a:avLst/>
            </a:prstGeom>
            <a:solidFill>
              <a:schemeClr val="accent3"/>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22" name="Google Shape;2322;p38"/>
            <p:cNvSpPr/>
            <p:nvPr/>
          </p:nvSpPr>
          <p:spPr>
            <a:xfrm>
              <a:off x="6375984" y="5748729"/>
              <a:ext cx="252000" cy="252000"/>
            </a:xfrm>
            <a:prstGeom prst="ellipse">
              <a:avLst/>
            </a:prstGeom>
            <a:solidFill>
              <a:schemeClr val="accent4"/>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23" name="Google Shape;2323;p38"/>
            <p:cNvSpPr/>
            <p:nvPr/>
          </p:nvSpPr>
          <p:spPr>
            <a:xfrm>
              <a:off x="6659775" y="5748729"/>
              <a:ext cx="252000" cy="252000"/>
            </a:xfrm>
            <a:prstGeom prst="ellipse">
              <a:avLst/>
            </a:prstGeom>
            <a:solidFill>
              <a:schemeClr val="accent5"/>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24" name="Google Shape;2324;p38"/>
            <p:cNvSpPr txBox="1"/>
            <p:nvPr/>
          </p:nvSpPr>
          <p:spPr>
            <a:xfrm>
              <a:off x="5516606" y="5748643"/>
              <a:ext cx="263754"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25" name="Google Shape;2325;p38"/>
            <p:cNvSpPr txBox="1"/>
            <p:nvPr/>
          </p:nvSpPr>
          <p:spPr>
            <a:xfrm>
              <a:off x="5809700" y="5734353"/>
              <a:ext cx="251999"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26" name="Google Shape;2326;p38"/>
            <p:cNvSpPr txBox="1"/>
            <p:nvPr/>
          </p:nvSpPr>
          <p:spPr>
            <a:xfrm>
              <a:off x="6114080" y="5763156"/>
              <a:ext cx="24024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327" name="Google Shape;2327;p38"/>
            <p:cNvSpPr txBox="1"/>
            <p:nvPr/>
          </p:nvSpPr>
          <p:spPr>
            <a:xfrm>
              <a:off x="6371829" y="5739119"/>
              <a:ext cx="25615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328" name="Google Shape;2328;p38"/>
            <p:cNvSpPr txBox="1"/>
            <p:nvPr/>
          </p:nvSpPr>
          <p:spPr>
            <a:xfrm>
              <a:off x="6657545" y="5748641"/>
              <a:ext cx="254230"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gr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271"/>
                                        </p:tgtEl>
                                        <p:attrNameLst>
                                          <p:attrName>style.visibility</p:attrName>
                                        </p:attrNameLst>
                                      </p:cBhvr>
                                      <p:to>
                                        <p:strVal val="visible"/>
                                      </p:to>
                                    </p:set>
                                    <p:animEffect filter="fade" transition="in">
                                      <p:cBhvr>
                                        <p:cTn dur="1000"/>
                                        <p:tgtEl>
                                          <p:spTgt spid="2271"/>
                                        </p:tgtEl>
                                      </p:cBhvr>
                                    </p:animEffect>
                                  </p:childTnLst>
                                </p:cTn>
                              </p:par>
                              <p:par>
                                <p:cTn fill="hold" nodeType="withEffect" presetClass="entr" presetID="10" presetSubtype="0">
                                  <p:stCondLst>
                                    <p:cond delay="500"/>
                                  </p:stCondLst>
                                  <p:childTnLst>
                                    <p:set>
                                      <p:cBhvr>
                                        <p:cTn dur="1" fill="hold">
                                          <p:stCondLst>
                                            <p:cond delay="0"/>
                                          </p:stCondLst>
                                        </p:cTn>
                                        <p:tgtEl>
                                          <p:spTgt spid="2272"/>
                                        </p:tgtEl>
                                        <p:attrNameLst>
                                          <p:attrName>style.visibility</p:attrName>
                                        </p:attrNameLst>
                                      </p:cBhvr>
                                      <p:to>
                                        <p:strVal val="visible"/>
                                      </p:to>
                                    </p:set>
                                    <p:animEffect filter="fade" transition="in">
                                      <p:cBhvr>
                                        <p:cTn dur="1000"/>
                                        <p:tgtEl>
                                          <p:spTgt spid="2272"/>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273"/>
                                        </p:tgtEl>
                                        <p:attrNameLst>
                                          <p:attrName>style.visibility</p:attrName>
                                        </p:attrNameLst>
                                      </p:cBhvr>
                                      <p:to>
                                        <p:strVal val="visible"/>
                                      </p:to>
                                    </p:set>
                                    <p:animEffect filter="fade" transition="in">
                                      <p:cBhvr>
                                        <p:cTn dur="1500"/>
                                        <p:tgtEl>
                                          <p:spTgt spid="2273"/>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2274"/>
                                        </p:tgtEl>
                                        <p:attrNameLst>
                                          <p:attrName>style.visibility</p:attrName>
                                        </p:attrNameLst>
                                      </p:cBhvr>
                                      <p:to>
                                        <p:strVal val="visible"/>
                                      </p:to>
                                    </p:set>
                                    <p:animEffect filter="fade" transition="in">
                                      <p:cBhvr>
                                        <p:cTn dur="500"/>
                                        <p:tgtEl>
                                          <p:spTgt spid="2274"/>
                                        </p:tgtEl>
                                      </p:cBhvr>
                                    </p:animEffect>
                                  </p:childTnLst>
                                </p:cTn>
                              </p:par>
                            </p:childTnLst>
                          </p:cTn>
                        </p:par>
                        <p:par>
                          <p:cTn fill="hold">
                            <p:stCondLst>
                              <p:cond delay="3000"/>
                            </p:stCondLst>
                            <p:childTnLst>
                              <p:par>
                                <p:cTn fill="hold" nodeType="afterEffect" presetClass="entr" presetID="23" presetSubtype="16">
                                  <p:stCondLst>
                                    <p:cond delay="0"/>
                                  </p:stCondLst>
                                  <p:childTnLst>
                                    <p:set>
                                      <p:cBhvr>
                                        <p:cTn dur="1" fill="hold">
                                          <p:stCondLst>
                                            <p:cond delay="0"/>
                                          </p:stCondLst>
                                        </p:cTn>
                                        <p:tgtEl>
                                          <p:spTgt spid="2318"/>
                                        </p:tgtEl>
                                        <p:attrNameLst>
                                          <p:attrName>style.visibility</p:attrName>
                                        </p:attrNameLst>
                                      </p:cBhvr>
                                      <p:to>
                                        <p:strVal val="visible"/>
                                      </p:to>
                                    </p:set>
                                    <p:anim calcmode="lin" valueType="num">
                                      <p:cBhvr additive="base">
                                        <p:cTn dur="500"/>
                                        <p:tgtEl>
                                          <p:spTgt spid="2318"/>
                                        </p:tgtEl>
                                        <p:attrNameLst>
                                          <p:attrName>ppt_w</p:attrName>
                                        </p:attrNameLst>
                                      </p:cBhvr>
                                      <p:tavLst>
                                        <p:tav fmla="" tm="0">
                                          <p:val>
                                            <p:strVal val="0"/>
                                          </p:val>
                                        </p:tav>
                                        <p:tav fmla="" tm="100000">
                                          <p:val>
                                            <p:strVal val="#ppt_w"/>
                                          </p:val>
                                        </p:tav>
                                      </p:tavLst>
                                    </p:anim>
                                    <p:anim calcmode="lin" valueType="num">
                                      <p:cBhvr additive="base">
                                        <p:cTn dur="500"/>
                                        <p:tgtEl>
                                          <p:spTgt spid="2318"/>
                                        </p:tgtEl>
                                        <p:attrNameLst>
                                          <p:attrName>ppt_h</p:attrName>
                                        </p:attrNameLst>
                                      </p:cBhvr>
                                      <p:tavLst>
                                        <p:tav fmla="" tm="0">
                                          <p:val>
                                            <p:strVal val="0"/>
                                          </p:val>
                                        </p:tav>
                                        <p:tav fmla="" tm="100000">
                                          <p:val>
                                            <p:strVal val="#ppt_h"/>
                                          </p:val>
                                        </p:tav>
                                      </p:tavLst>
                                    </p:anim>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2317"/>
                                        </p:tgtEl>
                                        <p:attrNameLst>
                                          <p:attrName>style.visibility</p:attrName>
                                        </p:attrNameLst>
                                      </p:cBhvr>
                                      <p:to>
                                        <p:strVal val="visible"/>
                                      </p:to>
                                    </p:set>
                                    <p:animEffect filter="fade" transition="in">
                                      <p:cBhvr>
                                        <p:cTn dur="500"/>
                                        <p:tgtEl>
                                          <p:spTgt spid="2317"/>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2275"/>
                                        </p:tgtEl>
                                        <p:attrNameLst>
                                          <p:attrName>style.visibility</p:attrName>
                                        </p:attrNameLst>
                                      </p:cBhvr>
                                      <p:to>
                                        <p:strVal val="visible"/>
                                      </p:to>
                                    </p:set>
                                    <p:animEffect filter="fade" transition="in">
                                      <p:cBhvr>
                                        <p:cTn dur="500"/>
                                        <p:tgtEl>
                                          <p:spTgt spid="2275"/>
                                        </p:tgtEl>
                                      </p:cBhvr>
                                    </p:animEffect>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2285"/>
                                        </p:tgtEl>
                                        <p:attrNameLst>
                                          <p:attrName>style.visibility</p:attrName>
                                        </p:attrNameLst>
                                      </p:cBhvr>
                                      <p:to>
                                        <p:strVal val="visible"/>
                                      </p:to>
                                    </p:set>
                                    <p:animEffect filter="fade" transition="in">
                                      <p:cBhvr>
                                        <p:cTn dur="500"/>
                                        <p:tgtEl>
                                          <p:spTgt spid="2285"/>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2276"/>
                                        </p:tgtEl>
                                        <p:attrNameLst>
                                          <p:attrName>style.visibility</p:attrName>
                                        </p:attrNameLst>
                                      </p:cBhvr>
                                      <p:to>
                                        <p:strVal val="visible"/>
                                      </p:to>
                                    </p:set>
                                    <p:animEffect filter="fade" transition="in">
                                      <p:cBhvr>
                                        <p:cTn dur="500"/>
                                        <p:tgtEl>
                                          <p:spTgt spid="2276"/>
                                        </p:tgtEl>
                                      </p:cBhvr>
                                    </p:animEffect>
                                  </p:childTnLst>
                                </p:cTn>
                              </p:par>
                            </p:childTnLst>
                          </p:cTn>
                        </p:par>
                        <p:par>
                          <p:cTn fill="hold">
                            <p:stCondLst>
                              <p:cond delay="5500"/>
                            </p:stCondLst>
                            <p:childTnLst>
                              <p:par>
                                <p:cTn fill="hold" nodeType="afterEffect" presetClass="entr" presetID="10" presetSubtype="0">
                                  <p:stCondLst>
                                    <p:cond delay="0"/>
                                  </p:stCondLst>
                                  <p:childTnLst>
                                    <p:set>
                                      <p:cBhvr>
                                        <p:cTn dur="1" fill="hold">
                                          <p:stCondLst>
                                            <p:cond delay="0"/>
                                          </p:stCondLst>
                                        </p:cTn>
                                        <p:tgtEl>
                                          <p:spTgt spid="2294"/>
                                        </p:tgtEl>
                                        <p:attrNameLst>
                                          <p:attrName>style.visibility</p:attrName>
                                        </p:attrNameLst>
                                      </p:cBhvr>
                                      <p:to>
                                        <p:strVal val="visible"/>
                                      </p:to>
                                    </p:set>
                                    <p:animEffect filter="fade" transition="in">
                                      <p:cBhvr>
                                        <p:cTn dur="500"/>
                                        <p:tgtEl>
                                          <p:spTgt spid="2294"/>
                                        </p:tgtEl>
                                      </p:cBhvr>
                                    </p:animEffect>
                                  </p:childTnLst>
                                </p:cTn>
                              </p:par>
                            </p:childTnLst>
                          </p:cTn>
                        </p:par>
                        <p:par>
                          <p:cTn fill="hold">
                            <p:stCondLst>
                              <p:cond delay="6000"/>
                            </p:stCondLst>
                            <p:childTnLst>
                              <p:par>
                                <p:cTn fill="hold" nodeType="afterEffect" presetClass="entr" presetID="10" presetSubtype="0">
                                  <p:stCondLst>
                                    <p:cond delay="0"/>
                                  </p:stCondLst>
                                  <p:childTnLst>
                                    <p:set>
                                      <p:cBhvr>
                                        <p:cTn dur="1" fill="hold">
                                          <p:stCondLst>
                                            <p:cond delay="0"/>
                                          </p:stCondLst>
                                        </p:cTn>
                                        <p:tgtEl>
                                          <p:spTgt spid="2277"/>
                                        </p:tgtEl>
                                        <p:attrNameLst>
                                          <p:attrName>style.visibility</p:attrName>
                                        </p:attrNameLst>
                                      </p:cBhvr>
                                      <p:to>
                                        <p:strVal val="visible"/>
                                      </p:to>
                                    </p:set>
                                    <p:animEffect filter="fade" transition="in">
                                      <p:cBhvr>
                                        <p:cTn dur="500"/>
                                        <p:tgtEl>
                                          <p:spTgt spid="2277"/>
                                        </p:tgtEl>
                                      </p:cBhvr>
                                    </p:animEffect>
                                  </p:childTnLst>
                                </p:cTn>
                              </p:par>
                            </p:childTnLst>
                          </p:cTn>
                        </p:par>
                        <p:par>
                          <p:cTn fill="hold">
                            <p:stCondLst>
                              <p:cond delay="6500"/>
                            </p:stCondLst>
                            <p:childTnLst>
                              <p:par>
                                <p:cTn fill="hold" nodeType="afterEffect" presetClass="entr" presetID="10" presetSubtype="0">
                                  <p:stCondLst>
                                    <p:cond delay="0"/>
                                  </p:stCondLst>
                                  <p:childTnLst>
                                    <p:set>
                                      <p:cBhvr>
                                        <p:cTn dur="1" fill="hold">
                                          <p:stCondLst>
                                            <p:cond delay="0"/>
                                          </p:stCondLst>
                                        </p:cTn>
                                        <p:tgtEl>
                                          <p:spTgt spid="2310"/>
                                        </p:tgtEl>
                                        <p:attrNameLst>
                                          <p:attrName>style.visibility</p:attrName>
                                        </p:attrNameLst>
                                      </p:cBhvr>
                                      <p:to>
                                        <p:strVal val="visible"/>
                                      </p:to>
                                    </p:set>
                                    <p:animEffect filter="fade" transition="in">
                                      <p:cBhvr>
                                        <p:cTn dur="500"/>
                                        <p:tgtEl>
                                          <p:spTgt spid="2310"/>
                                        </p:tgtEl>
                                      </p:cBhvr>
                                    </p:animEffect>
                                  </p:childTnLst>
                                </p:cTn>
                              </p:par>
                            </p:childTnLst>
                          </p:cTn>
                        </p:par>
                        <p:par>
                          <p:cTn fill="hold">
                            <p:stCondLst>
                              <p:cond delay="7000"/>
                            </p:stCondLst>
                            <p:childTnLst>
                              <p:par>
                                <p:cTn fill="hold" nodeType="afterEffect" presetClass="entr" presetID="10" presetSubtype="0">
                                  <p:stCondLst>
                                    <p:cond delay="0"/>
                                  </p:stCondLst>
                                  <p:childTnLst>
                                    <p:set>
                                      <p:cBhvr>
                                        <p:cTn dur="1" fill="hold">
                                          <p:stCondLst>
                                            <p:cond delay="0"/>
                                          </p:stCondLst>
                                        </p:cTn>
                                        <p:tgtEl>
                                          <p:spTgt spid="2278"/>
                                        </p:tgtEl>
                                        <p:attrNameLst>
                                          <p:attrName>style.visibility</p:attrName>
                                        </p:attrNameLst>
                                      </p:cBhvr>
                                      <p:to>
                                        <p:strVal val="visible"/>
                                      </p:to>
                                    </p:set>
                                    <p:animEffect filter="fade" transition="in">
                                      <p:cBhvr>
                                        <p:cTn dur="500"/>
                                        <p:tgtEl>
                                          <p:spTgt spid="2278"/>
                                        </p:tgtEl>
                                      </p:cBhvr>
                                    </p:animEffect>
                                  </p:childTnLst>
                                </p:cTn>
                              </p:par>
                            </p:childTnLst>
                          </p:cTn>
                        </p:par>
                        <p:par>
                          <p:cTn fill="hold">
                            <p:stCondLst>
                              <p:cond delay="7500"/>
                            </p:stCondLst>
                            <p:childTnLst>
                              <p:par>
                                <p:cTn fill="hold" nodeType="afterEffect" presetClass="entr" presetID="10" presetSubtype="0">
                                  <p:stCondLst>
                                    <p:cond delay="0"/>
                                  </p:stCondLst>
                                  <p:childTnLst>
                                    <p:set>
                                      <p:cBhvr>
                                        <p:cTn dur="1" fill="hold">
                                          <p:stCondLst>
                                            <p:cond delay="0"/>
                                          </p:stCondLst>
                                        </p:cTn>
                                        <p:tgtEl>
                                          <p:spTgt spid="2302"/>
                                        </p:tgtEl>
                                        <p:attrNameLst>
                                          <p:attrName>style.visibility</p:attrName>
                                        </p:attrNameLst>
                                      </p:cBhvr>
                                      <p:to>
                                        <p:strVal val="visible"/>
                                      </p:to>
                                    </p:set>
                                    <p:animEffect filter="fade" transition="in">
                                      <p:cBhvr>
                                        <p:cTn dur="500"/>
                                        <p:tgtEl>
                                          <p:spTgt spid="2302"/>
                                        </p:tgtEl>
                                      </p:cBhvr>
                                    </p:animEffect>
                                  </p:childTnLst>
                                </p:cTn>
                              </p:par>
                            </p:childTnLst>
                          </p:cTn>
                        </p:par>
                        <p:par>
                          <p:cTn fill="hold">
                            <p:stCondLst>
                              <p:cond delay="8000"/>
                            </p:stCondLst>
                            <p:childTnLst>
                              <p:par>
                                <p:cTn fill="hold" nodeType="afterEffect" presetClass="entr" presetID="10" presetSubtype="0">
                                  <p:stCondLst>
                                    <p:cond delay="0"/>
                                  </p:stCondLst>
                                  <p:childTnLst>
                                    <p:set>
                                      <p:cBhvr>
                                        <p:cTn dur="1" fill="hold">
                                          <p:stCondLst>
                                            <p:cond delay="0"/>
                                          </p:stCondLst>
                                        </p:cTn>
                                        <p:tgtEl>
                                          <p:spTgt spid="2284"/>
                                        </p:tgtEl>
                                        <p:attrNameLst>
                                          <p:attrName>style.visibility</p:attrName>
                                        </p:attrNameLst>
                                      </p:cBhvr>
                                      <p:to>
                                        <p:strVal val="visible"/>
                                      </p:to>
                                    </p:set>
                                    <p:animEffect filter="fade" transition="in">
                                      <p:cBhvr>
                                        <p:cTn dur="500"/>
                                        <p:tgtEl>
                                          <p:spTgt spid="2284"/>
                                        </p:tgtEl>
                                      </p:cBhvr>
                                    </p:animEffect>
                                  </p:childTnLst>
                                </p:cTn>
                              </p:par>
                            </p:childTnLst>
                          </p:cTn>
                        </p:par>
                        <p:par>
                          <p:cTn fill="hold">
                            <p:stCondLst>
                              <p:cond delay="8500"/>
                            </p:stCondLst>
                            <p:childTnLst>
                              <p:par>
                                <p:cTn fill="hold" nodeType="afterEffect" presetClass="entr" presetID="10" presetSubtype="0">
                                  <p:stCondLst>
                                    <p:cond delay="0"/>
                                  </p:stCondLst>
                                  <p:childTnLst>
                                    <p:set>
                                      <p:cBhvr>
                                        <p:cTn dur="1" fill="hold">
                                          <p:stCondLst>
                                            <p:cond delay="0"/>
                                          </p:stCondLst>
                                        </p:cTn>
                                        <p:tgtEl>
                                          <p:spTgt spid="2279"/>
                                        </p:tgtEl>
                                        <p:attrNameLst>
                                          <p:attrName>style.visibility</p:attrName>
                                        </p:attrNameLst>
                                      </p:cBhvr>
                                      <p:to>
                                        <p:strVal val="visible"/>
                                      </p:to>
                                    </p:set>
                                    <p:animEffect filter="fade" transition="in">
                                      <p:cBhvr>
                                        <p:cTn dur="500"/>
                                        <p:tgtEl>
                                          <p:spTgt spid="227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332" name="Shape 2332"/>
        <p:cNvGrpSpPr/>
        <p:nvPr/>
      </p:nvGrpSpPr>
      <p:grpSpPr>
        <a:xfrm>
          <a:off x="0" y="0"/>
          <a:ext cx="0" cy="0"/>
          <a:chOff x="0" y="0"/>
          <a:chExt cx="0" cy="0"/>
        </a:xfrm>
      </p:grpSpPr>
      <p:sp>
        <p:nvSpPr>
          <p:cNvPr id="2333" name="Google Shape;2333;p39"/>
          <p:cNvSpPr/>
          <p:nvPr/>
        </p:nvSpPr>
        <p:spPr>
          <a:xfrm>
            <a:off x="5115492" y="3380024"/>
            <a:ext cx="2008633" cy="2036002"/>
          </a:xfrm>
          <a:prstGeom prst="rect">
            <a:avLst/>
          </a:prstGeom>
          <a:gradFill>
            <a:gsLst>
              <a:gs pos="0">
                <a:srgbClr val="0C0C0C"/>
              </a:gs>
              <a:gs pos="48000">
                <a:srgbClr val="363636">
                  <a:alpha val="84705"/>
                </a:srgbClr>
              </a:gs>
              <a:gs pos="100000">
                <a:srgbClr val="15151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334" name="Google Shape;2334;p39"/>
          <p:cNvSpPr/>
          <p:nvPr/>
        </p:nvSpPr>
        <p:spPr>
          <a:xfrm>
            <a:off x="9160851" y="3483260"/>
            <a:ext cx="2534708" cy="1936401"/>
          </a:xfrm>
          <a:prstGeom prst="rect">
            <a:avLst/>
          </a:prstGeom>
          <a:gradFill>
            <a:gsLst>
              <a:gs pos="0">
                <a:srgbClr val="0C0C0C"/>
              </a:gs>
              <a:gs pos="48000">
                <a:srgbClr val="363636">
                  <a:alpha val="84705"/>
                </a:srgbClr>
              </a:gs>
              <a:gs pos="100000">
                <a:srgbClr val="15151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335" name="Google Shape;2335;p39"/>
          <p:cNvSpPr/>
          <p:nvPr/>
        </p:nvSpPr>
        <p:spPr>
          <a:xfrm>
            <a:off x="7213447" y="1442614"/>
            <a:ext cx="2534708" cy="1943521"/>
          </a:xfrm>
          <a:prstGeom prst="rect">
            <a:avLst/>
          </a:prstGeom>
          <a:gradFill>
            <a:gsLst>
              <a:gs pos="0">
                <a:srgbClr val="0C0C0C"/>
              </a:gs>
              <a:gs pos="48000">
                <a:srgbClr val="363636">
                  <a:alpha val="84705"/>
                </a:srgbClr>
              </a:gs>
              <a:gs pos="100000">
                <a:srgbClr val="15151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336" name="Google Shape;2336;p39"/>
          <p:cNvSpPr/>
          <p:nvPr/>
        </p:nvSpPr>
        <p:spPr>
          <a:xfrm>
            <a:off x="526376" y="3479625"/>
            <a:ext cx="2534708" cy="1936401"/>
          </a:xfrm>
          <a:prstGeom prst="rect">
            <a:avLst/>
          </a:prstGeom>
          <a:gradFill>
            <a:gsLst>
              <a:gs pos="0">
                <a:srgbClr val="0C0C0C"/>
              </a:gs>
              <a:gs pos="48000">
                <a:srgbClr val="363636">
                  <a:alpha val="84705"/>
                </a:srgbClr>
              </a:gs>
              <a:gs pos="100000">
                <a:srgbClr val="15151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337" name="Google Shape;2337;p39"/>
          <p:cNvSpPr/>
          <p:nvPr/>
        </p:nvSpPr>
        <p:spPr>
          <a:xfrm>
            <a:off x="2476939" y="1442614"/>
            <a:ext cx="2534708" cy="1936401"/>
          </a:xfrm>
          <a:prstGeom prst="rect">
            <a:avLst/>
          </a:prstGeom>
          <a:gradFill>
            <a:gsLst>
              <a:gs pos="0">
                <a:srgbClr val="0C0C0C"/>
              </a:gs>
              <a:gs pos="48000">
                <a:srgbClr val="363636">
                  <a:alpha val="84705"/>
                </a:srgbClr>
              </a:gs>
              <a:gs pos="100000">
                <a:srgbClr val="15151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338" name="Google Shape;2338;p39"/>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339" name="Google Shape;2339;p39"/>
          <p:cNvSpPr txBox="1"/>
          <p:nvPr/>
        </p:nvSpPr>
        <p:spPr>
          <a:xfrm>
            <a:off x="4042252" y="-2151"/>
            <a:ext cx="4125845" cy="938719"/>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MARKETING TEAM</a:t>
            </a:r>
            <a:endParaRPr sz="4000">
              <a:solidFill>
                <a:srgbClr val="7F7F7F"/>
              </a:solidFill>
              <a:latin typeface="Arial"/>
              <a:ea typeface="Arial"/>
              <a:cs typeface="Arial"/>
              <a:sym typeface="Arial"/>
            </a:endParaRPr>
          </a:p>
        </p:txBody>
      </p:sp>
      <p:sp>
        <p:nvSpPr>
          <p:cNvPr id="2340" name="Google Shape;2340;p39"/>
          <p:cNvSpPr txBox="1"/>
          <p:nvPr/>
        </p:nvSpPr>
        <p:spPr>
          <a:xfrm>
            <a:off x="4350889" y="722584"/>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sp>
        <p:nvSpPr>
          <p:cNvPr id="2341" name="Google Shape;2341;p39"/>
          <p:cNvSpPr txBox="1"/>
          <p:nvPr/>
        </p:nvSpPr>
        <p:spPr>
          <a:xfrm>
            <a:off x="2620277" y="1649980"/>
            <a:ext cx="2280569" cy="159263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Jhon Sanusi</a:t>
            </a:r>
            <a:endParaRPr/>
          </a:p>
          <a:p>
            <a:pPr indent="0" lvl="0" marL="0" marR="0" rtl="0" algn="l">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was popularised in the 1960s with the release of Letraset sheets containing Lorem Ipsum passages, and more recently with desktop.</a:t>
            </a:r>
            <a:endParaRPr/>
          </a:p>
          <a:p>
            <a:pPr indent="0" lvl="0" marL="0" marR="0" rtl="0" algn="l">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Marketing 1</a:t>
            </a:r>
            <a:endParaRPr sz="1100" cap="none">
              <a:solidFill>
                <a:schemeClr val="lt1"/>
              </a:solidFill>
              <a:latin typeface="Calibri"/>
              <a:ea typeface="Calibri"/>
              <a:cs typeface="Calibri"/>
              <a:sym typeface="Calibri"/>
            </a:endParaRPr>
          </a:p>
        </p:txBody>
      </p:sp>
      <p:sp>
        <p:nvSpPr>
          <p:cNvPr id="2342" name="Google Shape;2342;p39"/>
          <p:cNvSpPr txBox="1"/>
          <p:nvPr/>
        </p:nvSpPr>
        <p:spPr>
          <a:xfrm>
            <a:off x="7318557" y="1649980"/>
            <a:ext cx="2321854" cy="159263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Boran Picex</a:t>
            </a:r>
            <a:endParaRPr/>
          </a:p>
          <a:p>
            <a:pPr indent="0" lvl="0" marL="0" marR="0" rtl="0" algn="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was popularised in the 1960s with the release of Letraset sheets containing Lorem Ipsum passages, and more recently with desktop.</a:t>
            </a:r>
            <a:endParaRPr/>
          </a:p>
          <a:p>
            <a:pPr indent="0" lvl="0" marL="0" marR="0" rtl="0" algn="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Marketing 2</a:t>
            </a:r>
            <a:endParaRPr sz="1100" cap="none">
              <a:solidFill>
                <a:schemeClr val="lt1"/>
              </a:solidFill>
              <a:latin typeface="Calibri"/>
              <a:ea typeface="Calibri"/>
              <a:cs typeface="Calibri"/>
              <a:sym typeface="Calibri"/>
            </a:endParaRPr>
          </a:p>
        </p:txBody>
      </p:sp>
      <p:sp>
        <p:nvSpPr>
          <p:cNvPr id="2343" name="Google Shape;2343;p39"/>
          <p:cNvSpPr txBox="1"/>
          <p:nvPr/>
        </p:nvSpPr>
        <p:spPr>
          <a:xfrm>
            <a:off x="9273598" y="3719708"/>
            <a:ext cx="2279773" cy="159263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Rafael Maritibo</a:t>
            </a:r>
            <a:endParaRPr/>
          </a:p>
          <a:p>
            <a:pPr indent="0" lvl="0" marL="0" marR="0" rtl="0" algn="l">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was popularised in the 1960s with the release of Letraset sheets containing Lorem Ipsum passages, and more recently with desktop.</a:t>
            </a:r>
            <a:endParaRPr/>
          </a:p>
          <a:p>
            <a:pPr indent="0" lvl="0" marL="0" marR="0" rtl="0" algn="l">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Marketing 4</a:t>
            </a:r>
            <a:endParaRPr sz="1100" cap="none">
              <a:solidFill>
                <a:schemeClr val="lt1"/>
              </a:solidFill>
              <a:latin typeface="Calibri"/>
              <a:ea typeface="Calibri"/>
              <a:cs typeface="Calibri"/>
              <a:sym typeface="Calibri"/>
            </a:endParaRPr>
          </a:p>
        </p:txBody>
      </p:sp>
      <p:sp>
        <p:nvSpPr>
          <p:cNvPr id="2344" name="Google Shape;2344;p39"/>
          <p:cNvSpPr txBox="1"/>
          <p:nvPr/>
        </p:nvSpPr>
        <p:spPr>
          <a:xfrm>
            <a:off x="595088" y="3719708"/>
            <a:ext cx="2317914" cy="159263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Mad Kribo</a:t>
            </a:r>
            <a:endParaRPr/>
          </a:p>
          <a:p>
            <a:pPr indent="0" lvl="0" marL="0" marR="0" rtl="0" algn="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was popularised in the 1960s with the release of Letraset sheets containing Lorem Ipsum passages, and more recently with desktop.</a:t>
            </a:r>
            <a:endParaRPr/>
          </a:p>
          <a:p>
            <a:pPr indent="0" lvl="0" marL="0" marR="0" rtl="0" algn="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Marketing 3</a:t>
            </a:r>
            <a:endParaRPr sz="1100" cap="none">
              <a:solidFill>
                <a:schemeClr val="lt1"/>
              </a:solidFill>
              <a:latin typeface="Calibri"/>
              <a:ea typeface="Calibri"/>
              <a:cs typeface="Calibri"/>
              <a:sym typeface="Calibri"/>
            </a:endParaRPr>
          </a:p>
        </p:txBody>
      </p:sp>
      <p:sp>
        <p:nvSpPr>
          <p:cNvPr id="2345" name="Google Shape;2345;p39"/>
          <p:cNvSpPr txBox="1"/>
          <p:nvPr/>
        </p:nvSpPr>
        <p:spPr>
          <a:xfrm>
            <a:off x="5184224" y="3618110"/>
            <a:ext cx="1847607" cy="159263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Leontin Carso</a:t>
            </a:r>
            <a:endParaRPr/>
          </a:p>
          <a:p>
            <a:pPr indent="0" lvl="0" marL="0" marR="0" rtl="0" algn="ct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was popularised in the 1960s with the release of Letraset sheets containing Lorem Ipsum passages, and more recently with desktop.</a:t>
            </a:r>
            <a:endParaRPr/>
          </a:p>
          <a:p>
            <a:pPr indent="0" lvl="0" marL="0" marR="0" rtl="0" algn="ct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Head Marketing</a:t>
            </a:r>
            <a:endParaRPr sz="1100" cap="none">
              <a:solidFill>
                <a:schemeClr val="lt1"/>
              </a:solidFill>
              <a:latin typeface="Calibri"/>
              <a:ea typeface="Calibri"/>
              <a:cs typeface="Calibri"/>
              <a:sym typeface="Calibri"/>
            </a:endParaRPr>
          </a:p>
        </p:txBody>
      </p:sp>
      <p:grpSp>
        <p:nvGrpSpPr>
          <p:cNvPr id="2346" name="Google Shape;2346;p39"/>
          <p:cNvGrpSpPr/>
          <p:nvPr/>
        </p:nvGrpSpPr>
        <p:grpSpPr>
          <a:xfrm>
            <a:off x="894740" y="3066936"/>
            <a:ext cx="1210631" cy="243232"/>
            <a:chOff x="5516605" y="5734353"/>
            <a:chExt cx="1395170" cy="280308"/>
          </a:xfrm>
        </p:grpSpPr>
        <p:sp>
          <p:nvSpPr>
            <p:cNvPr id="2347" name="Google Shape;2347;p39"/>
            <p:cNvSpPr/>
            <p:nvPr/>
          </p:nvSpPr>
          <p:spPr>
            <a:xfrm>
              <a:off x="5516605" y="5748729"/>
              <a:ext cx="252000" cy="252000"/>
            </a:xfrm>
            <a:prstGeom prst="ellipse">
              <a:avLst/>
            </a:prstGeom>
            <a:solidFill>
              <a:schemeClr val="accen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48" name="Google Shape;2348;p39"/>
            <p:cNvSpPr/>
            <p:nvPr/>
          </p:nvSpPr>
          <p:spPr>
            <a:xfrm>
              <a:off x="5800092" y="5748729"/>
              <a:ext cx="252000" cy="252000"/>
            </a:xfrm>
            <a:prstGeom prst="ellipse">
              <a:avLst/>
            </a:prstGeom>
            <a:solidFill>
              <a:schemeClr val="accent2"/>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49" name="Google Shape;2349;p39"/>
            <p:cNvSpPr/>
            <p:nvPr/>
          </p:nvSpPr>
          <p:spPr>
            <a:xfrm>
              <a:off x="6088038" y="5748729"/>
              <a:ext cx="252000" cy="252000"/>
            </a:xfrm>
            <a:prstGeom prst="ellipse">
              <a:avLst/>
            </a:prstGeom>
            <a:solidFill>
              <a:schemeClr val="accent3"/>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50" name="Google Shape;2350;p39"/>
            <p:cNvSpPr/>
            <p:nvPr/>
          </p:nvSpPr>
          <p:spPr>
            <a:xfrm>
              <a:off x="6375984" y="5748729"/>
              <a:ext cx="252000" cy="252000"/>
            </a:xfrm>
            <a:prstGeom prst="ellipse">
              <a:avLst/>
            </a:prstGeom>
            <a:solidFill>
              <a:schemeClr val="accent4"/>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51" name="Google Shape;2351;p39"/>
            <p:cNvSpPr/>
            <p:nvPr/>
          </p:nvSpPr>
          <p:spPr>
            <a:xfrm>
              <a:off x="6659775" y="5748729"/>
              <a:ext cx="252000" cy="252000"/>
            </a:xfrm>
            <a:prstGeom prst="ellipse">
              <a:avLst/>
            </a:prstGeom>
            <a:solidFill>
              <a:schemeClr val="accent5"/>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52" name="Google Shape;2352;p39"/>
            <p:cNvSpPr txBox="1"/>
            <p:nvPr/>
          </p:nvSpPr>
          <p:spPr>
            <a:xfrm>
              <a:off x="5516606" y="5748643"/>
              <a:ext cx="263754"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53" name="Google Shape;2353;p39"/>
            <p:cNvSpPr txBox="1"/>
            <p:nvPr/>
          </p:nvSpPr>
          <p:spPr>
            <a:xfrm>
              <a:off x="5809700" y="5734353"/>
              <a:ext cx="251999"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54" name="Google Shape;2354;p39"/>
            <p:cNvSpPr txBox="1"/>
            <p:nvPr/>
          </p:nvSpPr>
          <p:spPr>
            <a:xfrm>
              <a:off x="6114080" y="5763156"/>
              <a:ext cx="24024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355" name="Google Shape;2355;p39"/>
            <p:cNvSpPr txBox="1"/>
            <p:nvPr/>
          </p:nvSpPr>
          <p:spPr>
            <a:xfrm>
              <a:off x="6371829" y="5739119"/>
              <a:ext cx="25615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356" name="Google Shape;2356;p39"/>
            <p:cNvSpPr txBox="1"/>
            <p:nvPr/>
          </p:nvSpPr>
          <p:spPr>
            <a:xfrm>
              <a:off x="6657545" y="5748641"/>
              <a:ext cx="254230"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grpSp>
      <p:grpSp>
        <p:nvGrpSpPr>
          <p:cNvPr id="2357" name="Google Shape;2357;p39"/>
          <p:cNvGrpSpPr/>
          <p:nvPr/>
        </p:nvGrpSpPr>
        <p:grpSpPr>
          <a:xfrm>
            <a:off x="5499857" y="3081321"/>
            <a:ext cx="1210631" cy="243232"/>
            <a:chOff x="5516605" y="5734353"/>
            <a:chExt cx="1395170" cy="280308"/>
          </a:xfrm>
        </p:grpSpPr>
        <p:sp>
          <p:nvSpPr>
            <p:cNvPr id="2358" name="Google Shape;2358;p39"/>
            <p:cNvSpPr/>
            <p:nvPr/>
          </p:nvSpPr>
          <p:spPr>
            <a:xfrm>
              <a:off x="5516605" y="5748729"/>
              <a:ext cx="252000" cy="252000"/>
            </a:xfrm>
            <a:prstGeom prst="ellipse">
              <a:avLst/>
            </a:prstGeom>
            <a:solidFill>
              <a:schemeClr val="accen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59" name="Google Shape;2359;p39"/>
            <p:cNvSpPr/>
            <p:nvPr/>
          </p:nvSpPr>
          <p:spPr>
            <a:xfrm>
              <a:off x="5800092" y="5748729"/>
              <a:ext cx="252000" cy="252000"/>
            </a:xfrm>
            <a:prstGeom prst="ellipse">
              <a:avLst/>
            </a:prstGeom>
            <a:solidFill>
              <a:schemeClr val="accent2"/>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60" name="Google Shape;2360;p39"/>
            <p:cNvSpPr/>
            <p:nvPr/>
          </p:nvSpPr>
          <p:spPr>
            <a:xfrm>
              <a:off x="6088038" y="5748729"/>
              <a:ext cx="252000" cy="252000"/>
            </a:xfrm>
            <a:prstGeom prst="ellipse">
              <a:avLst/>
            </a:prstGeom>
            <a:solidFill>
              <a:schemeClr val="accent3"/>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61" name="Google Shape;2361;p39"/>
            <p:cNvSpPr/>
            <p:nvPr/>
          </p:nvSpPr>
          <p:spPr>
            <a:xfrm>
              <a:off x="6375984" y="5748729"/>
              <a:ext cx="252000" cy="252000"/>
            </a:xfrm>
            <a:prstGeom prst="ellipse">
              <a:avLst/>
            </a:prstGeom>
            <a:solidFill>
              <a:schemeClr val="accent4"/>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62" name="Google Shape;2362;p39"/>
            <p:cNvSpPr/>
            <p:nvPr/>
          </p:nvSpPr>
          <p:spPr>
            <a:xfrm>
              <a:off x="6659775" y="5748729"/>
              <a:ext cx="252000" cy="252000"/>
            </a:xfrm>
            <a:prstGeom prst="ellipse">
              <a:avLst/>
            </a:prstGeom>
            <a:solidFill>
              <a:schemeClr val="accent5"/>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63" name="Google Shape;2363;p39"/>
            <p:cNvSpPr txBox="1"/>
            <p:nvPr/>
          </p:nvSpPr>
          <p:spPr>
            <a:xfrm>
              <a:off x="5516606" y="5748643"/>
              <a:ext cx="263754"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64" name="Google Shape;2364;p39"/>
            <p:cNvSpPr txBox="1"/>
            <p:nvPr/>
          </p:nvSpPr>
          <p:spPr>
            <a:xfrm>
              <a:off x="5809700" y="5734353"/>
              <a:ext cx="251999"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65" name="Google Shape;2365;p39"/>
            <p:cNvSpPr txBox="1"/>
            <p:nvPr/>
          </p:nvSpPr>
          <p:spPr>
            <a:xfrm>
              <a:off x="6114080" y="5763156"/>
              <a:ext cx="24024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366" name="Google Shape;2366;p39"/>
            <p:cNvSpPr txBox="1"/>
            <p:nvPr/>
          </p:nvSpPr>
          <p:spPr>
            <a:xfrm>
              <a:off x="6371829" y="5739119"/>
              <a:ext cx="25615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367" name="Google Shape;2367;p39"/>
            <p:cNvSpPr txBox="1"/>
            <p:nvPr/>
          </p:nvSpPr>
          <p:spPr>
            <a:xfrm>
              <a:off x="6657545" y="5748641"/>
              <a:ext cx="254230"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grpSp>
      <p:grpSp>
        <p:nvGrpSpPr>
          <p:cNvPr id="2368" name="Google Shape;2368;p39"/>
          <p:cNvGrpSpPr/>
          <p:nvPr/>
        </p:nvGrpSpPr>
        <p:grpSpPr>
          <a:xfrm>
            <a:off x="10109906" y="3064142"/>
            <a:ext cx="1210631" cy="243232"/>
            <a:chOff x="5516605" y="5734353"/>
            <a:chExt cx="1395170" cy="280308"/>
          </a:xfrm>
        </p:grpSpPr>
        <p:sp>
          <p:nvSpPr>
            <p:cNvPr id="2369" name="Google Shape;2369;p39"/>
            <p:cNvSpPr/>
            <p:nvPr/>
          </p:nvSpPr>
          <p:spPr>
            <a:xfrm>
              <a:off x="5516605" y="5748729"/>
              <a:ext cx="252000" cy="252000"/>
            </a:xfrm>
            <a:prstGeom prst="ellipse">
              <a:avLst/>
            </a:prstGeom>
            <a:solidFill>
              <a:schemeClr val="accen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70" name="Google Shape;2370;p39"/>
            <p:cNvSpPr/>
            <p:nvPr/>
          </p:nvSpPr>
          <p:spPr>
            <a:xfrm>
              <a:off x="5800092" y="5748729"/>
              <a:ext cx="252000" cy="252000"/>
            </a:xfrm>
            <a:prstGeom prst="ellipse">
              <a:avLst/>
            </a:prstGeom>
            <a:solidFill>
              <a:schemeClr val="accent2"/>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71" name="Google Shape;2371;p39"/>
            <p:cNvSpPr/>
            <p:nvPr/>
          </p:nvSpPr>
          <p:spPr>
            <a:xfrm>
              <a:off x="6088038" y="5748729"/>
              <a:ext cx="252000" cy="252000"/>
            </a:xfrm>
            <a:prstGeom prst="ellipse">
              <a:avLst/>
            </a:prstGeom>
            <a:solidFill>
              <a:schemeClr val="accent3"/>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72" name="Google Shape;2372;p39"/>
            <p:cNvSpPr/>
            <p:nvPr/>
          </p:nvSpPr>
          <p:spPr>
            <a:xfrm>
              <a:off x="6375984" y="5748729"/>
              <a:ext cx="252000" cy="252000"/>
            </a:xfrm>
            <a:prstGeom prst="ellipse">
              <a:avLst/>
            </a:prstGeom>
            <a:solidFill>
              <a:schemeClr val="accent4"/>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73" name="Google Shape;2373;p39"/>
            <p:cNvSpPr/>
            <p:nvPr/>
          </p:nvSpPr>
          <p:spPr>
            <a:xfrm>
              <a:off x="6659775" y="5748729"/>
              <a:ext cx="252000" cy="252000"/>
            </a:xfrm>
            <a:prstGeom prst="ellipse">
              <a:avLst/>
            </a:prstGeom>
            <a:solidFill>
              <a:schemeClr val="accent5"/>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74" name="Google Shape;2374;p39"/>
            <p:cNvSpPr txBox="1"/>
            <p:nvPr/>
          </p:nvSpPr>
          <p:spPr>
            <a:xfrm>
              <a:off x="5516606" y="5748643"/>
              <a:ext cx="263754"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75" name="Google Shape;2375;p39"/>
            <p:cNvSpPr txBox="1"/>
            <p:nvPr/>
          </p:nvSpPr>
          <p:spPr>
            <a:xfrm>
              <a:off x="5809700" y="5734353"/>
              <a:ext cx="251999"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76" name="Google Shape;2376;p39"/>
            <p:cNvSpPr txBox="1"/>
            <p:nvPr/>
          </p:nvSpPr>
          <p:spPr>
            <a:xfrm>
              <a:off x="6114080" y="5763156"/>
              <a:ext cx="24024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377" name="Google Shape;2377;p39"/>
            <p:cNvSpPr txBox="1"/>
            <p:nvPr/>
          </p:nvSpPr>
          <p:spPr>
            <a:xfrm>
              <a:off x="6371829" y="5739119"/>
              <a:ext cx="25615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378" name="Google Shape;2378;p39"/>
            <p:cNvSpPr txBox="1"/>
            <p:nvPr/>
          </p:nvSpPr>
          <p:spPr>
            <a:xfrm>
              <a:off x="6657545" y="5748641"/>
              <a:ext cx="254230"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grpSp>
      <p:grpSp>
        <p:nvGrpSpPr>
          <p:cNvPr id="2379" name="Google Shape;2379;p39"/>
          <p:cNvGrpSpPr/>
          <p:nvPr/>
        </p:nvGrpSpPr>
        <p:grpSpPr>
          <a:xfrm>
            <a:off x="3428881" y="5091310"/>
            <a:ext cx="1210631" cy="243232"/>
            <a:chOff x="5516605" y="5734353"/>
            <a:chExt cx="1395170" cy="280308"/>
          </a:xfrm>
        </p:grpSpPr>
        <p:sp>
          <p:nvSpPr>
            <p:cNvPr id="2380" name="Google Shape;2380;p39"/>
            <p:cNvSpPr/>
            <p:nvPr/>
          </p:nvSpPr>
          <p:spPr>
            <a:xfrm>
              <a:off x="5516605" y="5748729"/>
              <a:ext cx="252000" cy="252000"/>
            </a:xfrm>
            <a:prstGeom prst="ellipse">
              <a:avLst/>
            </a:prstGeom>
            <a:solidFill>
              <a:schemeClr val="accen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81" name="Google Shape;2381;p39"/>
            <p:cNvSpPr/>
            <p:nvPr/>
          </p:nvSpPr>
          <p:spPr>
            <a:xfrm>
              <a:off x="5800092" y="5748729"/>
              <a:ext cx="252000" cy="252000"/>
            </a:xfrm>
            <a:prstGeom prst="ellipse">
              <a:avLst/>
            </a:prstGeom>
            <a:solidFill>
              <a:schemeClr val="accent2"/>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82" name="Google Shape;2382;p39"/>
            <p:cNvSpPr/>
            <p:nvPr/>
          </p:nvSpPr>
          <p:spPr>
            <a:xfrm>
              <a:off x="6088038" y="5748729"/>
              <a:ext cx="252000" cy="252000"/>
            </a:xfrm>
            <a:prstGeom prst="ellipse">
              <a:avLst/>
            </a:prstGeom>
            <a:solidFill>
              <a:schemeClr val="accent3"/>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83" name="Google Shape;2383;p39"/>
            <p:cNvSpPr/>
            <p:nvPr/>
          </p:nvSpPr>
          <p:spPr>
            <a:xfrm>
              <a:off x="6375984" y="5748729"/>
              <a:ext cx="252000" cy="252000"/>
            </a:xfrm>
            <a:prstGeom prst="ellipse">
              <a:avLst/>
            </a:prstGeom>
            <a:solidFill>
              <a:schemeClr val="accent4"/>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84" name="Google Shape;2384;p39"/>
            <p:cNvSpPr/>
            <p:nvPr/>
          </p:nvSpPr>
          <p:spPr>
            <a:xfrm>
              <a:off x="6659775" y="5748729"/>
              <a:ext cx="252000" cy="252000"/>
            </a:xfrm>
            <a:prstGeom prst="ellipse">
              <a:avLst/>
            </a:prstGeom>
            <a:solidFill>
              <a:schemeClr val="accent5"/>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85" name="Google Shape;2385;p39"/>
            <p:cNvSpPr txBox="1"/>
            <p:nvPr/>
          </p:nvSpPr>
          <p:spPr>
            <a:xfrm>
              <a:off x="5516606" y="5748643"/>
              <a:ext cx="263754"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86" name="Google Shape;2386;p39"/>
            <p:cNvSpPr txBox="1"/>
            <p:nvPr/>
          </p:nvSpPr>
          <p:spPr>
            <a:xfrm>
              <a:off x="5809700" y="5734353"/>
              <a:ext cx="251999"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87" name="Google Shape;2387;p39"/>
            <p:cNvSpPr txBox="1"/>
            <p:nvPr/>
          </p:nvSpPr>
          <p:spPr>
            <a:xfrm>
              <a:off x="6114080" y="5763156"/>
              <a:ext cx="24024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388" name="Google Shape;2388;p39"/>
            <p:cNvSpPr txBox="1"/>
            <p:nvPr/>
          </p:nvSpPr>
          <p:spPr>
            <a:xfrm>
              <a:off x="6371829" y="5739119"/>
              <a:ext cx="25615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389" name="Google Shape;2389;p39"/>
            <p:cNvSpPr txBox="1"/>
            <p:nvPr/>
          </p:nvSpPr>
          <p:spPr>
            <a:xfrm>
              <a:off x="6657545" y="5748641"/>
              <a:ext cx="254230"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grpSp>
      <p:grpSp>
        <p:nvGrpSpPr>
          <p:cNvPr id="2390" name="Google Shape;2390;p39"/>
          <p:cNvGrpSpPr/>
          <p:nvPr/>
        </p:nvGrpSpPr>
        <p:grpSpPr>
          <a:xfrm>
            <a:off x="7579105" y="5067659"/>
            <a:ext cx="1210631" cy="243232"/>
            <a:chOff x="5516605" y="5734353"/>
            <a:chExt cx="1395170" cy="280308"/>
          </a:xfrm>
        </p:grpSpPr>
        <p:sp>
          <p:nvSpPr>
            <p:cNvPr id="2391" name="Google Shape;2391;p39"/>
            <p:cNvSpPr/>
            <p:nvPr/>
          </p:nvSpPr>
          <p:spPr>
            <a:xfrm>
              <a:off x="5516605" y="5748729"/>
              <a:ext cx="252000" cy="252000"/>
            </a:xfrm>
            <a:prstGeom prst="ellipse">
              <a:avLst/>
            </a:prstGeom>
            <a:solidFill>
              <a:schemeClr val="accen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92" name="Google Shape;2392;p39"/>
            <p:cNvSpPr/>
            <p:nvPr/>
          </p:nvSpPr>
          <p:spPr>
            <a:xfrm>
              <a:off x="5800092" y="5748729"/>
              <a:ext cx="252000" cy="252000"/>
            </a:xfrm>
            <a:prstGeom prst="ellipse">
              <a:avLst/>
            </a:prstGeom>
            <a:solidFill>
              <a:schemeClr val="accent2"/>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93" name="Google Shape;2393;p39"/>
            <p:cNvSpPr/>
            <p:nvPr/>
          </p:nvSpPr>
          <p:spPr>
            <a:xfrm>
              <a:off x="6088038" y="5748729"/>
              <a:ext cx="252000" cy="252000"/>
            </a:xfrm>
            <a:prstGeom prst="ellipse">
              <a:avLst/>
            </a:prstGeom>
            <a:solidFill>
              <a:schemeClr val="accent3"/>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94" name="Google Shape;2394;p39"/>
            <p:cNvSpPr/>
            <p:nvPr/>
          </p:nvSpPr>
          <p:spPr>
            <a:xfrm>
              <a:off x="6375984" y="5748729"/>
              <a:ext cx="252000" cy="252000"/>
            </a:xfrm>
            <a:prstGeom prst="ellipse">
              <a:avLst/>
            </a:prstGeom>
            <a:solidFill>
              <a:schemeClr val="accent4"/>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95" name="Google Shape;2395;p39"/>
            <p:cNvSpPr/>
            <p:nvPr/>
          </p:nvSpPr>
          <p:spPr>
            <a:xfrm>
              <a:off x="6659775" y="5748729"/>
              <a:ext cx="252000" cy="252000"/>
            </a:xfrm>
            <a:prstGeom prst="ellipse">
              <a:avLst/>
            </a:prstGeom>
            <a:solidFill>
              <a:schemeClr val="accent5"/>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396" name="Google Shape;2396;p39"/>
            <p:cNvSpPr txBox="1"/>
            <p:nvPr/>
          </p:nvSpPr>
          <p:spPr>
            <a:xfrm>
              <a:off x="5516606" y="5748643"/>
              <a:ext cx="263754"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97" name="Google Shape;2397;p39"/>
            <p:cNvSpPr txBox="1"/>
            <p:nvPr/>
          </p:nvSpPr>
          <p:spPr>
            <a:xfrm>
              <a:off x="5809700" y="5734353"/>
              <a:ext cx="251999"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398" name="Google Shape;2398;p39"/>
            <p:cNvSpPr txBox="1"/>
            <p:nvPr/>
          </p:nvSpPr>
          <p:spPr>
            <a:xfrm>
              <a:off x="6114080" y="5763156"/>
              <a:ext cx="24024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399" name="Google Shape;2399;p39"/>
            <p:cNvSpPr txBox="1"/>
            <p:nvPr/>
          </p:nvSpPr>
          <p:spPr>
            <a:xfrm>
              <a:off x="6371829" y="5739119"/>
              <a:ext cx="25615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400" name="Google Shape;2400;p39"/>
            <p:cNvSpPr txBox="1"/>
            <p:nvPr/>
          </p:nvSpPr>
          <p:spPr>
            <a:xfrm>
              <a:off x="6657545" y="5748641"/>
              <a:ext cx="254230"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grpSp>
      <p:sp>
        <p:nvSpPr>
          <p:cNvPr id="2401" name="Google Shape;2401;p39"/>
          <p:cNvSpPr txBox="1"/>
          <p:nvPr/>
        </p:nvSpPr>
        <p:spPr>
          <a:xfrm>
            <a:off x="1045923" y="5506159"/>
            <a:ext cx="10118500" cy="590349"/>
          </a:xfrm>
          <a:prstGeom prst="rect">
            <a:avLst/>
          </a:prstGeom>
          <a:noFill/>
          <a:ln>
            <a:noFill/>
          </a:ln>
        </p:spPr>
        <p:txBody>
          <a:bodyPr anchorCtr="0" anchor="t" bIns="36000" lIns="91425" spcFirstLastPara="1" rIns="144000" wrap="square" tIns="45700">
            <a:noAutofit/>
          </a:bodyPr>
          <a:lstStyle/>
          <a:p>
            <a:pPr indent="0" lvl="0" marL="0" marR="0" rtl="0" algn="ctr">
              <a:spcBef>
                <a:spcPts val="0"/>
              </a:spcBef>
              <a:spcAft>
                <a:spcPts val="0"/>
              </a:spcAft>
              <a:buNone/>
            </a:pPr>
            <a:r>
              <a:rPr lang="id-ID" sz="1100">
                <a:solidFill>
                  <a:srgbClr val="7F7F7F"/>
                </a:solidFill>
                <a:latin typeface="Calibri"/>
                <a:ea typeface="Calibri"/>
                <a:cs typeface="Calibri"/>
                <a:sym typeface="Calibri"/>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i="1" sz="1000">
              <a:solidFill>
                <a:srgbClr val="A5A5A5"/>
              </a:solidFill>
              <a:latin typeface="Calibri"/>
              <a:ea typeface="Calibri"/>
              <a:cs typeface="Calibri"/>
              <a:sym typeface="Calibri"/>
            </a:endParaRPr>
          </a:p>
        </p:txBody>
      </p:sp>
      <p:pic>
        <p:nvPicPr>
          <p:cNvPr id="2402" name="Google Shape;2402;p39"/>
          <p:cNvPicPr preferRelativeResize="0"/>
          <p:nvPr>
            <p:ph idx="6" type="pic"/>
          </p:nvPr>
        </p:nvPicPr>
        <p:blipFill rotWithShape="1">
          <a:blip r:embed="rId3">
            <a:alphaModFix/>
          </a:blip>
          <a:srcRect b="0" l="21851" r="21852" t="0"/>
          <a:stretch/>
        </p:blipFill>
        <p:spPr>
          <a:xfrm>
            <a:off x="528338" y="1442615"/>
            <a:ext cx="1943439" cy="1941405"/>
          </a:xfrm>
          <a:prstGeom prst="rect">
            <a:avLst/>
          </a:prstGeom>
          <a:noFill/>
          <a:ln>
            <a:noFill/>
          </a:ln>
        </p:spPr>
      </p:pic>
      <p:pic>
        <p:nvPicPr>
          <p:cNvPr id="2403" name="Google Shape;2403;p39"/>
          <p:cNvPicPr preferRelativeResize="0"/>
          <p:nvPr>
            <p:ph idx="2" type="pic"/>
          </p:nvPr>
        </p:nvPicPr>
        <p:blipFill rotWithShape="1">
          <a:blip r:embed="rId3">
            <a:alphaModFix/>
          </a:blip>
          <a:srcRect b="0" l="21851" r="21852" t="0"/>
          <a:stretch/>
        </p:blipFill>
        <p:spPr>
          <a:xfrm>
            <a:off x="3058745" y="3479550"/>
            <a:ext cx="1943439" cy="1941405"/>
          </a:xfrm>
          <a:prstGeom prst="rect">
            <a:avLst/>
          </a:prstGeom>
          <a:noFill/>
          <a:ln>
            <a:noFill/>
          </a:ln>
        </p:spPr>
      </p:pic>
      <p:pic>
        <p:nvPicPr>
          <p:cNvPr id="2404" name="Google Shape;2404;p39"/>
          <p:cNvPicPr preferRelativeResize="0"/>
          <p:nvPr>
            <p:ph idx="3" type="pic"/>
          </p:nvPr>
        </p:nvPicPr>
        <p:blipFill rotWithShape="1">
          <a:blip r:embed="rId4">
            <a:alphaModFix/>
          </a:blip>
          <a:srcRect b="0" l="21829" r="21828" t="0"/>
          <a:stretch/>
        </p:blipFill>
        <p:spPr>
          <a:xfrm>
            <a:off x="5136146" y="1442615"/>
            <a:ext cx="1943439" cy="1941405"/>
          </a:xfrm>
          <a:prstGeom prst="rect">
            <a:avLst/>
          </a:prstGeom>
          <a:noFill/>
          <a:ln>
            <a:noFill/>
          </a:ln>
        </p:spPr>
      </p:pic>
      <p:pic>
        <p:nvPicPr>
          <p:cNvPr id="2405" name="Google Shape;2405;p39"/>
          <p:cNvPicPr preferRelativeResize="0"/>
          <p:nvPr>
            <p:ph idx="4" type="pic"/>
          </p:nvPr>
        </p:nvPicPr>
        <p:blipFill rotWithShape="1">
          <a:blip r:embed="rId3">
            <a:alphaModFix/>
          </a:blip>
          <a:srcRect b="0" l="21851" r="21852" t="0"/>
          <a:stretch/>
        </p:blipFill>
        <p:spPr>
          <a:xfrm>
            <a:off x="7212982" y="3479550"/>
            <a:ext cx="1943439" cy="1941405"/>
          </a:xfrm>
          <a:prstGeom prst="rect">
            <a:avLst/>
          </a:prstGeom>
          <a:noFill/>
          <a:ln>
            <a:noFill/>
          </a:ln>
        </p:spPr>
      </p:pic>
      <p:pic>
        <p:nvPicPr>
          <p:cNvPr id="2406" name="Google Shape;2406;p39"/>
          <p:cNvPicPr preferRelativeResize="0"/>
          <p:nvPr>
            <p:ph idx="5" type="pic"/>
          </p:nvPr>
        </p:nvPicPr>
        <p:blipFill rotWithShape="1">
          <a:blip r:embed="rId4">
            <a:alphaModFix/>
          </a:blip>
          <a:srcRect b="0" l="21829" r="21828" t="0"/>
          <a:stretch/>
        </p:blipFill>
        <p:spPr>
          <a:xfrm>
            <a:off x="9743222" y="1442615"/>
            <a:ext cx="1943439" cy="1941405"/>
          </a:xfrm>
          <a:prstGeom prst="rect">
            <a:avLst/>
          </a:prstGeom>
          <a:noFill/>
          <a:ln>
            <a:noFill/>
          </a:ln>
        </p:spPr>
      </p:pic>
    </p:spTree>
  </p:cSld>
  <p:clrMapOvr>
    <a:masterClrMapping/>
  </p:clrMapOvr>
  <mc:AlternateContent>
    <mc:Choice Requires="p14">
      <p:transition spd="slow" p14:dur="1250">
        <p14:flip dir="l"/>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339"/>
                                        </p:tgtEl>
                                        <p:attrNameLst>
                                          <p:attrName>style.visibility</p:attrName>
                                        </p:attrNameLst>
                                      </p:cBhvr>
                                      <p:to>
                                        <p:strVal val="visible"/>
                                      </p:to>
                                    </p:set>
                                    <p:animEffect filter="fade" transition="in">
                                      <p:cBhvr>
                                        <p:cTn dur="1000"/>
                                        <p:tgtEl>
                                          <p:spTgt spid="2339"/>
                                        </p:tgtEl>
                                      </p:cBhvr>
                                    </p:animEffect>
                                  </p:childTnLst>
                                </p:cTn>
                              </p:par>
                              <p:par>
                                <p:cTn fill="hold" nodeType="withEffect" presetClass="entr" presetID="10" presetSubtype="0">
                                  <p:stCondLst>
                                    <p:cond delay="500"/>
                                  </p:stCondLst>
                                  <p:childTnLst>
                                    <p:set>
                                      <p:cBhvr>
                                        <p:cTn dur="1" fill="hold">
                                          <p:stCondLst>
                                            <p:cond delay="0"/>
                                          </p:stCondLst>
                                        </p:cTn>
                                        <p:tgtEl>
                                          <p:spTgt spid="2340"/>
                                        </p:tgtEl>
                                        <p:attrNameLst>
                                          <p:attrName>style.visibility</p:attrName>
                                        </p:attrNameLst>
                                      </p:cBhvr>
                                      <p:to>
                                        <p:strVal val="visible"/>
                                      </p:to>
                                    </p:set>
                                    <p:animEffect filter="fade" transition="in">
                                      <p:cBhvr>
                                        <p:cTn dur="1000"/>
                                        <p:tgtEl>
                                          <p:spTgt spid="2340"/>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2357"/>
                                        </p:tgtEl>
                                        <p:attrNameLst>
                                          <p:attrName>style.visibility</p:attrName>
                                        </p:attrNameLst>
                                      </p:cBhvr>
                                      <p:to>
                                        <p:strVal val="visible"/>
                                      </p:to>
                                    </p:set>
                                    <p:anim calcmode="lin" valueType="num">
                                      <p:cBhvr additive="base">
                                        <p:cTn dur="500"/>
                                        <p:tgtEl>
                                          <p:spTgt spid="2357"/>
                                        </p:tgtEl>
                                        <p:attrNameLst>
                                          <p:attrName>ppt_w</p:attrName>
                                        </p:attrNameLst>
                                      </p:cBhvr>
                                      <p:tavLst>
                                        <p:tav fmla="" tm="0">
                                          <p:val>
                                            <p:strVal val="0"/>
                                          </p:val>
                                        </p:tav>
                                        <p:tav fmla="" tm="100000">
                                          <p:val>
                                            <p:strVal val="#ppt_w"/>
                                          </p:val>
                                        </p:tav>
                                      </p:tavLst>
                                    </p:anim>
                                    <p:anim calcmode="lin" valueType="num">
                                      <p:cBhvr additive="base">
                                        <p:cTn dur="500"/>
                                        <p:tgtEl>
                                          <p:spTgt spid="2357"/>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2345"/>
                                        </p:tgtEl>
                                        <p:attrNameLst>
                                          <p:attrName>style.visibility</p:attrName>
                                        </p:attrNameLst>
                                      </p:cBhvr>
                                      <p:to>
                                        <p:strVal val="visible"/>
                                      </p:to>
                                    </p:set>
                                    <p:animEffect filter="fade" transition="in">
                                      <p:cBhvr>
                                        <p:cTn dur="1000"/>
                                        <p:tgtEl>
                                          <p:spTgt spid="2345"/>
                                        </p:tgtEl>
                                      </p:cBhvr>
                                    </p:animEffect>
                                  </p:childTnLst>
                                </p:cTn>
                              </p:par>
                            </p:childTnLst>
                          </p:cTn>
                        </p:par>
                        <p:par>
                          <p:cTn fill="hold">
                            <p:stCondLst>
                              <p:cond delay="2500"/>
                            </p:stCondLst>
                            <p:childTnLst>
                              <p:par>
                                <p:cTn fill="hold" nodeType="afterEffect" presetClass="entr" presetID="23" presetSubtype="16">
                                  <p:stCondLst>
                                    <p:cond delay="0"/>
                                  </p:stCondLst>
                                  <p:childTnLst>
                                    <p:set>
                                      <p:cBhvr>
                                        <p:cTn dur="1" fill="hold">
                                          <p:stCondLst>
                                            <p:cond delay="0"/>
                                          </p:stCondLst>
                                        </p:cTn>
                                        <p:tgtEl>
                                          <p:spTgt spid="2346"/>
                                        </p:tgtEl>
                                        <p:attrNameLst>
                                          <p:attrName>style.visibility</p:attrName>
                                        </p:attrNameLst>
                                      </p:cBhvr>
                                      <p:to>
                                        <p:strVal val="visible"/>
                                      </p:to>
                                    </p:set>
                                    <p:anim calcmode="lin" valueType="num">
                                      <p:cBhvr additive="base">
                                        <p:cTn dur="500"/>
                                        <p:tgtEl>
                                          <p:spTgt spid="2346"/>
                                        </p:tgtEl>
                                        <p:attrNameLst>
                                          <p:attrName>ppt_w</p:attrName>
                                        </p:attrNameLst>
                                      </p:cBhvr>
                                      <p:tavLst>
                                        <p:tav fmla="" tm="0">
                                          <p:val>
                                            <p:strVal val="0"/>
                                          </p:val>
                                        </p:tav>
                                        <p:tav fmla="" tm="100000">
                                          <p:val>
                                            <p:strVal val="#ppt_w"/>
                                          </p:val>
                                        </p:tav>
                                      </p:tavLst>
                                    </p:anim>
                                    <p:anim calcmode="lin" valueType="num">
                                      <p:cBhvr additive="base">
                                        <p:cTn dur="500"/>
                                        <p:tgtEl>
                                          <p:spTgt spid="2346"/>
                                        </p:tgtEl>
                                        <p:attrNameLst>
                                          <p:attrName>ppt_h</p:attrName>
                                        </p:attrNameLst>
                                      </p:cBhvr>
                                      <p:tavLst>
                                        <p:tav fmla="" tm="0">
                                          <p:val>
                                            <p:strVal val="0"/>
                                          </p:val>
                                        </p:tav>
                                        <p:tav fmla="" tm="100000">
                                          <p:val>
                                            <p:strVal val="#ppt_h"/>
                                          </p:val>
                                        </p:tav>
                                      </p:tavLst>
                                    </p:anim>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2341"/>
                                        </p:tgtEl>
                                        <p:attrNameLst>
                                          <p:attrName>style.visibility</p:attrName>
                                        </p:attrNameLst>
                                      </p:cBhvr>
                                      <p:to>
                                        <p:strVal val="visible"/>
                                      </p:to>
                                    </p:set>
                                    <p:animEffect filter="fade" transition="in">
                                      <p:cBhvr>
                                        <p:cTn dur="1000"/>
                                        <p:tgtEl>
                                          <p:spTgt spid="2341"/>
                                        </p:tgtEl>
                                      </p:cBhvr>
                                    </p:animEffect>
                                  </p:childTnLst>
                                </p:cTn>
                              </p:par>
                            </p:childTnLst>
                          </p:cTn>
                        </p:par>
                        <p:par>
                          <p:cTn fill="hold">
                            <p:stCondLst>
                              <p:cond delay="4000"/>
                            </p:stCondLst>
                            <p:childTnLst>
                              <p:par>
                                <p:cTn fill="hold" nodeType="afterEffect" presetClass="entr" presetID="23" presetSubtype="16">
                                  <p:stCondLst>
                                    <p:cond delay="0"/>
                                  </p:stCondLst>
                                  <p:childTnLst>
                                    <p:set>
                                      <p:cBhvr>
                                        <p:cTn dur="1" fill="hold">
                                          <p:stCondLst>
                                            <p:cond delay="0"/>
                                          </p:stCondLst>
                                        </p:cTn>
                                        <p:tgtEl>
                                          <p:spTgt spid="2368"/>
                                        </p:tgtEl>
                                        <p:attrNameLst>
                                          <p:attrName>style.visibility</p:attrName>
                                        </p:attrNameLst>
                                      </p:cBhvr>
                                      <p:to>
                                        <p:strVal val="visible"/>
                                      </p:to>
                                    </p:set>
                                    <p:anim calcmode="lin" valueType="num">
                                      <p:cBhvr additive="base">
                                        <p:cTn dur="500"/>
                                        <p:tgtEl>
                                          <p:spTgt spid="2368"/>
                                        </p:tgtEl>
                                        <p:attrNameLst>
                                          <p:attrName>ppt_w</p:attrName>
                                        </p:attrNameLst>
                                      </p:cBhvr>
                                      <p:tavLst>
                                        <p:tav fmla="" tm="0">
                                          <p:val>
                                            <p:strVal val="0"/>
                                          </p:val>
                                        </p:tav>
                                        <p:tav fmla="" tm="100000">
                                          <p:val>
                                            <p:strVal val="#ppt_w"/>
                                          </p:val>
                                        </p:tav>
                                      </p:tavLst>
                                    </p:anim>
                                    <p:anim calcmode="lin" valueType="num">
                                      <p:cBhvr additive="base">
                                        <p:cTn dur="500"/>
                                        <p:tgtEl>
                                          <p:spTgt spid="2368"/>
                                        </p:tgtEl>
                                        <p:attrNameLst>
                                          <p:attrName>ppt_h</p:attrName>
                                        </p:attrNameLst>
                                      </p:cBhvr>
                                      <p:tavLst>
                                        <p:tav fmla="" tm="0">
                                          <p:val>
                                            <p:strVal val="0"/>
                                          </p:val>
                                        </p:tav>
                                        <p:tav fmla="" tm="100000">
                                          <p:val>
                                            <p:strVal val="#ppt_h"/>
                                          </p:val>
                                        </p:tav>
                                      </p:tavLst>
                                    </p:anim>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2342"/>
                                        </p:tgtEl>
                                        <p:attrNameLst>
                                          <p:attrName>style.visibility</p:attrName>
                                        </p:attrNameLst>
                                      </p:cBhvr>
                                      <p:to>
                                        <p:strVal val="visible"/>
                                      </p:to>
                                    </p:set>
                                    <p:animEffect filter="fade" transition="in">
                                      <p:cBhvr>
                                        <p:cTn dur="1000"/>
                                        <p:tgtEl>
                                          <p:spTgt spid="2342"/>
                                        </p:tgtEl>
                                      </p:cBhvr>
                                    </p:animEffect>
                                  </p:childTnLst>
                                </p:cTn>
                              </p:par>
                            </p:childTnLst>
                          </p:cTn>
                        </p:par>
                        <p:par>
                          <p:cTn fill="hold">
                            <p:stCondLst>
                              <p:cond delay="5500"/>
                            </p:stCondLst>
                            <p:childTnLst>
                              <p:par>
                                <p:cTn fill="hold" nodeType="afterEffect" presetClass="entr" presetID="23" presetSubtype="16">
                                  <p:stCondLst>
                                    <p:cond delay="0"/>
                                  </p:stCondLst>
                                  <p:childTnLst>
                                    <p:set>
                                      <p:cBhvr>
                                        <p:cTn dur="1" fill="hold">
                                          <p:stCondLst>
                                            <p:cond delay="0"/>
                                          </p:stCondLst>
                                        </p:cTn>
                                        <p:tgtEl>
                                          <p:spTgt spid="2379"/>
                                        </p:tgtEl>
                                        <p:attrNameLst>
                                          <p:attrName>style.visibility</p:attrName>
                                        </p:attrNameLst>
                                      </p:cBhvr>
                                      <p:to>
                                        <p:strVal val="visible"/>
                                      </p:to>
                                    </p:set>
                                    <p:anim calcmode="lin" valueType="num">
                                      <p:cBhvr additive="base">
                                        <p:cTn dur="500"/>
                                        <p:tgtEl>
                                          <p:spTgt spid="2379"/>
                                        </p:tgtEl>
                                        <p:attrNameLst>
                                          <p:attrName>ppt_w</p:attrName>
                                        </p:attrNameLst>
                                      </p:cBhvr>
                                      <p:tavLst>
                                        <p:tav fmla="" tm="0">
                                          <p:val>
                                            <p:strVal val="0"/>
                                          </p:val>
                                        </p:tav>
                                        <p:tav fmla="" tm="100000">
                                          <p:val>
                                            <p:strVal val="#ppt_w"/>
                                          </p:val>
                                        </p:tav>
                                      </p:tavLst>
                                    </p:anim>
                                    <p:anim calcmode="lin" valueType="num">
                                      <p:cBhvr additive="base">
                                        <p:cTn dur="500"/>
                                        <p:tgtEl>
                                          <p:spTgt spid="2379"/>
                                        </p:tgtEl>
                                        <p:attrNameLst>
                                          <p:attrName>ppt_h</p:attrName>
                                        </p:attrNameLst>
                                      </p:cBhvr>
                                      <p:tavLst>
                                        <p:tav fmla="" tm="0">
                                          <p:val>
                                            <p:strVal val="0"/>
                                          </p:val>
                                        </p:tav>
                                        <p:tav fmla="" tm="100000">
                                          <p:val>
                                            <p:strVal val="#ppt_h"/>
                                          </p:val>
                                        </p:tav>
                                      </p:tavLst>
                                    </p:anim>
                                  </p:childTnLst>
                                </p:cTn>
                              </p:par>
                            </p:childTnLst>
                          </p:cTn>
                        </p:par>
                        <p:par>
                          <p:cTn fill="hold">
                            <p:stCondLst>
                              <p:cond delay="6000"/>
                            </p:stCondLst>
                            <p:childTnLst>
                              <p:par>
                                <p:cTn fill="hold" nodeType="afterEffect" presetClass="entr" presetID="10" presetSubtype="0">
                                  <p:stCondLst>
                                    <p:cond delay="0"/>
                                  </p:stCondLst>
                                  <p:childTnLst>
                                    <p:set>
                                      <p:cBhvr>
                                        <p:cTn dur="1" fill="hold">
                                          <p:stCondLst>
                                            <p:cond delay="0"/>
                                          </p:stCondLst>
                                        </p:cTn>
                                        <p:tgtEl>
                                          <p:spTgt spid="2344"/>
                                        </p:tgtEl>
                                        <p:attrNameLst>
                                          <p:attrName>style.visibility</p:attrName>
                                        </p:attrNameLst>
                                      </p:cBhvr>
                                      <p:to>
                                        <p:strVal val="visible"/>
                                      </p:to>
                                    </p:set>
                                    <p:animEffect filter="fade" transition="in">
                                      <p:cBhvr>
                                        <p:cTn dur="1000"/>
                                        <p:tgtEl>
                                          <p:spTgt spid="2344"/>
                                        </p:tgtEl>
                                      </p:cBhvr>
                                    </p:animEffect>
                                  </p:childTnLst>
                                </p:cTn>
                              </p:par>
                            </p:childTnLst>
                          </p:cTn>
                        </p:par>
                        <p:par>
                          <p:cTn fill="hold">
                            <p:stCondLst>
                              <p:cond delay="7000"/>
                            </p:stCondLst>
                            <p:childTnLst>
                              <p:par>
                                <p:cTn fill="hold" nodeType="afterEffect" presetClass="entr" presetID="23" presetSubtype="16">
                                  <p:stCondLst>
                                    <p:cond delay="0"/>
                                  </p:stCondLst>
                                  <p:childTnLst>
                                    <p:set>
                                      <p:cBhvr>
                                        <p:cTn dur="1" fill="hold">
                                          <p:stCondLst>
                                            <p:cond delay="0"/>
                                          </p:stCondLst>
                                        </p:cTn>
                                        <p:tgtEl>
                                          <p:spTgt spid="2390"/>
                                        </p:tgtEl>
                                        <p:attrNameLst>
                                          <p:attrName>style.visibility</p:attrName>
                                        </p:attrNameLst>
                                      </p:cBhvr>
                                      <p:to>
                                        <p:strVal val="visible"/>
                                      </p:to>
                                    </p:set>
                                    <p:anim calcmode="lin" valueType="num">
                                      <p:cBhvr additive="base">
                                        <p:cTn dur="500"/>
                                        <p:tgtEl>
                                          <p:spTgt spid="2390"/>
                                        </p:tgtEl>
                                        <p:attrNameLst>
                                          <p:attrName>ppt_w</p:attrName>
                                        </p:attrNameLst>
                                      </p:cBhvr>
                                      <p:tavLst>
                                        <p:tav fmla="" tm="0">
                                          <p:val>
                                            <p:strVal val="0"/>
                                          </p:val>
                                        </p:tav>
                                        <p:tav fmla="" tm="100000">
                                          <p:val>
                                            <p:strVal val="#ppt_w"/>
                                          </p:val>
                                        </p:tav>
                                      </p:tavLst>
                                    </p:anim>
                                    <p:anim calcmode="lin" valueType="num">
                                      <p:cBhvr additive="base">
                                        <p:cTn dur="500"/>
                                        <p:tgtEl>
                                          <p:spTgt spid="2390"/>
                                        </p:tgtEl>
                                        <p:attrNameLst>
                                          <p:attrName>ppt_h</p:attrName>
                                        </p:attrNameLst>
                                      </p:cBhvr>
                                      <p:tavLst>
                                        <p:tav fmla="" tm="0">
                                          <p:val>
                                            <p:strVal val="0"/>
                                          </p:val>
                                        </p:tav>
                                        <p:tav fmla="" tm="100000">
                                          <p:val>
                                            <p:strVal val="#ppt_h"/>
                                          </p:val>
                                        </p:tav>
                                      </p:tavLst>
                                    </p:anim>
                                  </p:childTnLst>
                                </p:cTn>
                              </p:par>
                            </p:childTnLst>
                          </p:cTn>
                        </p:par>
                        <p:par>
                          <p:cTn fill="hold">
                            <p:stCondLst>
                              <p:cond delay="7500"/>
                            </p:stCondLst>
                            <p:childTnLst>
                              <p:par>
                                <p:cTn fill="hold" nodeType="afterEffect" presetClass="entr" presetID="10" presetSubtype="0">
                                  <p:stCondLst>
                                    <p:cond delay="0"/>
                                  </p:stCondLst>
                                  <p:childTnLst>
                                    <p:set>
                                      <p:cBhvr>
                                        <p:cTn dur="1" fill="hold">
                                          <p:stCondLst>
                                            <p:cond delay="0"/>
                                          </p:stCondLst>
                                        </p:cTn>
                                        <p:tgtEl>
                                          <p:spTgt spid="2343"/>
                                        </p:tgtEl>
                                        <p:attrNameLst>
                                          <p:attrName>style.visibility</p:attrName>
                                        </p:attrNameLst>
                                      </p:cBhvr>
                                      <p:to>
                                        <p:strVal val="visible"/>
                                      </p:to>
                                    </p:set>
                                    <p:animEffect filter="fade" transition="in">
                                      <p:cBhvr>
                                        <p:cTn dur="1000"/>
                                        <p:tgtEl>
                                          <p:spTgt spid="2343"/>
                                        </p:tgtEl>
                                      </p:cBhvr>
                                    </p:animEffect>
                                  </p:childTnLst>
                                </p:cTn>
                              </p:par>
                              <p:par>
                                <p:cTn fill="hold" nodeType="withEffect" presetClass="entr" presetID="10" presetSubtype="0">
                                  <p:stCondLst>
                                    <p:cond delay="1000"/>
                                  </p:stCondLst>
                                  <p:childTnLst>
                                    <p:set>
                                      <p:cBhvr>
                                        <p:cTn dur="1" fill="hold">
                                          <p:stCondLst>
                                            <p:cond delay="0"/>
                                          </p:stCondLst>
                                        </p:cTn>
                                        <p:tgtEl>
                                          <p:spTgt spid="2337"/>
                                        </p:tgtEl>
                                        <p:attrNameLst>
                                          <p:attrName>style.visibility</p:attrName>
                                        </p:attrNameLst>
                                      </p:cBhvr>
                                      <p:to>
                                        <p:strVal val="visible"/>
                                      </p:to>
                                    </p:set>
                                    <p:animEffect filter="fade" transition="in">
                                      <p:cBhvr>
                                        <p:cTn dur="1000"/>
                                        <p:tgtEl>
                                          <p:spTgt spid="2337"/>
                                        </p:tgtEl>
                                      </p:cBhvr>
                                    </p:animEffect>
                                  </p:childTnLst>
                                </p:cTn>
                              </p:par>
                              <p:par>
                                <p:cTn fill="hold" nodeType="withEffect" presetClass="entr" presetID="10" presetSubtype="0">
                                  <p:stCondLst>
                                    <p:cond delay="1000"/>
                                  </p:stCondLst>
                                  <p:childTnLst>
                                    <p:set>
                                      <p:cBhvr>
                                        <p:cTn dur="1" fill="hold">
                                          <p:stCondLst>
                                            <p:cond delay="0"/>
                                          </p:stCondLst>
                                        </p:cTn>
                                        <p:tgtEl>
                                          <p:spTgt spid="2336"/>
                                        </p:tgtEl>
                                        <p:attrNameLst>
                                          <p:attrName>style.visibility</p:attrName>
                                        </p:attrNameLst>
                                      </p:cBhvr>
                                      <p:to>
                                        <p:strVal val="visible"/>
                                      </p:to>
                                    </p:set>
                                    <p:animEffect filter="fade" transition="in">
                                      <p:cBhvr>
                                        <p:cTn dur="1000"/>
                                        <p:tgtEl>
                                          <p:spTgt spid="2336"/>
                                        </p:tgtEl>
                                      </p:cBhvr>
                                    </p:animEffect>
                                  </p:childTnLst>
                                </p:cTn>
                              </p:par>
                              <p:par>
                                <p:cTn fill="hold" nodeType="withEffect" presetClass="entr" presetID="10" presetSubtype="0">
                                  <p:stCondLst>
                                    <p:cond delay="1000"/>
                                  </p:stCondLst>
                                  <p:childTnLst>
                                    <p:set>
                                      <p:cBhvr>
                                        <p:cTn dur="1" fill="hold">
                                          <p:stCondLst>
                                            <p:cond delay="0"/>
                                          </p:stCondLst>
                                        </p:cTn>
                                        <p:tgtEl>
                                          <p:spTgt spid="2333"/>
                                        </p:tgtEl>
                                        <p:attrNameLst>
                                          <p:attrName>style.visibility</p:attrName>
                                        </p:attrNameLst>
                                      </p:cBhvr>
                                      <p:to>
                                        <p:strVal val="visible"/>
                                      </p:to>
                                    </p:set>
                                    <p:animEffect filter="fade" transition="in">
                                      <p:cBhvr>
                                        <p:cTn dur="1000"/>
                                        <p:tgtEl>
                                          <p:spTgt spid="2333"/>
                                        </p:tgtEl>
                                      </p:cBhvr>
                                    </p:animEffect>
                                  </p:childTnLst>
                                </p:cTn>
                              </p:par>
                              <p:par>
                                <p:cTn fill="hold" nodeType="withEffect" presetClass="entr" presetID="10" presetSubtype="0">
                                  <p:stCondLst>
                                    <p:cond delay="1000"/>
                                  </p:stCondLst>
                                  <p:childTnLst>
                                    <p:set>
                                      <p:cBhvr>
                                        <p:cTn dur="1" fill="hold">
                                          <p:stCondLst>
                                            <p:cond delay="0"/>
                                          </p:stCondLst>
                                        </p:cTn>
                                        <p:tgtEl>
                                          <p:spTgt spid="2335"/>
                                        </p:tgtEl>
                                        <p:attrNameLst>
                                          <p:attrName>style.visibility</p:attrName>
                                        </p:attrNameLst>
                                      </p:cBhvr>
                                      <p:to>
                                        <p:strVal val="visible"/>
                                      </p:to>
                                    </p:set>
                                    <p:animEffect filter="fade" transition="in">
                                      <p:cBhvr>
                                        <p:cTn dur="1000"/>
                                        <p:tgtEl>
                                          <p:spTgt spid="2335"/>
                                        </p:tgtEl>
                                      </p:cBhvr>
                                    </p:animEffect>
                                  </p:childTnLst>
                                </p:cTn>
                              </p:par>
                              <p:par>
                                <p:cTn fill="hold" nodeType="withEffect" presetClass="entr" presetID="10" presetSubtype="0">
                                  <p:stCondLst>
                                    <p:cond delay="1000"/>
                                  </p:stCondLst>
                                  <p:childTnLst>
                                    <p:set>
                                      <p:cBhvr>
                                        <p:cTn dur="1" fill="hold">
                                          <p:stCondLst>
                                            <p:cond delay="0"/>
                                          </p:stCondLst>
                                        </p:cTn>
                                        <p:tgtEl>
                                          <p:spTgt spid="2334"/>
                                        </p:tgtEl>
                                        <p:attrNameLst>
                                          <p:attrName>style.visibility</p:attrName>
                                        </p:attrNameLst>
                                      </p:cBhvr>
                                      <p:to>
                                        <p:strVal val="visible"/>
                                      </p:to>
                                    </p:set>
                                    <p:animEffect filter="fade" transition="in">
                                      <p:cBhvr>
                                        <p:cTn dur="1000"/>
                                        <p:tgtEl>
                                          <p:spTgt spid="2334"/>
                                        </p:tgtEl>
                                      </p:cBhvr>
                                    </p:animEffect>
                                  </p:childTnLst>
                                </p:cTn>
                              </p:par>
                            </p:childTnLst>
                          </p:cTn>
                        </p:par>
                        <p:par>
                          <p:cTn fill="hold">
                            <p:stCondLst>
                              <p:cond delay="8500"/>
                            </p:stCondLst>
                            <p:childTnLst>
                              <p:par>
                                <p:cTn fill="hold" nodeType="afterEffect" presetClass="entr" presetID="10" presetSubtype="0">
                                  <p:stCondLst>
                                    <p:cond delay="0"/>
                                  </p:stCondLst>
                                  <p:childTnLst>
                                    <p:set>
                                      <p:cBhvr>
                                        <p:cTn dur="1" fill="hold">
                                          <p:stCondLst>
                                            <p:cond delay="0"/>
                                          </p:stCondLst>
                                        </p:cTn>
                                        <p:tgtEl>
                                          <p:spTgt spid="2401"/>
                                        </p:tgtEl>
                                        <p:attrNameLst>
                                          <p:attrName>style.visibility</p:attrName>
                                        </p:attrNameLst>
                                      </p:cBhvr>
                                      <p:to>
                                        <p:strVal val="visible"/>
                                      </p:to>
                                    </p:set>
                                    <p:animEffect filter="fade" transition="in">
                                      <p:cBhvr>
                                        <p:cTn dur="500"/>
                                        <p:tgtEl>
                                          <p:spTgt spid="240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410" name="Shape 2410"/>
        <p:cNvGrpSpPr/>
        <p:nvPr/>
      </p:nvGrpSpPr>
      <p:grpSpPr>
        <a:xfrm>
          <a:off x="0" y="0"/>
          <a:ext cx="0" cy="0"/>
          <a:chOff x="0" y="0"/>
          <a:chExt cx="0" cy="0"/>
        </a:xfrm>
      </p:grpSpPr>
      <p:pic>
        <p:nvPicPr>
          <p:cNvPr id="2411" name="Google Shape;2411;p40"/>
          <p:cNvPicPr preferRelativeResize="0"/>
          <p:nvPr>
            <p:ph idx="2" type="pic"/>
          </p:nvPr>
        </p:nvPicPr>
        <p:blipFill rotWithShape="1">
          <a:blip r:embed="rId3">
            <a:alphaModFix/>
          </a:blip>
          <a:srcRect b="14969" l="0" r="0" t="14970"/>
          <a:stretch/>
        </p:blipFill>
        <p:spPr>
          <a:xfrm>
            <a:off x="6365" y="1059543"/>
            <a:ext cx="12185635" cy="4801472"/>
          </a:xfrm>
          <a:prstGeom prst="rect">
            <a:avLst/>
          </a:prstGeom>
          <a:noFill/>
          <a:ln>
            <a:noFill/>
          </a:ln>
        </p:spPr>
      </p:pic>
      <p:sp>
        <p:nvSpPr>
          <p:cNvPr id="2412" name="Google Shape;2412;p40"/>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413" name="Google Shape;2413;p40"/>
          <p:cNvSpPr/>
          <p:nvPr/>
        </p:nvSpPr>
        <p:spPr>
          <a:xfrm>
            <a:off x="0" y="1059543"/>
            <a:ext cx="11665052" cy="4818744"/>
          </a:xfrm>
          <a:prstGeom prst="rect">
            <a:avLst/>
          </a:prstGeom>
          <a:gradFill>
            <a:gsLst>
              <a:gs pos="0">
                <a:srgbClr val="0C0C0C"/>
              </a:gs>
              <a:gs pos="48000">
                <a:srgbClr val="363636">
                  <a:alpha val="84705"/>
                </a:srgbClr>
              </a:gs>
              <a:gs pos="100000">
                <a:srgbClr val="15151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14" name="Google Shape;2414;p40"/>
          <p:cNvSpPr/>
          <p:nvPr/>
        </p:nvSpPr>
        <p:spPr>
          <a:xfrm>
            <a:off x="1425138" y="1847101"/>
            <a:ext cx="454274" cy="454274"/>
          </a:xfrm>
          <a:custGeom>
            <a:rect b="b" l="l" r="r" t="t"/>
            <a:pathLst>
              <a:path extrusionOk="0" h="376" w="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lt1"/>
              </a:solidFill>
              <a:latin typeface="Lato"/>
              <a:ea typeface="Lato"/>
              <a:cs typeface="Lato"/>
              <a:sym typeface="Lato"/>
            </a:endParaRPr>
          </a:p>
        </p:txBody>
      </p:sp>
      <p:sp>
        <p:nvSpPr>
          <p:cNvPr id="2415" name="Google Shape;2415;p40"/>
          <p:cNvSpPr/>
          <p:nvPr/>
        </p:nvSpPr>
        <p:spPr>
          <a:xfrm>
            <a:off x="3496543" y="1847101"/>
            <a:ext cx="497926" cy="397919"/>
          </a:xfrm>
          <a:custGeom>
            <a:rect b="b" l="l" r="r" t="t"/>
            <a:pathLst>
              <a:path extrusionOk="0" h="320" w="40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lt1"/>
              </a:solidFill>
              <a:latin typeface="Lato"/>
              <a:ea typeface="Lato"/>
              <a:cs typeface="Lato"/>
              <a:sym typeface="Lato"/>
            </a:endParaRPr>
          </a:p>
        </p:txBody>
      </p:sp>
      <p:sp>
        <p:nvSpPr>
          <p:cNvPr id="2416" name="Google Shape;2416;p40"/>
          <p:cNvSpPr/>
          <p:nvPr/>
        </p:nvSpPr>
        <p:spPr>
          <a:xfrm>
            <a:off x="5576918" y="1824501"/>
            <a:ext cx="541908" cy="554574"/>
          </a:xfrm>
          <a:custGeom>
            <a:rect b="b" l="l" r="r" t="t"/>
            <a:pathLst>
              <a:path extrusionOk="0" h="426" w="417">
                <a:moveTo>
                  <a:pt x="121" y="94"/>
                </a:moveTo>
                <a:cubicBezTo>
                  <a:pt x="98" y="116"/>
                  <a:pt x="0" y="256"/>
                  <a:pt x="85" y="341"/>
                </a:cubicBezTo>
                <a:cubicBezTo>
                  <a:pt x="170" y="426"/>
                  <a:pt x="309" y="328"/>
                  <a:pt x="332" y="305"/>
                </a:cubicBezTo>
                <a:cubicBezTo>
                  <a:pt x="354" y="283"/>
                  <a:pt x="325" y="217"/>
                  <a:pt x="267" y="159"/>
                </a:cubicBezTo>
                <a:cubicBezTo>
                  <a:pt x="209" y="101"/>
                  <a:pt x="143" y="72"/>
                  <a:pt x="121" y="94"/>
                </a:cubicBezTo>
                <a:close/>
                <a:moveTo>
                  <a:pt x="306" y="286"/>
                </a:moveTo>
                <a:cubicBezTo>
                  <a:pt x="299" y="292"/>
                  <a:pt x="248" y="277"/>
                  <a:pt x="199" y="227"/>
                </a:cubicBezTo>
                <a:cubicBezTo>
                  <a:pt x="149" y="178"/>
                  <a:pt x="134" y="127"/>
                  <a:pt x="140" y="120"/>
                </a:cubicBezTo>
                <a:cubicBezTo>
                  <a:pt x="147" y="113"/>
                  <a:pt x="198" y="129"/>
                  <a:pt x="247" y="179"/>
                </a:cubicBezTo>
                <a:cubicBezTo>
                  <a:pt x="297" y="228"/>
                  <a:pt x="313" y="279"/>
                  <a:pt x="306" y="286"/>
                </a:cubicBezTo>
                <a:close/>
                <a:moveTo>
                  <a:pt x="309" y="128"/>
                </a:moveTo>
                <a:cubicBezTo>
                  <a:pt x="314" y="128"/>
                  <a:pt x="319" y="126"/>
                  <a:pt x="323" y="122"/>
                </a:cubicBezTo>
                <a:cubicBezTo>
                  <a:pt x="361" y="84"/>
                  <a:pt x="361" y="84"/>
                  <a:pt x="361" y="84"/>
                </a:cubicBezTo>
                <a:cubicBezTo>
                  <a:pt x="369" y="76"/>
                  <a:pt x="369" y="64"/>
                  <a:pt x="361" y="56"/>
                </a:cubicBezTo>
                <a:cubicBezTo>
                  <a:pt x="353" y="48"/>
                  <a:pt x="341" y="48"/>
                  <a:pt x="333" y="56"/>
                </a:cubicBezTo>
                <a:cubicBezTo>
                  <a:pt x="295" y="94"/>
                  <a:pt x="295" y="94"/>
                  <a:pt x="295" y="94"/>
                </a:cubicBezTo>
                <a:cubicBezTo>
                  <a:pt x="287" y="102"/>
                  <a:pt x="287" y="115"/>
                  <a:pt x="295" y="122"/>
                </a:cubicBezTo>
                <a:cubicBezTo>
                  <a:pt x="299" y="126"/>
                  <a:pt x="304" y="128"/>
                  <a:pt x="309" y="128"/>
                </a:cubicBezTo>
                <a:close/>
                <a:moveTo>
                  <a:pt x="237" y="79"/>
                </a:moveTo>
                <a:cubicBezTo>
                  <a:pt x="240" y="81"/>
                  <a:pt x="243" y="81"/>
                  <a:pt x="247" y="81"/>
                </a:cubicBezTo>
                <a:cubicBezTo>
                  <a:pt x="254" y="81"/>
                  <a:pt x="260" y="78"/>
                  <a:pt x="264" y="71"/>
                </a:cubicBezTo>
                <a:cubicBezTo>
                  <a:pt x="286" y="33"/>
                  <a:pt x="286" y="33"/>
                  <a:pt x="286" y="33"/>
                </a:cubicBezTo>
                <a:cubicBezTo>
                  <a:pt x="291" y="23"/>
                  <a:pt x="288" y="11"/>
                  <a:pt x="278" y="5"/>
                </a:cubicBezTo>
                <a:cubicBezTo>
                  <a:pt x="268" y="0"/>
                  <a:pt x="256" y="3"/>
                  <a:pt x="251" y="13"/>
                </a:cubicBezTo>
                <a:cubicBezTo>
                  <a:pt x="229" y="52"/>
                  <a:pt x="229" y="52"/>
                  <a:pt x="229" y="52"/>
                </a:cubicBezTo>
                <a:cubicBezTo>
                  <a:pt x="224" y="61"/>
                  <a:pt x="227" y="73"/>
                  <a:pt x="237" y="79"/>
                </a:cubicBezTo>
                <a:close/>
                <a:moveTo>
                  <a:pt x="412" y="139"/>
                </a:moveTo>
                <a:cubicBezTo>
                  <a:pt x="406" y="129"/>
                  <a:pt x="394" y="126"/>
                  <a:pt x="385" y="131"/>
                </a:cubicBezTo>
                <a:cubicBezTo>
                  <a:pt x="346" y="153"/>
                  <a:pt x="346" y="153"/>
                  <a:pt x="346" y="153"/>
                </a:cubicBezTo>
                <a:cubicBezTo>
                  <a:pt x="336" y="158"/>
                  <a:pt x="333" y="171"/>
                  <a:pt x="338" y="180"/>
                </a:cubicBezTo>
                <a:cubicBezTo>
                  <a:pt x="342" y="187"/>
                  <a:pt x="349" y="190"/>
                  <a:pt x="356" y="190"/>
                </a:cubicBezTo>
                <a:cubicBezTo>
                  <a:pt x="359" y="190"/>
                  <a:pt x="363" y="190"/>
                  <a:pt x="366" y="188"/>
                </a:cubicBezTo>
                <a:cubicBezTo>
                  <a:pt x="404" y="166"/>
                  <a:pt x="404" y="166"/>
                  <a:pt x="404" y="166"/>
                </a:cubicBezTo>
                <a:cubicBezTo>
                  <a:pt x="414" y="161"/>
                  <a:pt x="417" y="149"/>
                  <a:pt x="412" y="139"/>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lt1"/>
              </a:solidFill>
              <a:latin typeface="Lato"/>
              <a:ea typeface="Lato"/>
              <a:cs typeface="Lato"/>
              <a:sym typeface="Lato"/>
            </a:endParaRPr>
          </a:p>
        </p:txBody>
      </p:sp>
      <p:sp>
        <p:nvSpPr>
          <p:cNvPr id="2417" name="Google Shape;2417;p40"/>
          <p:cNvSpPr/>
          <p:nvPr/>
        </p:nvSpPr>
        <p:spPr>
          <a:xfrm>
            <a:off x="1340706" y="4661493"/>
            <a:ext cx="592661" cy="361624"/>
          </a:xfrm>
          <a:custGeom>
            <a:rect b="b" l="l" r="r" t="t"/>
            <a:pathLst>
              <a:path extrusionOk="0" h="244" w="400">
                <a:moveTo>
                  <a:pt x="152" y="7"/>
                </a:moveTo>
                <a:cubicBezTo>
                  <a:pt x="145" y="0"/>
                  <a:pt x="135" y="0"/>
                  <a:pt x="127" y="7"/>
                </a:cubicBezTo>
                <a:cubicBezTo>
                  <a:pt x="0" y="122"/>
                  <a:pt x="0" y="122"/>
                  <a:pt x="0" y="122"/>
                </a:cubicBezTo>
                <a:cubicBezTo>
                  <a:pt x="127" y="237"/>
                  <a:pt x="127" y="237"/>
                  <a:pt x="127" y="237"/>
                </a:cubicBezTo>
                <a:cubicBezTo>
                  <a:pt x="135" y="244"/>
                  <a:pt x="145" y="244"/>
                  <a:pt x="152" y="237"/>
                </a:cubicBezTo>
                <a:cubicBezTo>
                  <a:pt x="159" y="230"/>
                  <a:pt x="159" y="219"/>
                  <a:pt x="152" y="212"/>
                </a:cubicBezTo>
                <a:cubicBezTo>
                  <a:pt x="53" y="122"/>
                  <a:pt x="53" y="122"/>
                  <a:pt x="53" y="122"/>
                </a:cubicBezTo>
                <a:cubicBezTo>
                  <a:pt x="152" y="32"/>
                  <a:pt x="152" y="32"/>
                  <a:pt x="152" y="32"/>
                </a:cubicBezTo>
                <a:cubicBezTo>
                  <a:pt x="159" y="25"/>
                  <a:pt x="159" y="14"/>
                  <a:pt x="152" y="7"/>
                </a:cubicBezTo>
                <a:close/>
                <a:moveTo>
                  <a:pt x="272" y="7"/>
                </a:moveTo>
                <a:cubicBezTo>
                  <a:pt x="265" y="0"/>
                  <a:pt x="255" y="0"/>
                  <a:pt x="248" y="7"/>
                </a:cubicBezTo>
                <a:cubicBezTo>
                  <a:pt x="240" y="14"/>
                  <a:pt x="241" y="25"/>
                  <a:pt x="248" y="32"/>
                </a:cubicBezTo>
                <a:cubicBezTo>
                  <a:pt x="347" y="122"/>
                  <a:pt x="347" y="122"/>
                  <a:pt x="347" y="122"/>
                </a:cubicBezTo>
                <a:cubicBezTo>
                  <a:pt x="248" y="212"/>
                  <a:pt x="248" y="212"/>
                  <a:pt x="248" y="212"/>
                </a:cubicBezTo>
                <a:cubicBezTo>
                  <a:pt x="241" y="219"/>
                  <a:pt x="240" y="230"/>
                  <a:pt x="248" y="237"/>
                </a:cubicBezTo>
                <a:cubicBezTo>
                  <a:pt x="255" y="244"/>
                  <a:pt x="265" y="244"/>
                  <a:pt x="272" y="237"/>
                </a:cubicBezTo>
                <a:cubicBezTo>
                  <a:pt x="400" y="122"/>
                  <a:pt x="400" y="122"/>
                  <a:pt x="400" y="122"/>
                </a:cubicBezTo>
                <a:lnTo>
                  <a:pt x="272" y="7"/>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lt1"/>
              </a:solidFill>
              <a:latin typeface="Lato"/>
              <a:ea typeface="Lato"/>
              <a:cs typeface="Lato"/>
              <a:sym typeface="Lato"/>
            </a:endParaRPr>
          </a:p>
        </p:txBody>
      </p:sp>
      <p:sp>
        <p:nvSpPr>
          <p:cNvPr id="2418" name="Google Shape;2418;p40"/>
          <p:cNvSpPr/>
          <p:nvPr/>
        </p:nvSpPr>
        <p:spPr>
          <a:xfrm>
            <a:off x="3511951" y="4642334"/>
            <a:ext cx="479129" cy="342382"/>
          </a:xfrm>
          <a:custGeom>
            <a:rect b="b" l="l" r="r" t="t"/>
            <a:pathLst>
              <a:path extrusionOk="0" h="280" w="392">
                <a:moveTo>
                  <a:pt x="392" y="40"/>
                </a:moveTo>
                <a:cubicBezTo>
                  <a:pt x="392" y="16"/>
                  <a:pt x="392" y="16"/>
                  <a:pt x="392" y="16"/>
                </a:cubicBezTo>
                <a:cubicBezTo>
                  <a:pt x="392" y="7"/>
                  <a:pt x="385" y="0"/>
                  <a:pt x="376" y="0"/>
                </a:cubicBezTo>
                <a:cubicBezTo>
                  <a:pt x="16" y="0"/>
                  <a:pt x="16" y="0"/>
                  <a:pt x="16" y="0"/>
                </a:cubicBezTo>
                <a:cubicBezTo>
                  <a:pt x="7" y="0"/>
                  <a:pt x="0" y="7"/>
                  <a:pt x="0" y="16"/>
                </a:cubicBezTo>
                <a:cubicBezTo>
                  <a:pt x="0" y="40"/>
                  <a:pt x="0" y="40"/>
                  <a:pt x="0" y="40"/>
                </a:cubicBezTo>
                <a:cubicBezTo>
                  <a:pt x="40" y="40"/>
                  <a:pt x="40" y="40"/>
                  <a:pt x="40" y="40"/>
                </a:cubicBezTo>
                <a:cubicBezTo>
                  <a:pt x="40" y="80"/>
                  <a:pt x="40" y="80"/>
                  <a:pt x="40" y="80"/>
                </a:cubicBezTo>
                <a:cubicBezTo>
                  <a:pt x="0" y="80"/>
                  <a:pt x="0" y="80"/>
                  <a:pt x="0" y="80"/>
                </a:cubicBezTo>
                <a:cubicBezTo>
                  <a:pt x="0" y="120"/>
                  <a:pt x="0" y="120"/>
                  <a:pt x="0" y="120"/>
                </a:cubicBezTo>
                <a:cubicBezTo>
                  <a:pt x="40" y="120"/>
                  <a:pt x="40" y="120"/>
                  <a:pt x="40" y="120"/>
                </a:cubicBezTo>
                <a:cubicBezTo>
                  <a:pt x="40" y="160"/>
                  <a:pt x="40" y="160"/>
                  <a:pt x="40" y="160"/>
                </a:cubicBezTo>
                <a:cubicBezTo>
                  <a:pt x="0" y="160"/>
                  <a:pt x="0" y="160"/>
                  <a:pt x="0" y="160"/>
                </a:cubicBezTo>
                <a:cubicBezTo>
                  <a:pt x="0" y="200"/>
                  <a:pt x="0" y="200"/>
                  <a:pt x="0" y="200"/>
                </a:cubicBezTo>
                <a:cubicBezTo>
                  <a:pt x="40" y="200"/>
                  <a:pt x="40" y="200"/>
                  <a:pt x="40" y="200"/>
                </a:cubicBezTo>
                <a:cubicBezTo>
                  <a:pt x="40" y="240"/>
                  <a:pt x="40" y="240"/>
                  <a:pt x="40" y="240"/>
                </a:cubicBezTo>
                <a:cubicBezTo>
                  <a:pt x="0" y="240"/>
                  <a:pt x="0" y="240"/>
                  <a:pt x="0" y="240"/>
                </a:cubicBezTo>
                <a:cubicBezTo>
                  <a:pt x="0" y="264"/>
                  <a:pt x="0" y="264"/>
                  <a:pt x="0" y="264"/>
                </a:cubicBezTo>
                <a:cubicBezTo>
                  <a:pt x="0" y="273"/>
                  <a:pt x="7" y="280"/>
                  <a:pt x="16" y="280"/>
                </a:cubicBezTo>
                <a:cubicBezTo>
                  <a:pt x="376" y="280"/>
                  <a:pt x="376" y="280"/>
                  <a:pt x="376" y="280"/>
                </a:cubicBezTo>
                <a:cubicBezTo>
                  <a:pt x="385" y="280"/>
                  <a:pt x="392" y="273"/>
                  <a:pt x="392" y="264"/>
                </a:cubicBezTo>
                <a:cubicBezTo>
                  <a:pt x="392" y="240"/>
                  <a:pt x="392" y="240"/>
                  <a:pt x="392" y="240"/>
                </a:cubicBezTo>
                <a:cubicBezTo>
                  <a:pt x="352" y="240"/>
                  <a:pt x="352" y="240"/>
                  <a:pt x="352" y="240"/>
                </a:cubicBezTo>
                <a:cubicBezTo>
                  <a:pt x="352" y="200"/>
                  <a:pt x="352" y="200"/>
                  <a:pt x="352" y="200"/>
                </a:cubicBezTo>
                <a:cubicBezTo>
                  <a:pt x="392" y="200"/>
                  <a:pt x="392" y="200"/>
                  <a:pt x="392" y="200"/>
                </a:cubicBezTo>
                <a:cubicBezTo>
                  <a:pt x="392" y="160"/>
                  <a:pt x="392" y="160"/>
                  <a:pt x="392" y="160"/>
                </a:cubicBezTo>
                <a:cubicBezTo>
                  <a:pt x="352" y="160"/>
                  <a:pt x="352" y="160"/>
                  <a:pt x="352" y="160"/>
                </a:cubicBezTo>
                <a:cubicBezTo>
                  <a:pt x="352" y="120"/>
                  <a:pt x="352" y="120"/>
                  <a:pt x="352" y="120"/>
                </a:cubicBezTo>
                <a:cubicBezTo>
                  <a:pt x="392" y="120"/>
                  <a:pt x="392" y="120"/>
                  <a:pt x="392" y="120"/>
                </a:cubicBezTo>
                <a:cubicBezTo>
                  <a:pt x="392" y="80"/>
                  <a:pt x="392" y="80"/>
                  <a:pt x="392" y="80"/>
                </a:cubicBezTo>
                <a:cubicBezTo>
                  <a:pt x="352" y="80"/>
                  <a:pt x="352" y="80"/>
                  <a:pt x="352" y="80"/>
                </a:cubicBezTo>
                <a:cubicBezTo>
                  <a:pt x="352" y="40"/>
                  <a:pt x="352" y="40"/>
                  <a:pt x="352" y="40"/>
                </a:cubicBezTo>
                <a:lnTo>
                  <a:pt x="392" y="40"/>
                </a:lnTo>
                <a:close/>
                <a:moveTo>
                  <a:pt x="152" y="200"/>
                </a:moveTo>
                <a:cubicBezTo>
                  <a:pt x="152" y="80"/>
                  <a:pt x="152" y="80"/>
                  <a:pt x="152" y="80"/>
                </a:cubicBezTo>
                <a:cubicBezTo>
                  <a:pt x="252" y="140"/>
                  <a:pt x="252" y="140"/>
                  <a:pt x="252" y="140"/>
                </a:cubicBezTo>
                <a:lnTo>
                  <a:pt x="152" y="200"/>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lt1"/>
              </a:solidFill>
              <a:latin typeface="Lato"/>
              <a:ea typeface="Lato"/>
              <a:cs typeface="Lato"/>
              <a:sym typeface="Lato"/>
            </a:endParaRPr>
          </a:p>
        </p:txBody>
      </p:sp>
      <p:sp>
        <p:nvSpPr>
          <p:cNvPr id="2419" name="Google Shape;2419;p40"/>
          <p:cNvSpPr/>
          <p:nvPr/>
        </p:nvSpPr>
        <p:spPr>
          <a:xfrm>
            <a:off x="5663264" y="4606324"/>
            <a:ext cx="414957" cy="414403"/>
          </a:xfrm>
          <a:custGeom>
            <a:rect b="b" l="l" r="r" t="t"/>
            <a:pathLst>
              <a:path extrusionOk="0" h="316" w="316">
                <a:moveTo>
                  <a:pt x="287" y="29"/>
                </a:moveTo>
                <a:cubicBezTo>
                  <a:pt x="258" y="0"/>
                  <a:pt x="236" y="4"/>
                  <a:pt x="236" y="4"/>
                </a:cubicBezTo>
                <a:cubicBezTo>
                  <a:pt x="135" y="105"/>
                  <a:pt x="135" y="105"/>
                  <a:pt x="135" y="105"/>
                </a:cubicBezTo>
                <a:cubicBezTo>
                  <a:pt x="20" y="221"/>
                  <a:pt x="20" y="221"/>
                  <a:pt x="20" y="221"/>
                </a:cubicBezTo>
                <a:cubicBezTo>
                  <a:pt x="0" y="316"/>
                  <a:pt x="0" y="316"/>
                  <a:pt x="0" y="316"/>
                </a:cubicBezTo>
                <a:cubicBezTo>
                  <a:pt x="95" y="296"/>
                  <a:pt x="95" y="296"/>
                  <a:pt x="95" y="296"/>
                </a:cubicBezTo>
                <a:cubicBezTo>
                  <a:pt x="210" y="180"/>
                  <a:pt x="210" y="180"/>
                  <a:pt x="210" y="180"/>
                </a:cubicBezTo>
                <a:cubicBezTo>
                  <a:pt x="312" y="79"/>
                  <a:pt x="312" y="79"/>
                  <a:pt x="312" y="79"/>
                </a:cubicBezTo>
                <a:cubicBezTo>
                  <a:pt x="312" y="79"/>
                  <a:pt x="316" y="58"/>
                  <a:pt x="287" y="29"/>
                </a:cubicBezTo>
                <a:close/>
                <a:moveTo>
                  <a:pt x="89" y="284"/>
                </a:moveTo>
                <a:cubicBezTo>
                  <a:pt x="57" y="291"/>
                  <a:pt x="57" y="291"/>
                  <a:pt x="57" y="291"/>
                </a:cubicBezTo>
                <a:cubicBezTo>
                  <a:pt x="54" y="285"/>
                  <a:pt x="50" y="280"/>
                  <a:pt x="43" y="273"/>
                </a:cubicBezTo>
                <a:cubicBezTo>
                  <a:pt x="36" y="266"/>
                  <a:pt x="30" y="262"/>
                  <a:pt x="24" y="259"/>
                </a:cubicBezTo>
                <a:cubicBezTo>
                  <a:pt x="31" y="226"/>
                  <a:pt x="31" y="226"/>
                  <a:pt x="31" y="226"/>
                </a:cubicBezTo>
                <a:cubicBezTo>
                  <a:pt x="41" y="217"/>
                  <a:pt x="41" y="217"/>
                  <a:pt x="41" y="217"/>
                </a:cubicBezTo>
                <a:cubicBezTo>
                  <a:pt x="41" y="217"/>
                  <a:pt x="58" y="217"/>
                  <a:pt x="78" y="237"/>
                </a:cubicBezTo>
                <a:cubicBezTo>
                  <a:pt x="98" y="257"/>
                  <a:pt x="99" y="275"/>
                  <a:pt x="99" y="275"/>
                </a:cubicBezTo>
                <a:lnTo>
                  <a:pt x="89" y="284"/>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lt1"/>
              </a:solidFill>
              <a:latin typeface="Lato"/>
              <a:ea typeface="Lato"/>
              <a:cs typeface="Lato"/>
              <a:sym typeface="Lato"/>
            </a:endParaRPr>
          </a:p>
        </p:txBody>
      </p:sp>
      <p:sp>
        <p:nvSpPr>
          <p:cNvPr id="2420" name="Google Shape;2420;p40"/>
          <p:cNvSpPr/>
          <p:nvPr/>
        </p:nvSpPr>
        <p:spPr>
          <a:xfrm>
            <a:off x="921939" y="346091"/>
            <a:ext cx="1440000" cy="1440000"/>
          </a:xfrm>
          <a:prstGeom prst="ellipse">
            <a:avLst/>
          </a:prstGeom>
          <a:solidFill>
            <a:schemeClr val="accent1">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21" name="Google Shape;2421;p40"/>
          <p:cNvSpPr/>
          <p:nvPr/>
        </p:nvSpPr>
        <p:spPr>
          <a:xfrm>
            <a:off x="3024690" y="346091"/>
            <a:ext cx="1440000" cy="1440000"/>
          </a:xfrm>
          <a:prstGeom prst="ellipse">
            <a:avLst/>
          </a:prstGeom>
          <a:solidFill>
            <a:schemeClr val="accent2">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22" name="Google Shape;2422;p40"/>
          <p:cNvSpPr/>
          <p:nvPr/>
        </p:nvSpPr>
        <p:spPr>
          <a:xfrm>
            <a:off x="5127441" y="346091"/>
            <a:ext cx="1440000" cy="1440000"/>
          </a:xfrm>
          <a:prstGeom prst="ellipse">
            <a:avLst/>
          </a:prstGeom>
          <a:solidFill>
            <a:schemeClr val="accent3">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23" name="Google Shape;2423;p40"/>
          <p:cNvSpPr/>
          <p:nvPr/>
        </p:nvSpPr>
        <p:spPr>
          <a:xfrm>
            <a:off x="921939" y="5084978"/>
            <a:ext cx="1440000" cy="1440000"/>
          </a:xfrm>
          <a:prstGeom prst="ellipse">
            <a:avLst/>
          </a:prstGeom>
          <a:solidFill>
            <a:schemeClr val="accent4">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24" name="Google Shape;2424;p40"/>
          <p:cNvSpPr/>
          <p:nvPr/>
        </p:nvSpPr>
        <p:spPr>
          <a:xfrm>
            <a:off x="3024690" y="5084978"/>
            <a:ext cx="1440000" cy="1440000"/>
          </a:xfrm>
          <a:prstGeom prst="ellipse">
            <a:avLst/>
          </a:prstGeom>
          <a:solidFill>
            <a:schemeClr val="accent5">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25" name="Google Shape;2425;p40"/>
          <p:cNvSpPr/>
          <p:nvPr/>
        </p:nvSpPr>
        <p:spPr>
          <a:xfrm>
            <a:off x="5127441" y="5084978"/>
            <a:ext cx="1440000" cy="1440000"/>
          </a:xfrm>
          <a:prstGeom prst="ellipse">
            <a:avLst/>
          </a:prstGeom>
          <a:solidFill>
            <a:schemeClr val="accent6">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26" name="Google Shape;2426;p40"/>
          <p:cNvSpPr txBox="1"/>
          <p:nvPr/>
        </p:nvSpPr>
        <p:spPr>
          <a:xfrm>
            <a:off x="562892" y="2263113"/>
            <a:ext cx="2148287" cy="120595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Networking</a:t>
            </a:r>
            <a:endParaRPr/>
          </a:p>
          <a:p>
            <a:pPr indent="0" lvl="0" marL="0" marR="0" rtl="0" algn="ct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was popularised in the 1960s with the release of Letraset.</a:t>
            </a:r>
            <a:endParaRPr/>
          </a:p>
          <a:p>
            <a:pPr indent="0" lvl="0" marL="0" marR="0" rtl="0" algn="ctr">
              <a:spcBef>
                <a:spcPts val="880"/>
              </a:spcBef>
              <a:spcAft>
                <a:spcPts val="0"/>
              </a:spcAft>
              <a:buClr>
                <a:srgbClr val="18232D"/>
              </a:buClr>
              <a:buSzPts val="2030"/>
              <a:buFont typeface="Arial"/>
              <a:buNone/>
            </a:pPr>
            <a:r>
              <a:rPr b="1" lang="id-ID" sz="1400" cap="none">
                <a:solidFill>
                  <a:schemeClr val="accent1"/>
                </a:solidFill>
                <a:latin typeface="Calibri"/>
                <a:ea typeface="Calibri"/>
                <a:cs typeface="Calibri"/>
                <a:sym typeface="Calibri"/>
              </a:rPr>
              <a:t>Paul Nomade</a:t>
            </a:r>
            <a:endParaRPr b="1" sz="1400" cap="none">
              <a:solidFill>
                <a:schemeClr val="accent1"/>
              </a:solidFill>
              <a:latin typeface="Calibri"/>
              <a:ea typeface="Calibri"/>
              <a:cs typeface="Calibri"/>
              <a:sym typeface="Calibri"/>
            </a:endParaRPr>
          </a:p>
        </p:txBody>
      </p:sp>
      <p:sp>
        <p:nvSpPr>
          <p:cNvPr id="2427" name="Google Shape;2427;p40"/>
          <p:cNvSpPr txBox="1"/>
          <p:nvPr/>
        </p:nvSpPr>
        <p:spPr>
          <a:xfrm>
            <a:off x="2677371" y="2252146"/>
            <a:ext cx="2148287" cy="120595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Photographer</a:t>
            </a:r>
            <a:endParaRPr/>
          </a:p>
          <a:p>
            <a:pPr indent="0" lvl="0" marL="0" marR="0" rtl="0" algn="ct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was popularised in the 1960s with the release of Letraset.</a:t>
            </a:r>
            <a:endParaRPr/>
          </a:p>
          <a:p>
            <a:pPr indent="0" lvl="0" marL="0" marR="0" rtl="0" algn="ctr">
              <a:spcBef>
                <a:spcPts val="880"/>
              </a:spcBef>
              <a:spcAft>
                <a:spcPts val="0"/>
              </a:spcAft>
              <a:buClr>
                <a:srgbClr val="18232D"/>
              </a:buClr>
              <a:buSzPts val="2030"/>
              <a:buFont typeface="Arial"/>
              <a:buNone/>
            </a:pPr>
            <a:r>
              <a:rPr b="1" lang="id-ID" sz="1400" cap="none">
                <a:solidFill>
                  <a:schemeClr val="accent2"/>
                </a:solidFill>
                <a:latin typeface="Calibri"/>
                <a:ea typeface="Calibri"/>
                <a:cs typeface="Calibri"/>
                <a:sym typeface="Calibri"/>
              </a:rPr>
              <a:t>Jhony Palopo</a:t>
            </a:r>
            <a:endParaRPr b="1" sz="1400" cap="none">
              <a:solidFill>
                <a:schemeClr val="accent2"/>
              </a:solidFill>
              <a:latin typeface="Calibri"/>
              <a:ea typeface="Calibri"/>
              <a:cs typeface="Calibri"/>
              <a:sym typeface="Calibri"/>
            </a:endParaRPr>
          </a:p>
        </p:txBody>
      </p:sp>
      <p:sp>
        <p:nvSpPr>
          <p:cNvPr id="2428" name="Google Shape;2428;p40"/>
          <p:cNvSpPr txBox="1"/>
          <p:nvPr/>
        </p:nvSpPr>
        <p:spPr>
          <a:xfrm>
            <a:off x="4766886" y="2258160"/>
            <a:ext cx="2148287" cy="120595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Audio Effect</a:t>
            </a:r>
            <a:endParaRPr/>
          </a:p>
          <a:p>
            <a:pPr indent="0" lvl="0" marL="0" marR="0" rtl="0" algn="ct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was popularised in the 1960s with the release of Letraset.</a:t>
            </a:r>
            <a:endParaRPr/>
          </a:p>
          <a:p>
            <a:pPr indent="0" lvl="0" marL="0" marR="0" rtl="0" algn="ctr">
              <a:spcBef>
                <a:spcPts val="880"/>
              </a:spcBef>
              <a:spcAft>
                <a:spcPts val="0"/>
              </a:spcAft>
              <a:buClr>
                <a:srgbClr val="18232D"/>
              </a:buClr>
              <a:buSzPts val="2030"/>
              <a:buFont typeface="Arial"/>
              <a:buNone/>
            </a:pPr>
            <a:r>
              <a:rPr b="1" lang="id-ID" sz="1400" cap="none">
                <a:solidFill>
                  <a:schemeClr val="accent3"/>
                </a:solidFill>
                <a:latin typeface="Calibri"/>
                <a:ea typeface="Calibri"/>
                <a:cs typeface="Calibri"/>
                <a:sym typeface="Calibri"/>
              </a:rPr>
              <a:t>Paimin Rahardjo</a:t>
            </a:r>
            <a:endParaRPr b="1" sz="1400" cap="none">
              <a:solidFill>
                <a:schemeClr val="accent3"/>
              </a:solidFill>
              <a:latin typeface="Calibri"/>
              <a:ea typeface="Calibri"/>
              <a:cs typeface="Calibri"/>
              <a:sym typeface="Calibri"/>
            </a:endParaRPr>
          </a:p>
        </p:txBody>
      </p:sp>
      <p:sp>
        <p:nvSpPr>
          <p:cNvPr id="2429" name="Google Shape;2429;p40"/>
          <p:cNvSpPr txBox="1"/>
          <p:nvPr/>
        </p:nvSpPr>
        <p:spPr>
          <a:xfrm>
            <a:off x="562892" y="3515859"/>
            <a:ext cx="2148287" cy="120595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030"/>
              <a:buFont typeface="Arial"/>
              <a:buNone/>
            </a:pPr>
            <a:r>
              <a:rPr b="1" lang="id-ID" sz="1400" cap="none">
                <a:solidFill>
                  <a:schemeClr val="accent4"/>
                </a:solidFill>
                <a:latin typeface="Calibri"/>
                <a:ea typeface="Calibri"/>
                <a:cs typeface="Calibri"/>
                <a:sym typeface="Calibri"/>
              </a:rPr>
              <a:t>Zein Sinoda</a:t>
            </a:r>
            <a:endParaRPr b="1" sz="1600" cap="none">
              <a:solidFill>
                <a:schemeClr val="accent4"/>
              </a:solidFill>
              <a:latin typeface="Calibri"/>
              <a:ea typeface="Calibri"/>
              <a:cs typeface="Calibri"/>
              <a:sym typeface="Calibri"/>
            </a:endParaRPr>
          </a:p>
          <a:p>
            <a:pPr indent="0" lvl="0" marL="0" marR="0" rtl="0" algn="ct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was popularised in the 1960s with the release of Letraset.</a:t>
            </a:r>
            <a:endParaRPr/>
          </a:p>
          <a:p>
            <a:pPr indent="0" lvl="0" marL="0" marR="0" rtl="0" algn="ctr">
              <a:spcBef>
                <a:spcPts val="92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Code Cracker</a:t>
            </a:r>
            <a:endParaRPr b="1" sz="1600" cap="none">
              <a:solidFill>
                <a:schemeClr val="lt1"/>
              </a:solidFill>
              <a:latin typeface="Calibri"/>
              <a:ea typeface="Calibri"/>
              <a:cs typeface="Calibri"/>
              <a:sym typeface="Calibri"/>
            </a:endParaRPr>
          </a:p>
        </p:txBody>
      </p:sp>
      <p:sp>
        <p:nvSpPr>
          <p:cNvPr id="2430" name="Google Shape;2430;p40"/>
          <p:cNvSpPr txBox="1"/>
          <p:nvPr/>
        </p:nvSpPr>
        <p:spPr>
          <a:xfrm>
            <a:off x="2677371" y="3504892"/>
            <a:ext cx="2148287" cy="120595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030"/>
              <a:buFont typeface="Arial"/>
              <a:buNone/>
            </a:pPr>
            <a:r>
              <a:rPr b="1" lang="id-ID" sz="1400" cap="none">
                <a:solidFill>
                  <a:schemeClr val="accent5"/>
                </a:solidFill>
                <a:latin typeface="Calibri"/>
                <a:ea typeface="Calibri"/>
                <a:cs typeface="Calibri"/>
                <a:sym typeface="Calibri"/>
              </a:rPr>
              <a:t>Busro Mukodaz</a:t>
            </a:r>
            <a:endParaRPr/>
          </a:p>
          <a:p>
            <a:pPr indent="0" lvl="0" marL="0" marR="0" rtl="0" algn="ct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was popularised in the 1960s with the release of Letraset.</a:t>
            </a:r>
            <a:endParaRPr/>
          </a:p>
          <a:p>
            <a:pPr indent="0" lvl="0" marL="0" marR="0" rtl="0" algn="ctr">
              <a:spcBef>
                <a:spcPts val="92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Video Effect</a:t>
            </a:r>
            <a:endParaRPr b="1" sz="1600" cap="none">
              <a:solidFill>
                <a:schemeClr val="lt1"/>
              </a:solidFill>
              <a:latin typeface="Calibri"/>
              <a:ea typeface="Calibri"/>
              <a:cs typeface="Calibri"/>
              <a:sym typeface="Calibri"/>
            </a:endParaRPr>
          </a:p>
        </p:txBody>
      </p:sp>
      <p:sp>
        <p:nvSpPr>
          <p:cNvPr id="2431" name="Google Shape;2431;p40"/>
          <p:cNvSpPr txBox="1"/>
          <p:nvPr/>
        </p:nvSpPr>
        <p:spPr>
          <a:xfrm>
            <a:off x="4766886" y="3510906"/>
            <a:ext cx="2148287" cy="120595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030"/>
              <a:buFont typeface="Arial"/>
              <a:buNone/>
            </a:pPr>
            <a:r>
              <a:rPr b="1" lang="id-ID" sz="1400" cap="none">
                <a:solidFill>
                  <a:schemeClr val="accent6"/>
                </a:solidFill>
                <a:latin typeface="Calibri"/>
                <a:ea typeface="Calibri"/>
                <a:cs typeface="Calibri"/>
                <a:sym typeface="Calibri"/>
              </a:rPr>
              <a:t>Baim Parlente</a:t>
            </a:r>
            <a:endParaRPr/>
          </a:p>
          <a:p>
            <a:pPr indent="0" lvl="0" marL="0" marR="0" rtl="0" algn="ct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was popularised in the 1960s with the release of Letraset.</a:t>
            </a:r>
            <a:endParaRPr/>
          </a:p>
          <a:p>
            <a:pPr indent="0" lvl="0" marL="0" marR="0" rtl="0" algn="ctr">
              <a:spcBef>
                <a:spcPts val="92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Copywriting</a:t>
            </a:r>
            <a:endParaRPr b="1" sz="1600" cap="none">
              <a:solidFill>
                <a:schemeClr val="lt1"/>
              </a:solidFill>
              <a:latin typeface="Calibri"/>
              <a:ea typeface="Calibri"/>
              <a:cs typeface="Calibri"/>
              <a:sym typeface="Calibri"/>
            </a:endParaRPr>
          </a:p>
        </p:txBody>
      </p:sp>
      <p:cxnSp>
        <p:nvCxnSpPr>
          <p:cNvPr id="2432" name="Google Shape;2432;p40"/>
          <p:cNvCxnSpPr/>
          <p:nvPr/>
        </p:nvCxnSpPr>
        <p:spPr>
          <a:xfrm>
            <a:off x="-5879" y="3461350"/>
            <a:ext cx="7596000" cy="0"/>
          </a:xfrm>
          <a:prstGeom prst="straightConnector1">
            <a:avLst/>
          </a:prstGeom>
          <a:noFill/>
          <a:ln cap="flat" cmpd="sng" w="25400">
            <a:solidFill>
              <a:schemeClr val="lt1"/>
            </a:solidFill>
            <a:prstDash val="dash"/>
            <a:miter lim="800000"/>
            <a:headEnd len="sm" w="sm" type="none"/>
            <a:tailEnd len="sm" w="sm" type="none"/>
          </a:ln>
        </p:spPr>
      </p:cxnSp>
      <p:sp>
        <p:nvSpPr>
          <p:cNvPr id="2433" name="Google Shape;2433;p40"/>
          <p:cNvSpPr txBox="1"/>
          <p:nvPr/>
        </p:nvSpPr>
        <p:spPr>
          <a:xfrm>
            <a:off x="7984905" y="1650333"/>
            <a:ext cx="4125845" cy="938719"/>
          </a:xfrm>
          <a:prstGeom prst="rect">
            <a:avLst/>
          </a:prstGeom>
          <a:noFill/>
          <a:ln>
            <a:noFill/>
          </a:ln>
        </p:spPr>
        <p:txBody>
          <a:bodyPr anchorCtr="0" anchor="t" bIns="45700" lIns="91425" spcFirstLastPara="1" rIns="91425" wrap="square" tIns="45700">
            <a:noAutofit/>
          </a:bodyPr>
          <a:lstStyle/>
          <a:p>
            <a:pPr indent="0" lvl="0" marL="0" marR="0" rtl="0" algn="l">
              <a:lnSpc>
                <a:spcPct val="150000"/>
              </a:lnSpc>
              <a:spcBef>
                <a:spcPts val="0"/>
              </a:spcBef>
              <a:spcAft>
                <a:spcPts val="0"/>
              </a:spcAft>
              <a:buClr>
                <a:schemeClr val="lt1"/>
              </a:buClr>
              <a:buSzPts val="4000"/>
              <a:buFont typeface="Arial"/>
              <a:buNone/>
            </a:pPr>
            <a:r>
              <a:rPr lang="id-ID" sz="4000">
                <a:solidFill>
                  <a:schemeClr val="lt1"/>
                </a:solidFill>
                <a:latin typeface="Arial"/>
                <a:ea typeface="Arial"/>
                <a:cs typeface="Arial"/>
                <a:sym typeface="Arial"/>
              </a:rPr>
              <a:t>DESIGNER TEAM</a:t>
            </a:r>
            <a:endParaRPr sz="4000">
              <a:solidFill>
                <a:schemeClr val="lt1"/>
              </a:solidFill>
              <a:latin typeface="Arial"/>
              <a:ea typeface="Arial"/>
              <a:cs typeface="Arial"/>
              <a:sym typeface="Arial"/>
            </a:endParaRPr>
          </a:p>
        </p:txBody>
      </p:sp>
      <p:sp>
        <p:nvSpPr>
          <p:cNvPr id="2434" name="Google Shape;2434;p40"/>
          <p:cNvSpPr txBox="1"/>
          <p:nvPr/>
        </p:nvSpPr>
        <p:spPr>
          <a:xfrm>
            <a:off x="8006656" y="2375068"/>
            <a:ext cx="3693858" cy="387498"/>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A5A5A5"/>
              </a:buClr>
              <a:buSzPts val="1100"/>
              <a:buFont typeface="Open Sans Light"/>
              <a:buNone/>
            </a:pPr>
            <a:r>
              <a:rPr b="0" lang="id-ID" sz="1100">
                <a:solidFill>
                  <a:srgbClr val="A5A5A5"/>
                </a:solidFill>
                <a:latin typeface="Open Sans Light"/>
                <a:ea typeface="Open Sans Light"/>
                <a:cs typeface="Open Sans Light"/>
                <a:sym typeface="Open Sans Light"/>
              </a:rPr>
              <a:t>Put a relevant subtitle in this line of </a:t>
            </a:r>
            <a:r>
              <a:rPr b="0" lang="id-ID" sz="1100">
                <a:solidFill>
                  <a:schemeClr val="accent6"/>
                </a:solidFill>
                <a:latin typeface="Open Sans Light"/>
                <a:ea typeface="Open Sans Light"/>
                <a:cs typeface="Open Sans Light"/>
                <a:sym typeface="Open Sans Light"/>
              </a:rPr>
              <a:t>lorem ipsum dolor</a:t>
            </a:r>
            <a:endParaRPr b="0" sz="1100">
              <a:solidFill>
                <a:schemeClr val="accent6"/>
              </a:solidFill>
              <a:latin typeface="Open Sans Light"/>
              <a:ea typeface="Open Sans Light"/>
              <a:cs typeface="Open Sans Light"/>
              <a:sym typeface="Open Sans Light"/>
            </a:endParaRPr>
          </a:p>
        </p:txBody>
      </p:sp>
      <p:sp>
        <p:nvSpPr>
          <p:cNvPr id="2435" name="Google Shape;2435;p40"/>
          <p:cNvSpPr txBox="1"/>
          <p:nvPr/>
        </p:nvSpPr>
        <p:spPr>
          <a:xfrm>
            <a:off x="7984905" y="2778358"/>
            <a:ext cx="3287868" cy="2421620"/>
          </a:xfrm>
          <a:prstGeom prst="rect">
            <a:avLst/>
          </a:prstGeom>
          <a:noFill/>
          <a:ln>
            <a:noFill/>
          </a:ln>
        </p:spPr>
        <p:txBody>
          <a:bodyPr anchorCtr="0" anchor="t" bIns="36000" lIns="91425" spcFirstLastPara="1" rIns="144000" wrap="square" tIns="45700">
            <a:noAutofit/>
          </a:bodyPr>
          <a:lstStyle/>
          <a:p>
            <a:pPr indent="0" lvl="0" marL="0" marR="0" rtl="0" algn="l">
              <a:spcBef>
                <a:spcPts val="0"/>
              </a:spcBef>
              <a:spcAft>
                <a:spcPts val="0"/>
              </a:spcAft>
              <a:buNone/>
            </a:pPr>
            <a:r>
              <a:rPr lang="id-ID" sz="1100">
                <a:solidFill>
                  <a:srgbClr val="F2F2F2"/>
                </a:solidFill>
                <a:latin typeface="Calibri"/>
                <a:ea typeface="Calibri"/>
                <a:cs typeface="Calibri"/>
                <a:sym typeface="Calibri"/>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sz="1100">
              <a:solidFill>
                <a:srgbClr val="F2F2F2"/>
              </a:solidFill>
              <a:latin typeface="Calibri"/>
              <a:ea typeface="Calibri"/>
              <a:cs typeface="Calibri"/>
              <a:sym typeface="Calibri"/>
            </a:endParaRPr>
          </a:p>
          <a:p>
            <a:pPr indent="0" lvl="0" marL="0" marR="0" rtl="0" algn="l">
              <a:spcBef>
                <a:spcPts val="0"/>
              </a:spcBef>
              <a:spcAft>
                <a:spcPts val="0"/>
              </a:spcAft>
              <a:buNone/>
            </a:pPr>
            <a:r>
              <a:t/>
            </a:r>
            <a:endParaRPr sz="1100">
              <a:solidFill>
                <a:srgbClr val="F2F2F2"/>
              </a:solidFill>
              <a:latin typeface="Calibri"/>
              <a:ea typeface="Calibri"/>
              <a:cs typeface="Calibri"/>
              <a:sym typeface="Calibri"/>
            </a:endParaRPr>
          </a:p>
          <a:p>
            <a:pPr indent="0" lvl="0" marL="0" marR="0" rtl="0" algn="l">
              <a:spcBef>
                <a:spcPts val="0"/>
              </a:spcBef>
              <a:spcAft>
                <a:spcPts val="0"/>
              </a:spcAft>
              <a:buNone/>
            </a:pPr>
            <a:r>
              <a:rPr lang="id-ID" sz="1100">
                <a:solidFill>
                  <a:srgbClr val="F2F2F2"/>
                </a:solidFill>
                <a:latin typeface="Calibri"/>
                <a:ea typeface="Calibri"/>
                <a:cs typeface="Calibri"/>
                <a:sym typeface="Calibri"/>
              </a:rPr>
              <a:t>Paulo Octavianus / Director</a:t>
            </a:r>
            <a:endParaRPr/>
          </a:p>
          <a:p>
            <a:pPr indent="0" lvl="0" marL="0" marR="0" rtl="0" algn="l">
              <a:spcBef>
                <a:spcPts val="0"/>
              </a:spcBef>
              <a:spcAft>
                <a:spcPts val="0"/>
              </a:spcAft>
              <a:buNone/>
            </a:pPr>
            <a:r>
              <a:rPr i="1" lang="id-ID" sz="1000">
                <a:solidFill>
                  <a:srgbClr val="F2F2F2"/>
                </a:solidFill>
                <a:latin typeface="Calibri"/>
                <a:ea typeface="Calibri"/>
                <a:cs typeface="Calibri"/>
                <a:sym typeface="Calibri"/>
              </a:rPr>
              <a:t>Contrary to popular belief It has roots in a piece of classical Latin literature from 45 BC. </a:t>
            </a:r>
            <a:endParaRPr/>
          </a:p>
        </p:txBody>
      </p:sp>
      <p:pic>
        <p:nvPicPr>
          <p:cNvPr id="2436" name="Google Shape;2436;p40"/>
          <p:cNvPicPr preferRelativeResize="0"/>
          <p:nvPr>
            <p:ph idx="7" type="pic"/>
          </p:nvPr>
        </p:nvPicPr>
        <p:blipFill rotWithShape="1">
          <a:blip r:embed="rId4">
            <a:alphaModFix/>
          </a:blip>
          <a:srcRect b="0" l="21875" r="21874" t="0"/>
          <a:stretch/>
        </p:blipFill>
        <p:spPr>
          <a:xfrm>
            <a:off x="5217441" y="436091"/>
            <a:ext cx="1260000" cy="1260000"/>
          </a:xfrm>
          <a:prstGeom prst="rect">
            <a:avLst/>
          </a:prstGeom>
          <a:noFill/>
          <a:ln>
            <a:noFill/>
          </a:ln>
        </p:spPr>
      </p:pic>
      <p:pic>
        <p:nvPicPr>
          <p:cNvPr id="2437" name="Google Shape;2437;p40"/>
          <p:cNvPicPr preferRelativeResize="0"/>
          <p:nvPr>
            <p:ph idx="6" type="pic"/>
          </p:nvPr>
        </p:nvPicPr>
        <p:blipFill rotWithShape="1">
          <a:blip r:embed="rId5">
            <a:alphaModFix/>
          </a:blip>
          <a:srcRect b="0" l="21839" r="21840" t="0"/>
          <a:stretch/>
        </p:blipFill>
        <p:spPr>
          <a:xfrm>
            <a:off x="3114690" y="436091"/>
            <a:ext cx="1260000" cy="1260000"/>
          </a:xfrm>
          <a:prstGeom prst="rect">
            <a:avLst/>
          </a:prstGeom>
          <a:noFill/>
          <a:ln>
            <a:noFill/>
          </a:ln>
        </p:spPr>
      </p:pic>
      <p:pic>
        <p:nvPicPr>
          <p:cNvPr id="2438" name="Google Shape;2438;p40"/>
          <p:cNvPicPr preferRelativeResize="0"/>
          <p:nvPr>
            <p:ph idx="8" type="pic"/>
          </p:nvPr>
        </p:nvPicPr>
        <p:blipFill rotWithShape="1">
          <a:blip r:embed="rId5">
            <a:alphaModFix/>
          </a:blip>
          <a:srcRect b="0" l="21839" r="21840" t="0"/>
          <a:stretch/>
        </p:blipFill>
        <p:spPr>
          <a:xfrm>
            <a:off x="1011939" y="436091"/>
            <a:ext cx="1260000" cy="1260000"/>
          </a:xfrm>
          <a:prstGeom prst="rect">
            <a:avLst/>
          </a:prstGeom>
          <a:noFill/>
          <a:ln>
            <a:noFill/>
          </a:ln>
        </p:spPr>
      </p:pic>
      <p:pic>
        <p:nvPicPr>
          <p:cNvPr id="2439" name="Google Shape;2439;p40"/>
          <p:cNvPicPr preferRelativeResize="0"/>
          <p:nvPr>
            <p:ph idx="5" type="pic"/>
          </p:nvPr>
        </p:nvPicPr>
        <p:blipFill rotWithShape="1">
          <a:blip r:embed="rId4">
            <a:alphaModFix/>
          </a:blip>
          <a:srcRect b="0" l="21875" r="21874" t="0"/>
          <a:stretch/>
        </p:blipFill>
        <p:spPr>
          <a:xfrm>
            <a:off x="1011939" y="5174978"/>
            <a:ext cx="1260000" cy="1260000"/>
          </a:xfrm>
          <a:prstGeom prst="rect">
            <a:avLst/>
          </a:prstGeom>
          <a:noFill/>
          <a:ln>
            <a:noFill/>
          </a:ln>
        </p:spPr>
      </p:pic>
      <p:pic>
        <p:nvPicPr>
          <p:cNvPr id="2440" name="Google Shape;2440;p40"/>
          <p:cNvPicPr preferRelativeResize="0"/>
          <p:nvPr>
            <p:ph idx="3" type="pic"/>
          </p:nvPr>
        </p:nvPicPr>
        <p:blipFill rotWithShape="1">
          <a:blip r:embed="rId4">
            <a:alphaModFix/>
          </a:blip>
          <a:srcRect b="0" l="21875" r="21874" t="0"/>
          <a:stretch/>
        </p:blipFill>
        <p:spPr>
          <a:xfrm>
            <a:off x="3114690" y="5174978"/>
            <a:ext cx="1260000" cy="1260000"/>
          </a:xfrm>
          <a:prstGeom prst="rect">
            <a:avLst/>
          </a:prstGeom>
          <a:noFill/>
          <a:ln>
            <a:noFill/>
          </a:ln>
        </p:spPr>
      </p:pic>
      <p:pic>
        <p:nvPicPr>
          <p:cNvPr id="2441" name="Google Shape;2441;p40"/>
          <p:cNvPicPr preferRelativeResize="0"/>
          <p:nvPr>
            <p:ph idx="4" type="pic"/>
          </p:nvPr>
        </p:nvPicPr>
        <p:blipFill rotWithShape="1">
          <a:blip r:embed="rId6">
            <a:alphaModFix/>
          </a:blip>
          <a:srcRect b="0" l="21910" r="21909" t="0"/>
          <a:stretch/>
        </p:blipFill>
        <p:spPr>
          <a:xfrm>
            <a:off x="5217441" y="5174978"/>
            <a:ext cx="1260000" cy="1260000"/>
          </a:xfrm>
          <a:prstGeom prst="rect">
            <a:avLst/>
          </a:prstGeom>
          <a:noFill/>
          <a:ln>
            <a:noFill/>
          </a:ln>
        </p:spPr>
      </p:pic>
    </p:spTree>
  </p:cSld>
  <p:clrMapOvr>
    <a:masterClrMapping/>
  </p:clrMapOvr>
  <mc:AlternateContent>
    <mc:Choice Requires="p14">
      <p:transition spd="slow" p14:dur="1250">
        <p14:flip dir="l"/>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2414"/>
                                        </p:tgtEl>
                                        <p:attrNameLst>
                                          <p:attrName>style.visibility</p:attrName>
                                        </p:attrNameLst>
                                      </p:cBhvr>
                                      <p:to>
                                        <p:strVal val="visible"/>
                                      </p:to>
                                    </p:set>
                                    <p:anim calcmode="lin" valueType="num">
                                      <p:cBhvr additive="base">
                                        <p:cTn dur="500"/>
                                        <p:tgtEl>
                                          <p:spTgt spid="2414"/>
                                        </p:tgtEl>
                                        <p:attrNameLst>
                                          <p:attrName>ppt_w</p:attrName>
                                        </p:attrNameLst>
                                      </p:cBhvr>
                                      <p:tavLst>
                                        <p:tav fmla="" tm="0">
                                          <p:val>
                                            <p:strVal val="0"/>
                                          </p:val>
                                        </p:tav>
                                        <p:tav fmla="" tm="100000">
                                          <p:val>
                                            <p:strVal val="#ppt_w"/>
                                          </p:val>
                                        </p:tav>
                                      </p:tavLst>
                                    </p:anim>
                                    <p:anim calcmode="lin" valueType="num">
                                      <p:cBhvr additive="base">
                                        <p:cTn dur="500"/>
                                        <p:tgtEl>
                                          <p:spTgt spid="2414"/>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2415"/>
                                        </p:tgtEl>
                                        <p:attrNameLst>
                                          <p:attrName>style.visibility</p:attrName>
                                        </p:attrNameLst>
                                      </p:cBhvr>
                                      <p:to>
                                        <p:strVal val="visible"/>
                                      </p:to>
                                    </p:set>
                                    <p:anim calcmode="lin" valueType="num">
                                      <p:cBhvr additive="base">
                                        <p:cTn dur="500"/>
                                        <p:tgtEl>
                                          <p:spTgt spid="2415"/>
                                        </p:tgtEl>
                                        <p:attrNameLst>
                                          <p:attrName>ppt_w</p:attrName>
                                        </p:attrNameLst>
                                      </p:cBhvr>
                                      <p:tavLst>
                                        <p:tav fmla="" tm="0">
                                          <p:val>
                                            <p:strVal val="0"/>
                                          </p:val>
                                        </p:tav>
                                        <p:tav fmla="" tm="100000">
                                          <p:val>
                                            <p:strVal val="#ppt_w"/>
                                          </p:val>
                                        </p:tav>
                                      </p:tavLst>
                                    </p:anim>
                                    <p:anim calcmode="lin" valueType="num">
                                      <p:cBhvr additive="base">
                                        <p:cTn dur="500"/>
                                        <p:tgtEl>
                                          <p:spTgt spid="2415"/>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2416"/>
                                        </p:tgtEl>
                                        <p:attrNameLst>
                                          <p:attrName>style.visibility</p:attrName>
                                        </p:attrNameLst>
                                      </p:cBhvr>
                                      <p:to>
                                        <p:strVal val="visible"/>
                                      </p:to>
                                    </p:set>
                                    <p:anim calcmode="lin" valueType="num">
                                      <p:cBhvr additive="base">
                                        <p:cTn dur="500"/>
                                        <p:tgtEl>
                                          <p:spTgt spid="2416"/>
                                        </p:tgtEl>
                                        <p:attrNameLst>
                                          <p:attrName>ppt_w</p:attrName>
                                        </p:attrNameLst>
                                      </p:cBhvr>
                                      <p:tavLst>
                                        <p:tav fmla="" tm="0">
                                          <p:val>
                                            <p:strVal val="0"/>
                                          </p:val>
                                        </p:tav>
                                        <p:tav fmla="" tm="100000">
                                          <p:val>
                                            <p:strVal val="#ppt_w"/>
                                          </p:val>
                                        </p:tav>
                                      </p:tavLst>
                                    </p:anim>
                                    <p:anim calcmode="lin" valueType="num">
                                      <p:cBhvr additive="base">
                                        <p:cTn dur="500"/>
                                        <p:tgtEl>
                                          <p:spTgt spid="2416"/>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2417"/>
                                        </p:tgtEl>
                                        <p:attrNameLst>
                                          <p:attrName>style.visibility</p:attrName>
                                        </p:attrNameLst>
                                      </p:cBhvr>
                                      <p:to>
                                        <p:strVal val="visible"/>
                                      </p:to>
                                    </p:set>
                                    <p:anim calcmode="lin" valueType="num">
                                      <p:cBhvr additive="base">
                                        <p:cTn dur="500"/>
                                        <p:tgtEl>
                                          <p:spTgt spid="2417"/>
                                        </p:tgtEl>
                                        <p:attrNameLst>
                                          <p:attrName>ppt_w</p:attrName>
                                        </p:attrNameLst>
                                      </p:cBhvr>
                                      <p:tavLst>
                                        <p:tav fmla="" tm="0">
                                          <p:val>
                                            <p:strVal val="0"/>
                                          </p:val>
                                        </p:tav>
                                        <p:tav fmla="" tm="100000">
                                          <p:val>
                                            <p:strVal val="#ppt_w"/>
                                          </p:val>
                                        </p:tav>
                                      </p:tavLst>
                                    </p:anim>
                                    <p:anim calcmode="lin" valueType="num">
                                      <p:cBhvr additive="base">
                                        <p:cTn dur="500"/>
                                        <p:tgtEl>
                                          <p:spTgt spid="2417"/>
                                        </p:tgtEl>
                                        <p:attrNameLst>
                                          <p:attrName>ppt_h</p:attrName>
                                        </p:attrNameLst>
                                      </p:cBhvr>
                                      <p:tavLst>
                                        <p:tav fmla="" tm="0">
                                          <p:val>
                                            <p:strVal val="0"/>
                                          </p:val>
                                        </p:tav>
                                        <p:tav fmla="" tm="100000">
                                          <p:val>
                                            <p:strVal val="#ppt_h"/>
                                          </p:val>
                                        </p:tav>
                                      </p:tavLst>
                                    </p:anim>
                                  </p:childTnLst>
                                </p:cTn>
                              </p:par>
                            </p:childTnLst>
                          </p:cTn>
                        </p:par>
                        <p:par>
                          <p:cTn fill="hold">
                            <p:stCondLst>
                              <p:cond delay="2000"/>
                            </p:stCondLst>
                            <p:childTnLst>
                              <p:par>
                                <p:cTn fill="hold" nodeType="afterEffect" presetClass="entr" presetID="23" presetSubtype="16">
                                  <p:stCondLst>
                                    <p:cond delay="0"/>
                                  </p:stCondLst>
                                  <p:childTnLst>
                                    <p:set>
                                      <p:cBhvr>
                                        <p:cTn dur="1" fill="hold">
                                          <p:stCondLst>
                                            <p:cond delay="0"/>
                                          </p:stCondLst>
                                        </p:cTn>
                                        <p:tgtEl>
                                          <p:spTgt spid="2418"/>
                                        </p:tgtEl>
                                        <p:attrNameLst>
                                          <p:attrName>style.visibility</p:attrName>
                                        </p:attrNameLst>
                                      </p:cBhvr>
                                      <p:to>
                                        <p:strVal val="visible"/>
                                      </p:to>
                                    </p:set>
                                    <p:anim calcmode="lin" valueType="num">
                                      <p:cBhvr additive="base">
                                        <p:cTn dur="500"/>
                                        <p:tgtEl>
                                          <p:spTgt spid="2418"/>
                                        </p:tgtEl>
                                        <p:attrNameLst>
                                          <p:attrName>ppt_w</p:attrName>
                                        </p:attrNameLst>
                                      </p:cBhvr>
                                      <p:tavLst>
                                        <p:tav fmla="" tm="0">
                                          <p:val>
                                            <p:strVal val="0"/>
                                          </p:val>
                                        </p:tav>
                                        <p:tav fmla="" tm="100000">
                                          <p:val>
                                            <p:strVal val="#ppt_w"/>
                                          </p:val>
                                        </p:tav>
                                      </p:tavLst>
                                    </p:anim>
                                    <p:anim calcmode="lin" valueType="num">
                                      <p:cBhvr additive="base">
                                        <p:cTn dur="500"/>
                                        <p:tgtEl>
                                          <p:spTgt spid="2418"/>
                                        </p:tgtEl>
                                        <p:attrNameLst>
                                          <p:attrName>ppt_h</p:attrName>
                                        </p:attrNameLst>
                                      </p:cBhvr>
                                      <p:tavLst>
                                        <p:tav fmla="" tm="0">
                                          <p:val>
                                            <p:strVal val="0"/>
                                          </p:val>
                                        </p:tav>
                                        <p:tav fmla="" tm="100000">
                                          <p:val>
                                            <p:strVal val="#ppt_h"/>
                                          </p:val>
                                        </p:tav>
                                      </p:tavLst>
                                    </p:anim>
                                  </p:childTnLst>
                                </p:cTn>
                              </p:par>
                            </p:childTnLst>
                          </p:cTn>
                        </p:par>
                        <p:par>
                          <p:cTn fill="hold">
                            <p:stCondLst>
                              <p:cond delay="2500"/>
                            </p:stCondLst>
                            <p:childTnLst>
                              <p:par>
                                <p:cTn fill="hold" nodeType="afterEffect" presetClass="entr" presetID="23" presetSubtype="16">
                                  <p:stCondLst>
                                    <p:cond delay="0"/>
                                  </p:stCondLst>
                                  <p:childTnLst>
                                    <p:set>
                                      <p:cBhvr>
                                        <p:cTn dur="1" fill="hold">
                                          <p:stCondLst>
                                            <p:cond delay="0"/>
                                          </p:stCondLst>
                                        </p:cTn>
                                        <p:tgtEl>
                                          <p:spTgt spid="2419"/>
                                        </p:tgtEl>
                                        <p:attrNameLst>
                                          <p:attrName>style.visibility</p:attrName>
                                        </p:attrNameLst>
                                      </p:cBhvr>
                                      <p:to>
                                        <p:strVal val="visible"/>
                                      </p:to>
                                    </p:set>
                                    <p:anim calcmode="lin" valueType="num">
                                      <p:cBhvr additive="base">
                                        <p:cTn dur="500"/>
                                        <p:tgtEl>
                                          <p:spTgt spid="2419"/>
                                        </p:tgtEl>
                                        <p:attrNameLst>
                                          <p:attrName>ppt_w</p:attrName>
                                        </p:attrNameLst>
                                      </p:cBhvr>
                                      <p:tavLst>
                                        <p:tav fmla="" tm="0">
                                          <p:val>
                                            <p:strVal val="0"/>
                                          </p:val>
                                        </p:tav>
                                        <p:tav fmla="" tm="100000">
                                          <p:val>
                                            <p:strVal val="#ppt_w"/>
                                          </p:val>
                                        </p:tav>
                                      </p:tavLst>
                                    </p:anim>
                                    <p:anim calcmode="lin" valueType="num">
                                      <p:cBhvr additive="base">
                                        <p:cTn dur="500"/>
                                        <p:tgtEl>
                                          <p:spTgt spid="2419"/>
                                        </p:tgtEl>
                                        <p:attrNameLst>
                                          <p:attrName>ppt_h</p:attrName>
                                        </p:attrNameLst>
                                      </p:cBhvr>
                                      <p:tavLst>
                                        <p:tav fmla="" tm="0">
                                          <p:val>
                                            <p:strVal val="0"/>
                                          </p:val>
                                        </p:tav>
                                        <p:tav fmla="" tm="100000">
                                          <p:val>
                                            <p:strVal val="#ppt_h"/>
                                          </p:val>
                                        </p:tav>
                                      </p:tavLst>
                                    </p:anim>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2426"/>
                                        </p:tgtEl>
                                        <p:attrNameLst>
                                          <p:attrName>style.visibility</p:attrName>
                                        </p:attrNameLst>
                                      </p:cBhvr>
                                      <p:to>
                                        <p:strVal val="visible"/>
                                      </p:to>
                                    </p:set>
                                    <p:animEffect filter="fade" transition="in">
                                      <p:cBhvr>
                                        <p:cTn dur="500"/>
                                        <p:tgtEl>
                                          <p:spTgt spid="2426"/>
                                        </p:tgtEl>
                                      </p:cBhvr>
                                    </p:animEffect>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2427"/>
                                        </p:tgtEl>
                                        <p:attrNameLst>
                                          <p:attrName>style.visibility</p:attrName>
                                        </p:attrNameLst>
                                      </p:cBhvr>
                                      <p:to>
                                        <p:strVal val="visible"/>
                                      </p:to>
                                    </p:set>
                                    <p:animEffect filter="fade" transition="in">
                                      <p:cBhvr>
                                        <p:cTn dur="500"/>
                                        <p:tgtEl>
                                          <p:spTgt spid="2427"/>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2428"/>
                                        </p:tgtEl>
                                        <p:attrNameLst>
                                          <p:attrName>style.visibility</p:attrName>
                                        </p:attrNameLst>
                                      </p:cBhvr>
                                      <p:to>
                                        <p:strVal val="visible"/>
                                      </p:to>
                                    </p:set>
                                    <p:animEffect filter="fade" transition="in">
                                      <p:cBhvr>
                                        <p:cTn dur="500"/>
                                        <p:tgtEl>
                                          <p:spTgt spid="2428"/>
                                        </p:tgtEl>
                                      </p:cBhvr>
                                    </p:animEffect>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2429"/>
                                        </p:tgtEl>
                                        <p:attrNameLst>
                                          <p:attrName>style.visibility</p:attrName>
                                        </p:attrNameLst>
                                      </p:cBhvr>
                                      <p:to>
                                        <p:strVal val="visible"/>
                                      </p:to>
                                    </p:set>
                                    <p:animEffect filter="fade" transition="in">
                                      <p:cBhvr>
                                        <p:cTn dur="500"/>
                                        <p:tgtEl>
                                          <p:spTgt spid="2429"/>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2430"/>
                                        </p:tgtEl>
                                        <p:attrNameLst>
                                          <p:attrName>style.visibility</p:attrName>
                                        </p:attrNameLst>
                                      </p:cBhvr>
                                      <p:to>
                                        <p:strVal val="visible"/>
                                      </p:to>
                                    </p:set>
                                    <p:animEffect filter="fade" transition="in">
                                      <p:cBhvr>
                                        <p:cTn dur="500"/>
                                        <p:tgtEl>
                                          <p:spTgt spid="2430"/>
                                        </p:tgtEl>
                                      </p:cBhvr>
                                    </p:animEffect>
                                  </p:childTnLst>
                                </p:cTn>
                              </p:par>
                            </p:childTnLst>
                          </p:cTn>
                        </p:par>
                        <p:par>
                          <p:cTn fill="hold">
                            <p:stCondLst>
                              <p:cond delay="5500"/>
                            </p:stCondLst>
                            <p:childTnLst>
                              <p:par>
                                <p:cTn fill="hold" nodeType="afterEffect" presetClass="entr" presetID="10" presetSubtype="0">
                                  <p:stCondLst>
                                    <p:cond delay="0"/>
                                  </p:stCondLst>
                                  <p:childTnLst>
                                    <p:set>
                                      <p:cBhvr>
                                        <p:cTn dur="1" fill="hold">
                                          <p:stCondLst>
                                            <p:cond delay="0"/>
                                          </p:stCondLst>
                                        </p:cTn>
                                        <p:tgtEl>
                                          <p:spTgt spid="2431"/>
                                        </p:tgtEl>
                                        <p:attrNameLst>
                                          <p:attrName>style.visibility</p:attrName>
                                        </p:attrNameLst>
                                      </p:cBhvr>
                                      <p:to>
                                        <p:strVal val="visible"/>
                                      </p:to>
                                    </p:set>
                                    <p:animEffect filter="fade" transition="in">
                                      <p:cBhvr>
                                        <p:cTn dur="500"/>
                                        <p:tgtEl>
                                          <p:spTgt spid="2431"/>
                                        </p:tgtEl>
                                      </p:cBhvr>
                                    </p:animEffect>
                                  </p:childTnLst>
                                </p:cTn>
                              </p:par>
                            </p:childTnLst>
                          </p:cTn>
                        </p:par>
                        <p:par>
                          <p:cTn fill="hold">
                            <p:stCondLst>
                              <p:cond delay="6000"/>
                            </p:stCondLst>
                            <p:childTnLst>
                              <p:par>
                                <p:cTn fill="hold" nodeType="afterEffect" presetClass="entr" presetID="10" presetSubtype="0">
                                  <p:stCondLst>
                                    <p:cond delay="0"/>
                                  </p:stCondLst>
                                  <p:childTnLst>
                                    <p:set>
                                      <p:cBhvr>
                                        <p:cTn dur="1" fill="hold">
                                          <p:stCondLst>
                                            <p:cond delay="0"/>
                                          </p:stCondLst>
                                        </p:cTn>
                                        <p:tgtEl>
                                          <p:spTgt spid="2432"/>
                                        </p:tgtEl>
                                        <p:attrNameLst>
                                          <p:attrName>style.visibility</p:attrName>
                                        </p:attrNameLst>
                                      </p:cBhvr>
                                      <p:to>
                                        <p:strVal val="visible"/>
                                      </p:to>
                                    </p:set>
                                    <p:animEffect filter="fade" transition="in">
                                      <p:cBhvr>
                                        <p:cTn dur="500"/>
                                        <p:tgtEl>
                                          <p:spTgt spid="2432"/>
                                        </p:tgtEl>
                                      </p:cBhvr>
                                    </p:animEffect>
                                  </p:childTnLst>
                                </p:cTn>
                              </p:par>
                            </p:childTnLst>
                          </p:cTn>
                        </p:par>
                        <p:par>
                          <p:cTn fill="hold">
                            <p:stCondLst>
                              <p:cond delay="6500"/>
                            </p:stCondLst>
                            <p:childTnLst>
                              <p:par>
                                <p:cTn fill="hold" nodeType="afterEffect" presetClass="entr" presetID="10" presetSubtype="0">
                                  <p:stCondLst>
                                    <p:cond delay="0"/>
                                  </p:stCondLst>
                                  <p:childTnLst>
                                    <p:set>
                                      <p:cBhvr>
                                        <p:cTn dur="1" fill="hold">
                                          <p:stCondLst>
                                            <p:cond delay="0"/>
                                          </p:stCondLst>
                                        </p:cTn>
                                        <p:tgtEl>
                                          <p:spTgt spid="2433"/>
                                        </p:tgtEl>
                                        <p:attrNameLst>
                                          <p:attrName>style.visibility</p:attrName>
                                        </p:attrNameLst>
                                      </p:cBhvr>
                                      <p:to>
                                        <p:strVal val="visible"/>
                                      </p:to>
                                    </p:set>
                                    <p:animEffect filter="fade" transition="in">
                                      <p:cBhvr>
                                        <p:cTn dur="1000"/>
                                        <p:tgtEl>
                                          <p:spTgt spid="2433"/>
                                        </p:tgtEl>
                                      </p:cBhvr>
                                    </p:animEffect>
                                  </p:childTnLst>
                                </p:cTn>
                              </p:par>
                              <p:par>
                                <p:cTn fill="hold" nodeType="withEffect" presetClass="entr" presetID="10" presetSubtype="0">
                                  <p:stCondLst>
                                    <p:cond delay="500"/>
                                  </p:stCondLst>
                                  <p:childTnLst>
                                    <p:set>
                                      <p:cBhvr>
                                        <p:cTn dur="1" fill="hold">
                                          <p:stCondLst>
                                            <p:cond delay="0"/>
                                          </p:stCondLst>
                                        </p:cTn>
                                        <p:tgtEl>
                                          <p:spTgt spid="2434"/>
                                        </p:tgtEl>
                                        <p:attrNameLst>
                                          <p:attrName>style.visibility</p:attrName>
                                        </p:attrNameLst>
                                      </p:cBhvr>
                                      <p:to>
                                        <p:strVal val="visible"/>
                                      </p:to>
                                    </p:set>
                                    <p:animEffect filter="fade" transition="in">
                                      <p:cBhvr>
                                        <p:cTn dur="1000"/>
                                        <p:tgtEl>
                                          <p:spTgt spid="2434"/>
                                        </p:tgtEl>
                                      </p:cBhvr>
                                    </p:animEffect>
                                  </p:childTnLst>
                                </p:cTn>
                              </p:par>
                            </p:childTnLst>
                          </p:cTn>
                        </p:par>
                        <p:par>
                          <p:cTn fill="hold">
                            <p:stCondLst>
                              <p:cond delay="7500"/>
                            </p:stCondLst>
                            <p:childTnLst>
                              <p:par>
                                <p:cTn fill="hold" nodeType="afterEffect" presetClass="entr" presetID="10" presetSubtype="0">
                                  <p:stCondLst>
                                    <p:cond delay="0"/>
                                  </p:stCondLst>
                                  <p:childTnLst>
                                    <p:set>
                                      <p:cBhvr>
                                        <p:cTn dur="1" fill="hold">
                                          <p:stCondLst>
                                            <p:cond delay="0"/>
                                          </p:stCondLst>
                                        </p:cTn>
                                        <p:tgtEl>
                                          <p:spTgt spid="2435"/>
                                        </p:tgtEl>
                                        <p:attrNameLst>
                                          <p:attrName>style.visibility</p:attrName>
                                        </p:attrNameLst>
                                      </p:cBhvr>
                                      <p:to>
                                        <p:strVal val="visible"/>
                                      </p:to>
                                    </p:set>
                                    <p:animEffect filter="fade" transition="in">
                                      <p:cBhvr>
                                        <p:cTn dur="750"/>
                                        <p:tgtEl>
                                          <p:spTgt spid="243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445" name="Shape 2445"/>
        <p:cNvGrpSpPr/>
        <p:nvPr/>
      </p:nvGrpSpPr>
      <p:grpSpPr>
        <a:xfrm>
          <a:off x="0" y="0"/>
          <a:ext cx="0" cy="0"/>
          <a:chOff x="0" y="0"/>
          <a:chExt cx="0" cy="0"/>
        </a:xfrm>
      </p:grpSpPr>
      <p:sp>
        <p:nvSpPr>
          <p:cNvPr id="2446" name="Google Shape;2446;p41"/>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447" name="Google Shape;2447;p41"/>
          <p:cNvSpPr txBox="1"/>
          <p:nvPr/>
        </p:nvSpPr>
        <p:spPr>
          <a:xfrm>
            <a:off x="4042252" y="-2151"/>
            <a:ext cx="4125845" cy="938719"/>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TESTIMONIAL</a:t>
            </a:r>
            <a:endParaRPr sz="4000">
              <a:solidFill>
                <a:srgbClr val="7F7F7F"/>
              </a:solidFill>
              <a:latin typeface="Arial"/>
              <a:ea typeface="Arial"/>
              <a:cs typeface="Arial"/>
              <a:sym typeface="Arial"/>
            </a:endParaRPr>
          </a:p>
        </p:txBody>
      </p:sp>
      <p:sp>
        <p:nvSpPr>
          <p:cNvPr id="2448" name="Google Shape;2448;p41"/>
          <p:cNvSpPr txBox="1"/>
          <p:nvPr/>
        </p:nvSpPr>
        <p:spPr>
          <a:xfrm>
            <a:off x="4350889" y="722584"/>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sp>
        <p:nvSpPr>
          <p:cNvPr id="2449" name="Google Shape;2449;p41"/>
          <p:cNvSpPr/>
          <p:nvPr/>
        </p:nvSpPr>
        <p:spPr>
          <a:xfrm>
            <a:off x="2413001" y="4679010"/>
            <a:ext cx="2047875" cy="2192637"/>
          </a:xfrm>
          <a:custGeom>
            <a:rect b="b" l="l" r="r" t="t"/>
            <a:pathLst>
              <a:path extrusionOk="0" h="862" w="749">
                <a:moveTo>
                  <a:pt x="374" y="1"/>
                </a:moveTo>
                <a:cubicBezTo>
                  <a:pt x="391" y="8"/>
                  <a:pt x="409" y="37"/>
                  <a:pt x="405" y="70"/>
                </a:cubicBezTo>
                <a:cubicBezTo>
                  <a:pt x="420" y="59"/>
                  <a:pt x="428" y="41"/>
                  <a:pt x="426" y="12"/>
                </a:cubicBezTo>
                <a:cubicBezTo>
                  <a:pt x="442" y="18"/>
                  <a:pt x="456" y="60"/>
                  <a:pt x="438" y="96"/>
                </a:cubicBezTo>
                <a:cubicBezTo>
                  <a:pt x="469" y="109"/>
                  <a:pt x="497" y="131"/>
                  <a:pt x="517" y="155"/>
                </a:cubicBezTo>
                <a:cubicBezTo>
                  <a:pt x="550" y="193"/>
                  <a:pt x="575" y="249"/>
                  <a:pt x="581" y="309"/>
                </a:cubicBezTo>
                <a:cubicBezTo>
                  <a:pt x="581" y="309"/>
                  <a:pt x="581" y="309"/>
                  <a:pt x="581" y="309"/>
                </a:cubicBezTo>
                <a:cubicBezTo>
                  <a:pt x="587" y="319"/>
                  <a:pt x="591" y="332"/>
                  <a:pt x="593" y="345"/>
                </a:cubicBezTo>
                <a:cubicBezTo>
                  <a:pt x="596" y="362"/>
                  <a:pt x="595" y="381"/>
                  <a:pt x="591" y="399"/>
                </a:cubicBezTo>
                <a:cubicBezTo>
                  <a:pt x="588" y="417"/>
                  <a:pt x="581" y="434"/>
                  <a:pt x="571" y="447"/>
                </a:cubicBezTo>
                <a:cubicBezTo>
                  <a:pt x="563" y="458"/>
                  <a:pt x="553" y="466"/>
                  <a:pt x="542" y="470"/>
                </a:cubicBezTo>
                <a:cubicBezTo>
                  <a:pt x="526" y="503"/>
                  <a:pt x="505" y="532"/>
                  <a:pt x="479" y="554"/>
                </a:cubicBezTo>
                <a:cubicBezTo>
                  <a:pt x="483" y="586"/>
                  <a:pt x="497" y="613"/>
                  <a:pt x="536" y="630"/>
                </a:cubicBezTo>
                <a:cubicBezTo>
                  <a:pt x="624" y="667"/>
                  <a:pt x="749" y="677"/>
                  <a:pt x="746" y="788"/>
                </a:cubicBezTo>
                <a:cubicBezTo>
                  <a:pt x="746" y="812"/>
                  <a:pt x="736" y="837"/>
                  <a:pt x="721" y="862"/>
                </a:cubicBezTo>
                <a:cubicBezTo>
                  <a:pt x="374" y="862"/>
                  <a:pt x="374" y="862"/>
                  <a:pt x="374" y="862"/>
                </a:cubicBezTo>
                <a:cubicBezTo>
                  <a:pt x="374" y="810"/>
                  <a:pt x="374" y="810"/>
                  <a:pt x="374" y="810"/>
                </a:cubicBezTo>
                <a:cubicBezTo>
                  <a:pt x="376" y="811"/>
                  <a:pt x="376" y="811"/>
                  <a:pt x="376" y="811"/>
                </a:cubicBezTo>
                <a:cubicBezTo>
                  <a:pt x="435" y="786"/>
                  <a:pt x="508" y="743"/>
                  <a:pt x="518" y="651"/>
                </a:cubicBezTo>
                <a:cubicBezTo>
                  <a:pt x="485" y="639"/>
                  <a:pt x="467" y="607"/>
                  <a:pt x="457" y="570"/>
                </a:cubicBezTo>
                <a:cubicBezTo>
                  <a:pt x="433" y="584"/>
                  <a:pt x="405" y="593"/>
                  <a:pt x="374" y="593"/>
                </a:cubicBezTo>
                <a:cubicBezTo>
                  <a:pt x="374" y="593"/>
                  <a:pt x="374" y="593"/>
                  <a:pt x="374" y="593"/>
                </a:cubicBezTo>
                <a:cubicBezTo>
                  <a:pt x="374" y="568"/>
                  <a:pt x="374" y="568"/>
                  <a:pt x="374" y="568"/>
                </a:cubicBezTo>
                <a:cubicBezTo>
                  <a:pt x="374" y="568"/>
                  <a:pt x="374" y="568"/>
                  <a:pt x="374" y="568"/>
                </a:cubicBezTo>
                <a:cubicBezTo>
                  <a:pt x="446" y="568"/>
                  <a:pt x="497" y="518"/>
                  <a:pt x="526" y="452"/>
                </a:cubicBezTo>
                <a:cubicBezTo>
                  <a:pt x="565" y="445"/>
                  <a:pt x="584" y="375"/>
                  <a:pt x="567" y="330"/>
                </a:cubicBezTo>
                <a:cubicBezTo>
                  <a:pt x="557" y="303"/>
                  <a:pt x="543" y="305"/>
                  <a:pt x="534" y="330"/>
                </a:cubicBezTo>
                <a:cubicBezTo>
                  <a:pt x="527" y="349"/>
                  <a:pt x="526" y="373"/>
                  <a:pt x="526" y="378"/>
                </a:cubicBezTo>
                <a:cubicBezTo>
                  <a:pt x="526" y="407"/>
                  <a:pt x="494" y="417"/>
                  <a:pt x="501" y="397"/>
                </a:cubicBezTo>
                <a:cubicBezTo>
                  <a:pt x="508" y="376"/>
                  <a:pt x="518" y="344"/>
                  <a:pt x="519" y="304"/>
                </a:cubicBezTo>
                <a:cubicBezTo>
                  <a:pt x="519" y="302"/>
                  <a:pt x="519" y="301"/>
                  <a:pt x="519" y="300"/>
                </a:cubicBezTo>
                <a:cubicBezTo>
                  <a:pt x="517" y="274"/>
                  <a:pt x="511" y="249"/>
                  <a:pt x="501" y="224"/>
                </a:cubicBezTo>
                <a:cubicBezTo>
                  <a:pt x="500" y="223"/>
                  <a:pt x="500" y="223"/>
                  <a:pt x="500" y="223"/>
                </a:cubicBezTo>
                <a:cubicBezTo>
                  <a:pt x="487" y="204"/>
                  <a:pt x="478" y="195"/>
                  <a:pt x="444" y="204"/>
                </a:cubicBezTo>
                <a:cubicBezTo>
                  <a:pt x="426" y="210"/>
                  <a:pt x="403" y="213"/>
                  <a:pt x="378" y="213"/>
                </a:cubicBezTo>
                <a:cubicBezTo>
                  <a:pt x="377" y="213"/>
                  <a:pt x="376" y="213"/>
                  <a:pt x="374" y="213"/>
                </a:cubicBezTo>
                <a:lnTo>
                  <a:pt x="374" y="1"/>
                </a:lnTo>
                <a:close/>
                <a:moveTo>
                  <a:pt x="28" y="862"/>
                </a:moveTo>
                <a:cubicBezTo>
                  <a:pt x="13" y="837"/>
                  <a:pt x="3" y="812"/>
                  <a:pt x="3" y="788"/>
                </a:cubicBezTo>
                <a:cubicBezTo>
                  <a:pt x="0" y="677"/>
                  <a:pt x="125" y="667"/>
                  <a:pt x="213" y="630"/>
                </a:cubicBezTo>
                <a:cubicBezTo>
                  <a:pt x="252" y="613"/>
                  <a:pt x="266" y="586"/>
                  <a:pt x="269" y="554"/>
                </a:cubicBezTo>
                <a:cubicBezTo>
                  <a:pt x="243" y="532"/>
                  <a:pt x="222" y="503"/>
                  <a:pt x="207" y="470"/>
                </a:cubicBezTo>
                <a:cubicBezTo>
                  <a:pt x="196" y="466"/>
                  <a:pt x="186" y="458"/>
                  <a:pt x="178" y="447"/>
                </a:cubicBezTo>
                <a:cubicBezTo>
                  <a:pt x="168" y="434"/>
                  <a:pt x="161" y="417"/>
                  <a:pt x="157" y="399"/>
                </a:cubicBezTo>
                <a:cubicBezTo>
                  <a:pt x="154" y="381"/>
                  <a:pt x="153" y="362"/>
                  <a:pt x="156" y="345"/>
                </a:cubicBezTo>
                <a:cubicBezTo>
                  <a:pt x="158" y="332"/>
                  <a:pt x="161" y="320"/>
                  <a:pt x="167" y="310"/>
                </a:cubicBezTo>
                <a:cubicBezTo>
                  <a:pt x="166" y="307"/>
                  <a:pt x="166" y="303"/>
                  <a:pt x="166" y="299"/>
                </a:cubicBezTo>
                <a:cubicBezTo>
                  <a:pt x="171" y="233"/>
                  <a:pt x="209" y="170"/>
                  <a:pt x="254" y="131"/>
                </a:cubicBezTo>
                <a:cubicBezTo>
                  <a:pt x="289" y="101"/>
                  <a:pt x="388" y="57"/>
                  <a:pt x="369" y="0"/>
                </a:cubicBezTo>
                <a:cubicBezTo>
                  <a:pt x="370" y="0"/>
                  <a:pt x="372" y="1"/>
                  <a:pt x="374" y="1"/>
                </a:cubicBezTo>
                <a:cubicBezTo>
                  <a:pt x="374" y="213"/>
                  <a:pt x="374" y="213"/>
                  <a:pt x="374" y="213"/>
                </a:cubicBezTo>
                <a:cubicBezTo>
                  <a:pt x="351" y="212"/>
                  <a:pt x="330" y="209"/>
                  <a:pt x="313" y="204"/>
                </a:cubicBezTo>
                <a:cubicBezTo>
                  <a:pt x="276" y="194"/>
                  <a:pt x="262" y="203"/>
                  <a:pt x="249" y="223"/>
                </a:cubicBezTo>
                <a:cubicBezTo>
                  <a:pt x="238" y="250"/>
                  <a:pt x="231" y="280"/>
                  <a:pt x="230" y="308"/>
                </a:cubicBezTo>
                <a:cubicBezTo>
                  <a:pt x="232" y="347"/>
                  <a:pt x="241" y="377"/>
                  <a:pt x="247" y="397"/>
                </a:cubicBezTo>
                <a:cubicBezTo>
                  <a:pt x="254" y="417"/>
                  <a:pt x="224" y="407"/>
                  <a:pt x="223" y="378"/>
                </a:cubicBezTo>
                <a:cubicBezTo>
                  <a:pt x="223" y="373"/>
                  <a:pt x="223" y="343"/>
                  <a:pt x="213" y="324"/>
                </a:cubicBezTo>
                <a:cubicBezTo>
                  <a:pt x="202" y="304"/>
                  <a:pt x="191" y="310"/>
                  <a:pt x="182" y="328"/>
                </a:cubicBezTo>
                <a:cubicBezTo>
                  <a:pt x="164" y="371"/>
                  <a:pt x="183" y="445"/>
                  <a:pt x="223" y="452"/>
                </a:cubicBezTo>
                <a:cubicBezTo>
                  <a:pt x="251" y="518"/>
                  <a:pt x="303" y="568"/>
                  <a:pt x="374" y="568"/>
                </a:cubicBezTo>
                <a:cubicBezTo>
                  <a:pt x="374" y="593"/>
                  <a:pt x="374" y="593"/>
                  <a:pt x="374" y="593"/>
                </a:cubicBezTo>
                <a:cubicBezTo>
                  <a:pt x="344" y="592"/>
                  <a:pt x="318" y="585"/>
                  <a:pt x="294" y="571"/>
                </a:cubicBezTo>
                <a:cubicBezTo>
                  <a:pt x="284" y="608"/>
                  <a:pt x="265" y="639"/>
                  <a:pt x="233" y="651"/>
                </a:cubicBezTo>
                <a:cubicBezTo>
                  <a:pt x="243" y="742"/>
                  <a:pt x="315" y="785"/>
                  <a:pt x="374" y="810"/>
                </a:cubicBezTo>
                <a:cubicBezTo>
                  <a:pt x="374" y="862"/>
                  <a:pt x="374" y="862"/>
                  <a:pt x="374" y="862"/>
                </a:cubicBezTo>
                <a:lnTo>
                  <a:pt x="28" y="86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450" name="Google Shape;2450;p41"/>
          <p:cNvSpPr/>
          <p:nvPr/>
        </p:nvSpPr>
        <p:spPr>
          <a:xfrm>
            <a:off x="4230689" y="4900488"/>
            <a:ext cx="1974850" cy="1971159"/>
          </a:xfrm>
          <a:custGeom>
            <a:rect b="b" l="l" r="r" t="t"/>
            <a:pathLst>
              <a:path extrusionOk="0" h="775" w="722">
                <a:moveTo>
                  <a:pt x="501" y="527"/>
                </a:moveTo>
                <a:cubicBezTo>
                  <a:pt x="489" y="515"/>
                  <a:pt x="477" y="505"/>
                  <a:pt x="466" y="496"/>
                </a:cubicBezTo>
                <a:cubicBezTo>
                  <a:pt x="472" y="519"/>
                  <a:pt x="487" y="538"/>
                  <a:pt x="517" y="551"/>
                </a:cubicBezTo>
                <a:cubicBezTo>
                  <a:pt x="602" y="587"/>
                  <a:pt x="722" y="596"/>
                  <a:pt x="720" y="704"/>
                </a:cubicBezTo>
                <a:cubicBezTo>
                  <a:pt x="719" y="727"/>
                  <a:pt x="710" y="751"/>
                  <a:pt x="696" y="775"/>
                </a:cubicBezTo>
                <a:cubicBezTo>
                  <a:pt x="364" y="775"/>
                  <a:pt x="364" y="775"/>
                  <a:pt x="364" y="775"/>
                </a:cubicBezTo>
                <a:cubicBezTo>
                  <a:pt x="364" y="731"/>
                  <a:pt x="364" y="731"/>
                  <a:pt x="364" y="731"/>
                </a:cubicBezTo>
                <a:cubicBezTo>
                  <a:pt x="459" y="729"/>
                  <a:pt x="556" y="693"/>
                  <a:pt x="633" y="620"/>
                </a:cubicBezTo>
                <a:cubicBezTo>
                  <a:pt x="591" y="600"/>
                  <a:pt x="532" y="588"/>
                  <a:pt x="493" y="571"/>
                </a:cubicBezTo>
                <a:cubicBezTo>
                  <a:pt x="464" y="559"/>
                  <a:pt x="448" y="529"/>
                  <a:pt x="439" y="494"/>
                </a:cubicBezTo>
                <a:cubicBezTo>
                  <a:pt x="417" y="507"/>
                  <a:pt x="392" y="515"/>
                  <a:pt x="364" y="515"/>
                </a:cubicBezTo>
                <a:cubicBezTo>
                  <a:pt x="364" y="492"/>
                  <a:pt x="364" y="492"/>
                  <a:pt x="364" y="492"/>
                </a:cubicBezTo>
                <a:cubicBezTo>
                  <a:pt x="431" y="491"/>
                  <a:pt x="480" y="443"/>
                  <a:pt x="507" y="379"/>
                </a:cubicBezTo>
                <a:cubicBezTo>
                  <a:pt x="515" y="378"/>
                  <a:pt x="523" y="374"/>
                  <a:pt x="529" y="367"/>
                </a:cubicBezTo>
                <a:cubicBezTo>
                  <a:pt x="504" y="332"/>
                  <a:pt x="484" y="274"/>
                  <a:pt x="471" y="220"/>
                </a:cubicBezTo>
                <a:cubicBezTo>
                  <a:pt x="443" y="256"/>
                  <a:pt x="404" y="292"/>
                  <a:pt x="364" y="319"/>
                </a:cubicBezTo>
                <a:cubicBezTo>
                  <a:pt x="364" y="241"/>
                  <a:pt x="364" y="241"/>
                  <a:pt x="364" y="241"/>
                </a:cubicBezTo>
                <a:cubicBezTo>
                  <a:pt x="385" y="215"/>
                  <a:pt x="396" y="195"/>
                  <a:pt x="404" y="182"/>
                </a:cubicBezTo>
                <a:cubicBezTo>
                  <a:pt x="389" y="194"/>
                  <a:pt x="376" y="207"/>
                  <a:pt x="364" y="218"/>
                </a:cubicBezTo>
                <a:cubicBezTo>
                  <a:pt x="364" y="4"/>
                  <a:pt x="364" y="4"/>
                  <a:pt x="364" y="4"/>
                </a:cubicBezTo>
                <a:cubicBezTo>
                  <a:pt x="400" y="5"/>
                  <a:pt x="434" y="17"/>
                  <a:pt x="458" y="39"/>
                </a:cubicBezTo>
                <a:cubicBezTo>
                  <a:pt x="670" y="39"/>
                  <a:pt x="616" y="421"/>
                  <a:pt x="501" y="527"/>
                </a:cubicBezTo>
                <a:close/>
                <a:moveTo>
                  <a:pt x="364" y="775"/>
                </a:moveTo>
                <a:cubicBezTo>
                  <a:pt x="27" y="775"/>
                  <a:pt x="27" y="775"/>
                  <a:pt x="27" y="775"/>
                </a:cubicBezTo>
                <a:cubicBezTo>
                  <a:pt x="13" y="751"/>
                  <a:pt x="3" y="727"/>
                  <a:pt x="3" y="704"/>
                </a:cubicBezTo>
                <a:cubicBezTo>
                  <a:pt x="0" y="596"/>
                  <a:pt x="120" y="587"/>
                  <a:pt x="206" y="551"/>
                </a:cubicBezTo>
                <a:cubicBezTo>
                  <a:pt x="238" y="538"/>
                  <a:pt x="252" y="517"/>
                  <a:pt x="258" y="491"/>
                </a:cubicBezTo>
                <a:cubicBezTo>
                  <a:pt x="244" y="501"/>
                  <a:pt x="230" y="512"/>
                  <a:pt x="217" y="524"/>
                </a:cubicBezTo>
                <a:cubicBezTo>
                  <a:pt x="161" y="454"/>
                  <a:pt x="128" y="396"/>
                  <a:pt x="127" y="278"/>
                </a:cubicBezTo>
                <a:cubicBezTo>
                  <a:pt x="125" y="86"/>
                  <a:pt x="258" y="0"/>
                  <a:pt x="364" y="4"/>
                </a:cubicBezTo>
                <a:cubicBezTo>
                  <a:pt x="364" y="218"/>
                  <a:pt x="364" y="218"/>
                  <a:pt x="364" y="218"/>
                </a:cubicBezTo>
                <a:cubicBezTo>
                  <a:pt x="281" y="295"/>
                  <a:pt x="242" y="344"/>
                  <a:pt x="198" y="371"/>
                </a:cubicBezTo>
                <a:cubicBezTo>
                  <a:pt x="203" y="375"/>
                  <a:pt x="209" y="378"/>
                  <a:pt x="215" y="379"/>
                </a:cubicBezTo>
                <a:cubicBezTo>
                  <a:pt x="243" y="444"/>
                  <a:pt x="293" y="492"/>
                  <a:pt x="361" y="492"/>
                </a:cubicBezTo>
                <a:cubicBezTo>
                  <a:pt x="362" y="492"/>
                  <a:pt x="363" y="492"/>
                  <a:pt x="364" y="492"/>
                </a:cubicBezTo>
                <a:cubicBezTo>
                  <a:pt x="364" y="515"/>
                  <a:pt x="364" y="515"/>
                  <a:pt x="364" y="515"/>
                </a:cubicBezTo>
                <a:cubicBezTo>
                  <a:pt x="363" y="515"/>
                  <a:pt x="362" y="515"/>
                  <a:pt x="361" y="515"/>
                </a:cubicBezTo>
                <a:cubicBezTo>
                  <a:pt x="332" y="515"/>
                  <a:pt x="306" y="507"/>
                  <a:pt x="283" y="494"/>
                </a:cubicBezTo>
                <a:cubicBezTo>
                  <a:pt x="273" y="529"/>
                  <a:pt x="255" y="560"/>
                  <a:pt x="224" y="571"/>
                </a:cubicBezTo>
                <a:cubicBezTo>
                  <a:pt x="179" y="588"/>
                  <a:pt x="131" y="599"/>
                  <a:pt x="94" y="617"/>
                </a:cubicBezTo>
                <a:cubicBezTo>
                  <a:pt x="162" y="694"/>
                  <a:pt x="261" y="732"/>
                  <a:pt x="364" y="731"/>
                </a:cubicBezTo>
                <a:cubicBezTo>
                  <a:pt x="364" y="775"/>
                  <a:pt x="364" y="775"/>
                  <a:pt x="364" y="775"/>
                </a:cubicBezTo>
                <a:close/>
                <a:moveTo>
                  <a:pt x="364" y="241"/>
                </a:moveTo>
                <a:cubicBezTo>
                  <a:pt x="341" y="270"/>
                  <a:pt x="305" y="308"/>
                  <a:pt x="249" y="358"/>
                </a:cubicBezTo>
                <a:cubicBezTo>
                  <a:pt x="279" y="363"/>
                  <a:pt x="322" y="346"/>
                  <a:pt x="364" y="319"/>
                </a:cubicBezTo>
                <a:lnTo>
                  <a:pt x="364" y="24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451" name="Google Shape;2451;p41"/>
          <p:cNvSpPr/>
          <p:nvPr/>
        </p:nvSpPr>
        <p:spPr>
          <a:xfrm>
            <a:off x="5997576" y="4841428"/>
            <a:ext cx="2047875" cy="2030219"/>
          </a:xfrm>
          <a:custGeom>
            <a:rect b="b" l="l" r="r" t="t"/>
            <a:pathLst>
              <a:path extrusionOk="0" h="798" w="749">
                <a:moveTo>
                  <a:pt x="551" y="119"/>
                </a:moveTo>
                <a:cubicBezTo>
                  <a:pt x="566" y="154"/>
                  <a:pt x="576" y="196"/>
                  <a:pt x="582" y="245"/>
                </a:cubicBezTo>
                <a:cubicBezTo>
                  <a:pt x="582" y="245"/>
                  <a:pt x="582" y="245"/>
                  <a:pt x="582" y="245"/>
                </a:cubicBezTo>
                <a:cubicBezTo>
                  <a:pt x="587" y="255"/>
                  <a:pt x="591" y="268"/>
                  <a:pt x="593" y="281"/>
                </a:cubicBezTo>
                <a:cubicBezTo>
                  <a:pt x="596" y="298"/>
                  <a:pt x="595" y="317"/>
                  <a:pt x="592" y="335"/>
                </a:cubicBezTo>
                <a:cubicBezTo>
                  <a:pt x="588" y="353"/>
                  <a:pt x="581" y="370"/>
                  <a:pt x="571" y="383"/>
                </a:cubicBezTo>
                <a:cubicBezTo>
                  <a:pt x="565" y="391"/>
                  <a:pt x="558" y="397"/>
                  <a:pt x="551" y="401"/>
                </a:cubicBezTo>
                <a:cubicBezTo>
                  <a:pt x="551" y="372"/>
                  <a:pt x="551" y="372"/>
                  <a:pt x="551" y="372"/>
                </a:cubicBezTo>
                <a:cubicBezTo>
                  <a:pt x="572" y="348"/>
                  <a:pt x="578" y="301"/>
                  <a:pt x="567" y="266"/>
                </a:cubicBezTo>
                <a:cubicBezTo>
                  <a:pt x="562" y="251"/>
                  <a:pt x="556" y="242"/>
                  <a:pt x="551" y="241"/>
                </a:cubicBezTo>
                <a:cubicBezTo>
                  <a:pt x="551" y="119"/>
                  <a:pt x="551" y="119"/>
                  <a:pt x="551" y="119"/>
                </a:cubicBezTo>
                <a:close/>
                <a:moveTo>
                  <a:pt x="551" y="572"/>
                </a:moveTo>
                <a:cubicBezTo>
                  <a:pt x="638" y="604"/>
                  <a:pt x="749" y="619"/>
                  <a:pt x="746" y="724"/>
                </a:cubicBezTo>
                <a:cubicBezTo>
                  <a:pt x="746" y="748"/>
                  <a:pt x="736" y="773"/>
                  <a:pt x="721" y="798"/>
                </a:cubicBezTo>
                <a:cubicBezTo>
                  <a:pt x="551" y="798"/>
                  <a:pt x="551" y="798"/>
                  <a:pt x="551" y="798"/>
                </a:cubicBezTo>
                <a:lnTo>
                  <a:pt x="551" y="572"/>
                </a:lnTo>
                <a:close/>
                <a:moveTo>
                  <a:pt x="375" y="12"/>
                </a:moveTo>
                <a:cubicBezTo>
                  <a:pt x="461" y="0"/>
                  <a:pt x="518" y="41"/>
                  <a:pt x="551" y="119"/>
                </a:cubicBezTo>
                <a:cubicBezTo>
                  <a:pt x="551" y="241"/>
                  <a:pt x="551" y="241"/>
                  <a:pt x="551" y="241"/>
                </a:cubicBezTo>
                <a:cubicBezTo>
                  <a:pt x="543" y="239"/>
                  <a:pt x="536" y="251"/>
                  <a:pt x="532" y="274"/>
                </a:cubicBezTo>
                <a:cubicBezTo>
                  <a:pt x="529" y="298"/>
                  <a:pt x="528" y="335"/>
                  <a:pt x="531" y="386"/>
                </a:cubicBezTo>
                <a:cubicBezTo>
                  <a:pt x="539" y="384"/>
                  <a:pt x="545" y="379"/>
                  <a:pt x="551" y="372"/>
                </a:cubicBezTo>
                <a:cubicBezTo>
                  <a:pt x="551" y="401"/>
                  <a:pt x="551" y="401"/>
                  <a:pt x="551" y="401"/>
                </a:cubicBezTo>
                <a:cubicBezTo>
                  <a:pt x="548" y="403"/>
                  <a:pt x="545" y="405"/>
                  <a:pt x="542" y="406"/>
                </a:cubicBezTo>
                <a:cubicBezTo>
                  <a:pt x="536" y="419"/>
                  <a:pt x="529" y="431"/>
                  <a:pt x="521" y="443"/>
                </a:cubicBezTo>
                <a:cubicBezTo>
                  <a:pt x="512" y="464"/>
                  <a:pt x="498" y="484"/>
                  <a:pt x="481" y="501"/>
                </a:cubicBezTo>
                <a:cubicBezTo>
                  <a:pt x="486" y="528"/>
                  <a:pt x="501" y="551"/>
                  <a:pt x="536" y="566"/>
                </a:cubicBezTo>
                <a:cubicBezTo>
                  <a:pt x="541" y="568"/>
                  <a:pt x="546" y="570"/>
                  <a:pt x="551" y="572"/>
                </a:cubicBezTo>
                <a:cubicBezTo>
                  <a:pt x="551" y="798"/>
                  <a:pt x="551" y="798"/>
                  <a:pt x="551" y="798"/>
                </a:cubicBezTo>
                <a:cubicBezTo>
                  <a:pt x="375" y="798"/>
                  <a:pt x="375" y="798"/>
                  <a:pt x="375" y="798"/>
                </a:cubicBezTo>
                <a:cubicBezTo>
                  <a:pt x="375" y="770"/>
                  <a:pt x="375" y="770"/>
                  <a:pt x="375" y="770"/>
                </a:cubicBezTo>
                <a:cubicBezTo>
                  <a:pt x="375" y="770"/>
                  <a:pt x="375" y="770"/>
                  <a:pt x="376" y="770"/>
                </a:cubicBezTo>
                <a:cubicBezTo>
                  <a:pt x="382" y="770"/>
                  <a:pt x="386" y="765"/>
                  <a:pt x="386" y="758"/>
                </a:cubicBezTo>
                <a:cubicBezTo>
                  <a:pt x="386" y="752"/>
                  <a:pt x="382" y="747"/>
                  <a:pt x="376" y="747"/>
                </a:cubicBezTo>
                <a:cubicBezTo>
                  <a:pt x="375" y="747"/>
                  <a:pt x="375" y="747"/>
                  <a:pt x="375" y="747"/>
                </a:cubicBezTo>
                <a:cubicBezTo>
                  <a:pt x="375" y="739"/>
                  <a:pt x="375" y="739"/>
                  <a:pt x="375" y="739"/>
                </a:cubicBezTo>
                <a:cubicBezTo>
                  <a:pt x="375" y="739"/>
                  <a:pt x="375" y="739"/>
                  <a:pt x="376" y="739"/>
                </a:cubicBezTo>
                <a:cubicBezTo>
                  <a:pt x="382" y="739"/>
                  <a:pt x="386" y="734"/>
                  <a:pt x="386" y="728"/>
                </a:cubicBezTo>
                <a:cubicBezTo>
                  <a:pt x="386" y="721"/>
                  <a:pt x="382" y="716"/>
                  <a:pt x="376" y="716"/>
                </a:cubicBezTo>
                <a:cubicBezTo>
                  <a:pt x="375" y="716"/>
                  <a:pt x="375" y="716"/>
                  <a:pt x="375" y="716"/>
                </a:cubicBezTo>
                <a:cubicBezTo>
                  <a:pt x="375" y="705"/>
                  <a:pt x="375" y="705"/>
                  <a:pt x="375" y="705"/>
                </a:cubicBezTo>
                <a:cubicBezTo>
                  <a:pt x="435" y="682"/>
                  <a:pt x="469" y="651"/>
                  <a:pt x="518" y="587"/>
                </a:cubicBezTo>
                <a:cubicBezTo>
                  <a:pt x="489" y="577"/>
                  <a:pt x="471" y="550"/>
                  <a:pt x="461" y="519"/>
                </a:cubicBezTo>
                <a:cubicBezTo>
                  <a:pt x="433" y="541"/>
                  <a:pt x="402" y="555"/>
                  <a:pt x="379" y="555"/>
                </a:cubicBezTo>
                <a:cubicBezTo>
                  <a:pt x="378" y="555"/>
                  <a:pt x="376" y="555"/>
                  <a:pt x="375" y="555"/>
                </a:cubicBezTo>
                <a:cubicBezTo>
                  <a:pt x="375" y="555"/>
                  <a:pt x="375" y="555"/>
                  <a:pt x="375" y="555"/>
                </a:cubicBezTo>
                <a:cubicBezTo>
                  <a:pt x="375" y="480"/>
                  <a:pt x="375" y="480"/>
                  <a:pt x="375" y="480"/>
                </a:cubicBezTo>
                <a:cubicBezTo>
                  <a:pt x="375" y="480"/>
                  <a:pt x="375" y="480"/>
                  <a:pt x="375" y="480"/>
                </a:cubicBezTo>
                <a:cubicBezTo>
                  <a:pt x="386" y="480"/>
                  <a:pt x="394" y="496"/>
                  <a:pt x="406" y="491"/>
                </a:cubicBezTo>
                <a:cubicBezTo>
                  <a:pt x="435" y="481"/>
                  <a:pt x="447" y="463"/>
                  <a:pt x="447" y="442"/>
                </a:cubicBezTo>
                <a:cubicBezTo>
                  <a:pt x="447" y="414"/>
                  <a:pt x="411" y="401"/>
                  <a:pt x="375" y="401"/>
                </a:cubicBezTo>
                <a:cubicBezTo>
                  <a:pt x="375" y="374"/>
                  <a:pt x="375" y="374"/>
                  <a:pt x="375" y="374"/>
                </a:cubicBezTo>
                <a:cubicBezTo>
                  <a:pt x="416" y="367"/>
                  <a:pt x="443" y="379"/>
                  <a:pt x="459" y="392"/>
                </a:cubicBezTo>
                <a:cubicBezTo>
                  <a:pt x="461" y="394"/>
                  <a:pt x="462" y="395"/>
                  <a:pt x="463" y="396"/>
                </a:cubicBezTo>
                <a:cubicBezTo>
                  <a:pt x="504" y="421"/>
                  <a:pt x="519" y="317"/>
                  <a:pt x="520" y="249"/>
                </a:cubicBezTo>
                <a:cubicBezTo>
                  <a:pt x="454" y="246"/>
                  <a:pt x="416" y="212"/>
                  <a:pt x="375" y="184"/>
                </a:cubicBezTo>
                <a:lnTo>
                  <a:pt x="375" y="12"/>
                </a:lnTo>
                <a:close/>
                <a:moveTo>
                  <a:pt x="198" y="112"/>
                </a:moveTo>
                <a:cubicBezTo>
                  <a:pt x="220" y="65"/>
                  <a:pt x="255" y="29"/>
                  <a:pt x="309" y="27"/>
                </a:cubicBezTo>
                <a:cubicBezTo>
                  <a:pt x="320" y="24"/>
                  <a:pt x="331" y="21"/>
                  <a:pt x="342" y="19"/>
                </a:cubicBezTo>
                <a:cubicBezTo>
                  <a:pt x="353" y="16"/>
                  <a:pt x="364" y="14"/>
                  <a:pt x="375" y="12"/>
                </a:cubicBezTo>
                <a:cubicBezTo>
                  <a:pt x="375" y="184"/>
                  <a:pt x="375" y="184"/>
                  <a:pt x="375" y="184"/>
                </a:cubicBezTo>
                <a:cubicBezTo>
                  <a:pt x="361" y="175"/>
                  <a:pt x="348" y="166"/>
                  <a:pt x="333" y="159"/>
                </a:cubicBezTo>
                <a:cubicBezTo>
                  <a:pt x="296" y="143"/>
                  <a:pt x="261" y="140"/>
                  <a:pt x="247" y="162"/>
                </a:cubicBezTo>
                <a:cubicBezTo>
                  <a:pt x="237" y="178"/>
                  <a:pt x="232" y="198"/>
                  <a:pt x="230" y="222"/>
                </a:cubicBezTo>
                <a:cubicBezTo>
                  <a:pt x="230" y="223"/>
                  <a:pt x="230" y="225"/>
                  <a:pt x="230" y="226"/>
                </a:cubicBezTo>
                <a:cubicBezTo>
                  <a:pt x="227" y="290"/>
                  <a:pt x="238" y="424"/>
                  <a:pt x="284" y="396"/>
                </a:cubicBezTo>
                <a:cubicBezTo>
                  <a:pt x="285" y="395"/>
                  <a:pt x="286" y="394"/>
                  <a:pt x="287" y="392"/>
                </a:cubicBezTo>
                <a:cubicBezTo>
                  <a:pt x="303" y="379"/>
                  <a:pt x="331" y="367"/>
                  <a:pt x="373" y="374"/>
                </a:cubicBezTo>
                <a:cubicBezTo>
                  <a:pt x="375" y="374"/>
                  <a:pt x="375" y="374"/>
                  <a:pt x="375" y="374"/>
                </a:cubicBezTo>
                <a:cubicBezTo>
                  <a:pt x="375" y="401"/>
                  <a:pt x="375" y="401"/>
                  <a:pt x="375" y="401"/>
                </a:cubicBezTo>
                <a:cubicBezTo>
                  <a:pt x="338" y="400"/>
                  <a:pt x="301" y="413"/>
                  <a:pt x="299" y="439"/>
                </a:cubicBezTo>
                <a:cubicBezTo>
                  <a:pt x="298" y="460"/>
                  <a:pt x="313" y="481"/>
                  <a:pt x="343" y="491"/>
                </a:cubicBezTo>
                <a:cubicBezTo>
                  <a:pt x="355" y="496"/>
                  <a:pt x="363" y="480"/>
                  <a:pt x="375" y="480"/>
                </a:cubicBezTo>
                <a:cubicBezTo>
                  <a:pt x="375" y="555"/>
                  <a:pt x="375" y="555"/>
                  <a:pt x="375" y="555"/>
                </a:cubicBezTo>
                <a:cubicBezTo>
                  <a:pt x="373" y="555"/>
                  <a:pt x="372" y="555"/>
                  <a:pt x="370" y="555"/>
                </a:cubicBezTo>
                <a:cubicBezTo>
                  <a:pt x="347" y="555"/>
                  <a:pt x="317" y="541"/>
                  <a:pt x="290" y="520"/>
                </a:cubicBezTo>
                <a:cubicBezTo>
                  <a:pt x="279" y="551"/>
                  <a:pt x="262" y="577"/>
                  <a:pt x="234" y="587"/>
                </a:cubicBezTo>
                <a:cubicBezTo>
                  <a:pt x="281" y="658"/>
                  <a:pt x="319" y="687"/>
                  <a:pt x="375" y="705"/>
                </a:cubicBezTo>
                <a:cubicBezTo>
                  <a:pt x="375" y="705"/>
                  <a:pt x="375" y="705"/>
                  <a:pt x="375" y="705"/>
                </a:cubicBezTo>
                <a:cubicBezTo>
                  <a:pt x="375" y="716"/>
                  <a:pt x="375" y="716"/>
                  <a:pt x="375" y="716"/>
                </a:cubicBezTo>
                <a:cubicBezTo>
                  <a:pt x="369" y="717"/>
                  <a:pt x="365" y="722"/>
                  <a:pt x="365" y="728"/>
                </a:cubicBezTo>
                <a:cubicBezTo>
                  <a:pt x="365" y="734"/>
                  <a:pt x="369" y="739"/>
                  <a:pt x="375" y="739"/>
                </a:cubicBezTo>
                <a:cubicBezTo>
                  <a:pt x="375" y="747"/>
                  <a:pt x="375" y="747"/>
                  <a:pt x="375" y="747"/>
                </a:cubicBezTo>
                <a:cubicBezTo>
                  <a:pt x="369" y="748"/>
                  <a:pt x="365" y="753"/>
                  <a:pt x="365" y="758"/>
                </a:cubicBezTo>
                <a:cubicBezTo>
                  <a:pt x="365" y="764"/>
                  <a:pt x="369" y="769"/>
                  <a:pt x="375" y="770"/>
                </a:cubicBezTo>
                <a:cubicBezTo>
                  <a:pt x="375" y="798"/>
                  <a:pt x="375" y="798"/>
                  <a:pt x="375" y="798"/>
                </a:cubicBezTo>
                <a:cubicBezTo>
                  <a:pt x="198" y="798"/>
                  <a:pt x="198" y="798"/>
                  <a:pt x="198" y="798"/>
                </a:cubicBezTo>
                <a:cubicBezTo>
                  <a:pt x="198" y="571"/>
                  <a:pt x="198" y="571"/>
                  <a:pt x="198" y="571"/>
                </a:cubicBezTo>
                <a:cubicBezTo>
                  <a:pt x="204" y="570"/>
                  <a:pt x="208" y="568"/>
                  <a:pt x="213" y="566"/>
                </a:cubicBezTo>
                <a:cubicBezTo>
                  <a:pt x="248" y="551"/>
                  <a:pt x="263" y="528"/>
                  <a:pt x="268" y="500"/>
                </a:cubicBezTo>
                <a:cubicBezTo>
                  <a:pt x="252" y="484"/>
                  <a:pt x="239" y="466"/>
                  <a:pt x="229" y="445"/>
                </a:cubicBezTo>
                <a:cubicBezTo>
                  <a:pt x="221" y="433"/>
                  <a:pt x="214" y="420"/>
                  <a:pt x="207" y="406"/>
                </a:cubicBezTo>
                <a:cubicBezTo>
                  <a:pt x="204" y="405"/>
                  <a:pt x="201" y="403"/>
                  <a:pt x="198" y="402"/>
                </a:cubicBezTo>
                <a:cubicBezTo>
                  <a:pt x="198" y="373"/>
                  <a:pt x="198" y="373"/>
                  <a:pt x="198" y="373"/>
                </a:cubicBezTo>
                <a:cubicBezTo>
                  <a:pt x="204" y="379"/>
                  <a:pt x="211" y="384"/>
                  <a:pt x="218" y="386"/>
                </a:cubicBezTo>
                <a:cubicBezTo>
                  <a:pt x="221" y="337"/>
                  <a:pt x="222" y="293"/>
                  <a:pt x="216" y="267"/>
                </a:cubicBezTo>
                <a:cubicBezTo>
                  <a:pt x="212" y="248"/>
                  <a:pt x="205" y="240"/>
                  <a:pt x="198" y="243"/>
                </a:cubicBezTo>
                <a:lnTo>
                  <a:pt x="198" y="112"/>
                </a:lnTo>
                <a:close/>
                <a:moveTo>
                  <a:pt x="168" y="245"/>
                </a:moveTo>
                <a:cubicBezTo>
                  <a:pt x="168" y="245"/>
                  <a:pt x="168" y="245"/>
                  <a:pt x="168" y="245"/>
                </a:cubicBezTo>
                <a:cubicBezTo>
                  <a:pt x="171" y="201"/>
                  <a:pt x="180" y="152"/>
                  <a:pt x="198" y="112"/>
                </a:cubicBezTo>
                <a:cubicBezTo>
                  <a:pt x="198" y="243"/>
                  <a:pt x="198" y="243"/>
                  <a:pt x="198" y="243"/>
                </a:cubicBezTo>
                <a:cubicBezTo>
                  <a:pt x="193" y="244"/>
                  <a:pt x="187" y="252"/>
                  <a:pt x="182" y="265"/>
                </a:cubicBezTo>
                <a:cubicBezTo>
                  <a:pt x="170" y="300"/>
                  <a:pt x="177" y="348"/>
                  <a:pt x="198" y="373"/>
                </a:cubicBezTo>
                <a:cubicBezTo>
                  <a:pt x="198" y="402"/>
                  <a:pt x="198" y="402"/>
                  <a:pt x="198" y="402"/>
                </a:cubicBezTo>
                <a:cubicBezTo>
                  <a:pt x="191" y="397"/>
                  <a:pt x="184" y="391"/>
                  <a:pt x="178" y="383"/>
                </a:cubicBezTo>
                <a:cubicBezTo>
                  <a:pt x="168" y="370"/>
                  <a:pt x="161" y="353"/>
                  <a:pt x="157" y="335"/>
                </a:cubicBezTo>
                <a:cubicBezTo>
                  <a:pt x="154" y="317"/>
                  <a:pt x="153" y="298"/>
                  <a:pt x="156" y="281"/>
                </a:cubicBezTo>
                <a:cubicBezTo>
                  <a:pt x="158" y="268"/>
                  <a:pt x="162" y="255"/>
                  <a:pt x="168" y="245"/>
                </a:cubicBezTo>
                <a:close/>
                <a:moveTo>
                  <a:pt x="198" y="798"/>
                </a:moveTo>
                <a:cubicBezTo>
                  <a:pt x="28" y="798"/>
                  <a:pt x="28" y="798"/>
                  <a:pt x="28" y="798"/>
                </a:cubicBezTo>
                <a:cubicBezTo>
                  <a:pt x="13" y="773"/>
                  <a:pt x="3" y="748"/>
                  <a:pt x="3" y="724"/>
                </a:cubicBezTo>
                <a:cubicBezTo>
                  <a:pt x="0" y="619"/>
                  <a:pt x="111" y="604"/>
                  <a:pt x="198" y="571"/>
                </a:cubicBezTo>
                <a:lnTo>
                  <a:pt x="198" y="7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452" name="Google Shape;2452;p41"/>
          <p:cNvSpPr/>
          <p:nvPr/>
        </p:nvSpPr>
        <p:spPr>
          <a:xfrm>
            <a:off x="7881939" y="4851763"/>
            <a:ext cx="1889125" cy="2019884"/>
          </a:xfrm>
          <a:custGeom>
            <a:rect b="b" l="l" r="r" t="t"/>
            <a:pathLst>
              <a:path extrusionOk="0" h="794" w="691">
                <a:moveTo>
                  <a:pt x="346" y="0"/>
                </a:moveTo>
                <a:cubicBezTo>
                  <a:pt x="514" y="0"/>
                  <a:pt x="640" y="296"/>
                  <a:pt x="515" y="451"/>
                </a:cubicBezTo>
                <a:cubicBezTo>
                  <a:pt x="520" y="448"/>
                  <a:pt x="523" y="446"/>
                  <a:pt x="523" y="445"/>
                </a:cubicBezTo>
                <a:cubicBezTo>
                  <a:pt x="452" y="526"/>
                  <a:pt x="520" y="548"/>
                  <a:pt x="551" y="594"/>
                </a:cubicBezTo>
                <a:cubicBezTo>
                  <a:pt x="552" y="596"/>
                  <a:pt x="554" y="598"/>
                  <a:pt x="555" y="601"/>
                </a:cubicBezTo>
                <a:cubicBezTo>
                  <a:pt x="623" y="623"/>
                  <a:pt x="691" y="647"/>
                  <a:pt x="689" y="726"/>
                </a:cubicBezTo>
                <a:cubicBezTo>
                  <a:pt x="688" y="748"/>
                  <a:pt x="679" y="771"/>
                  <a:pt x="666" y="794"/>
                </a:cubicBezTo>
                <a:cubicBezTo>
                  <a:pt x="346" y="794"/>
                  <a:pt x="346" y="794"/>
                  <a:pt x="346" y="794"/>
                </a:cubicBezTo>
                <a:cubicBezTo>
                  <a:pt x="346" y="794"/>
                  <a:pt x="346" y="794"/>
                  <a:pt x="346" y="794"/>
                </a:cubicBezTo>
                <a:cubicBezTo>
                  <a:pt x="642" y="794"/>
                  <a:pt x="642" y="794"/>
                  <a:pt x="642" y="794"/>
                </a:cubicBezTo>
                <a:cubicBezTo>
                  <a:pt x="643" y="793"/>
                  <a:pt x="643" y="793"/>
                  <a:pt x="643" y="793"/>
                </a:cubicBezTo>
                <a:cubicBezTo>
                  <a:pt x="346" y="793"/>
                  <a:pt x="346" y="793"/>
                  <a:pt x="346" y="793"/>
                </a:cubicBezTo>
                <a:cubicBezTo>
                  <a:pt x="346" y="737"/>
                  <a:pt x="346" y="737"/>
                  <a:pt x="346" y="737"/>
                </a:cubicBezTo>
                <a:cubicBezTo>
                  <a:pt x="470" y="737"/>
                  <a:pt x="593" y="714"/>
                  <a:pt x="641" y="669"/>
                </a:cubicBezTo>
                <a:cubicBezTo>
                  <a:pt x="640" y="667"/>
                  <a:pt x="638" y="666"/>
                  <a:pt x="636" y="665"/>
                </a:cubicBezTo>
                <a:cubicBezTo>
                  <a:pt x="619" y="649"/>
                  <a:pt x="593" y="639"/>
                  <a:pt x="565" y="630"/>
                </a:cubicBezTo>
                <a:cubicBezTo>
                  <a:pt x="568" y="654"/>
                  <a:pt x="561" y="679"/>
                  <a:pt x="536" y="697"/>
                </a:cubicBezTo>
                <a:cubicBezTo>
                  <a:pt x="547" y="611"/>
                  <a:pt x="414" y="656"/>
                  <a:pt x="419" y="526"/>
                </a:cubicBezTo>
                <a:cubicBezTo>
                  <a:pt x="397" y="538"/>
                  <a:pt x="373" y="545"/>
                  <a:pt x="346" y="545"/>
                </a:cubicBezTo>
                <a:cubicBezTo>
                  <a:pt x="346" y="523"/>
                  <a:pt x="346" y="523"/>
                  <a:pt x="346" y="523"/>
                </a:cubicBezTo>
                <a:cubicBezTo>
                  <a:pt x="411" y="523"/>
                  <a:pt x="459" y="477"/>
                  <a:pt x="485" y="415"/>
                </a:cubicBezTo>
                <a:cubicBezTo>
                  <a:pt x="530" y="407"/>
                  <a:pt x="544" y="312"/>
                  <a:pt x="509" y="278"/>
                </a:cubicBezTo>
                <a:cubicBezTo>
                  <a:pt x="499" y="279"/>
                  <a:pt x="493" y="291"/>
                  <a:pt x="489" y="304"/>
                </a:cubicBezTo>
                <a:cubicBezTo>
                  <a:pt x="482" y="328"/>
                  <a:pt x="478" y="340"/>
                  <a:pt x="480" y="294"/>
                </a:cubicBezTo>
                <a:cubicBezTo>
                  <a:pt x="480" y="292"/>
                  <a:pt x="480" y="289"/>
                  <a:pt x="480" y="286"/>
                </a:cubicBezTo>
                <a:cubicBezTo>
                  <a:pt x="449" y="304"/>
                  <a:pt x="398" y="307"/>
                  <a:pt x="346" y="292"/>
                </a:cubicBezTo>
                <a:cubicBezTo>
                  <a:pt x="346" y="84"/>
                  <a:pt x="346" y="84"/>
                  <a:pt x="346" y="84"/>
                </a:cubicBezTo>
                <a:cubicBezTo>
                  <a:pt x="399" y="84"/>
                  <a:pt x="441" y="104"/>
                  <a:pt x="470" y="135"/>
                </a:cubicBezTo>
                <a:cubicBezTo>
                  <a:pt x="499" y="165"/>
                  <a:pt x="517" y="207"/>
                  <a:pt x="524" y="251"/>
                </a:cubicBezTo>
                <a:cubicBezTo>
                  <a:pt x="522" y="134"/>
                  <a:pt x="443" y="39"/>
                  <a:pt x="346" y="39"/>
                </a:cubicBezTo>
                <a:lnTo>
                  <a:pt x="346" y="0"/>
                </a:lnTo>
                <a:close/>
                <a:moveTo>
                  <a:pt x="191" y="473"/>
                </a:moveTo>
                <a:cubicBezTo>
                  <a:pt x="35" y="326"/>
                  <a:pt x="168" y="0"/>
                  <a:pt x="346" y="0"/>
                </a:cubicBezTo>
                <a:cubicBezTo>
                  <a:pt x="346" y="39"/>
                  <a:pt x="346" y="39"/>
                  <a:pt x="346" y="39"/>
                </a:cubicBezTo>
                <a:cubicBezTo>
                  <a:pt x="249" y="39"/>
                  <a:pt x="170" y="134"/>
                  <a:pt x="168" y="251"/>
                </a:cubicBezTo>
                <a:cubicBezTo>
                  <a:pt x="175" y="207"/>
                  <a:pt x="192" y="165"/>
                  <a:pt x="221" y="135"/>
                </a:cubicBezTo>
                <a:cubicBezTo>
                  <a:pt x="251" y="104"/>
                  <a:pt x="292" y="84"/>
                  <a:pt x="346" y="84"/>
                </a:cubicBezTo>
                <a:cubicBezTo>
                  <a:pt x="346" y="292"/>
                  <a:pt x="346" y="292"/>
                  <a:pt x="346" y="292"/>
                </a:cubicBezTo>
                <a:cubicBezTo>
                  <a:pt x="339" y="290"/>
                  <a:pt x="332" y="288"/>
                  <a:pt x="326" y="285"/>
                </a:cubicBezTo>
                <a:cubicBezTo>
                  <a:pt x="279" y="267"/>
                  <a:pt x="244" y="239"/>
                  <a:pt x="228" y="209"/>
                </a:cubicBezTo>
                <a:cubicBezTo>
                  <a:pt x="217" y="237"/>
                  <a:pt x="211" y="267"/>
                  <a:pt x="212" y="294"/>
                </a:cubicBezTo>
                <a:cubicBezTo>
                  <a:pt x="214" y="340"/>
                  <a:pt x="210" y="328"/>
                  <a:pt x="202" y="304"/>
                </a:cubicBezTo>
                <a:cubicBezTo>
                  <a:pt x="198" y="291"/>
                  <a:pt x="192" y="279"/>
                  <a:pt x="183" y="278"/>
                </a:cubicBezTo>
                <a:cubicBezTo>
                  <a:pt x="148" y="312"/>
                  <a:pt x="161" y="407"/>
                  <a:pt x="206" y="415"/>
                </a:cubicBezTo>
                <a:cubicBezTo>
                  <a:pt x="232" y="477"/>
                  <a:pt x="280" y="523"/>
                  <a:pt x="346" y="523"/>
                </a:cubicBezTo>
                <a:cubicBezTo>
                  <a:pt x="346" y="545"/>
                  <a:pt x="346" y="545"/>
                  <a:pt x="346" y="545"/>
                </a:cubicBezTo>
                <a:cubicBezTo>
                  <a:pt x="318" y="545"/>
                  <a:pt x="293" y="538"/>
                  <a:pt x="270" y="525"/>
                </a:cubicBezTo>
                <a:cubicBezTo>
                  <a:pt x="261" y="559"/>
                  <a:pt x="244" y="588"/>
                  <a:pt x="214" y="599"/>
                </a:cubicBezTo>
                <a:cubicBezTo>
                  <a:pt x="154" y="622"/>
                  <a:pt x="87" y="634"/>
                  <a:pt x="55" y="667"/>
                </a:cubicBezTo>
                <a:cubicBezTo>
                  <a:pt x="53" y="669"/>
                  <a:pt x="52" y="670"/>
                  <a:pt x="50" y="672"/>
                </a:cubicBezTo>
                <a:cubicBezTo>
                  <a:pt x="102" y="716"/>
                  <a:pt x="224" y="737"/>
                  <a:pt x="346" y="737"/>
                </a:cubicBezTo>
                <a:cubicBezTo>
                  <a:pt x="346" y="793"/>
                  <a:pt x="346" y="793"/>
                  <a:pt x="346" y="793"/>
                </a:cubicBezTo>
                <a:cubicBezTo>
                  <a:pt x="50" y="793"/>
                  <a:pt x="50" y="793"/>
                  <a:pt x="50" y="793"/>
                </a:cubicBezTo>
                <a:cubicBezTo>
                  <a:pt x="51" y="793"/>
                  <a:pt x="51" y="793"/>
                  <a:pt x="51" y="793"/>
                </a:cubicBezTo>
                <a:cubicBezTo>
                  <a:pt x="346" y="794"/>
                  <a:pt x="346" y="794"/>
                  <a:pt x="346" y="794"/>
                </a:cubicBezTo>
                <a:cubicBezTo>
                  <a:pt x="346" y="794"/>
                  <a:pt x="346" y="794"/>
                  <a:pt x="346" y="794"/>
                </a:cubicBezTo>
                <a:cubicBezTo>
                  <a:pt x="26" y="794"/>
                  <a:pt x="26" y="794"/>
                  <a:pt x="26" y="794"/>
                </a:cubicBezTo>
                <a:cubicBezTo>
                  <a:pt x="12" y="771"/>
                  <a:pt x="3" y="748"/>
                  <a:pt x="2" y="726"/>
                </a:cubicBezTo>
                <a:cubicBezTo>
                  <a:pt x="0" y="623"/>
                  <a:pt x="115" y="614"/>
                  <a:pt x="197" y="579"/>
                </a:cubicBezTo>
                <a:cubicBezTo>
                  <a:pt x="230" y="566"/>
                  <a:pt x="243" y="544"/>
                  <a:pt x="248" y="518"/>
                </a:cubicBezTo>
                <a:cubicBezTo>
                  <a:pt x="230" y="506"/>
                  <a:pt x="211" y="491"/>
                  <a:pt x="191" y="47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2453" name="Google Shape;2453;p41"/>
          <p:cNvSpPr/>
          <p:nvPr/>
        </p:nvSpPr>
        <p:spPr>
          <a:xfrm>
            <a:off x="8515772" y="2596170"/>
            <a:ext cx="2988760" cy="2116665"/>
          </a:xfrm>
          <a:prstGeom prst="wedgeEllipseCallout">
            <a:avLst>
              <a:gd fmla="val -20833" name="adj1"/>
              <a:gd fmla="val 62500" name="adj2"/>
            </a:avLst>
          </a:prstGeom>
          <a:noFill/>
          <a:ln cap="flat" cmpd="sng" w="19050">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54" name="Google Shape;2454;p41"/>
          <p:cNvSpPr/>
          <p:nvPr/>
        </p:nvSpPr>
        <p:spPr>
          <a:xfrm flipH="1">
            <a:off x="918731" y="2546981"/>
            <a:ext cx="2837809" cy="2142696"/>
          </a:xfrm>
          <a:prstGeom prst="wedgeEllipseCallout">
            <a:avLst>
              <a:gd fmla="val -20833" name="adj1"/>
              <a:gd fmla="val 62500" name="adj2"/>
            </a:avLst>
          </a:prstGeom>
          <a:noFill/>
          <a:ln cap="flat" cmpd="sng" w="1905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55" name="Google Shape;2455;p41"/>
          <p:cNvSpPr/>
          <p:nvPr/>
        </p:nvSpPr>
        <p:spPr>
          <a:xfrm rot="-683851">
            <a:off x="6096455" y="2514257"/>
            <a:ext cx="2388358" cy="1992573"/>
          </a:xfrm>
          <a:prstGeom prst="wedgeEllipseCallout">
            <a:avLst>
              <a:gd fmla="val -20833" name="adj1"/>
              <a:gd fmla="val 62500" name="adj2"/>
            </a:avLst>
          </a:prstGeom>
          <a:noFill/>
          <a:ln cap="flat" cmpd="sng" w="1905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56" name="Google Shape;2456;p41"/>
          <p:cNvSpPr/>
          <p:nvPr/>
        </p:nvSpPr>
        <p:spPr>
          <a:xfrm flipH="1" rot="440375">
            <a:off x="3793793" y="2089055"/>
            <a:ext cx="2285301" cy="2412923"/>
          </a:xfrm>
          <a:prstGeom prst="wedgeEllipseCallout">
            <a:avLst>
              <a:gd fmla="val -20833" name="adj1"/>
              <a:gd fmla="val 62500" name="adj2"/>
            </a:avLst>
          </a:prstGeom>
          <a:noFill/>
          <a:ln cap="flat" cmpd="sng" w="1905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57" name="Google Shape;2457;p41"/>
          <p:cNvSpPr txBox="1"/>
          <p:nvPr/>
        </p:nvSpPr>
        <p:spPr>
          <a:xfrm>
            <a:off x="1162718" y="2918370"/>
            <a:ext cx="2349833" cy="139991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320"/>
              <a:buFont typeface="Arial"/>
              <a:buNone/>
            </a:pPr>
            <a:r>
              <a:rPr b="1" lang="id-ID" sz="1600" cap="none">
                <a:solidFill>
                  <a:srgbClr val="7F7F7F"/>
                </a:solidFill>
                <a:latin typeface="Calibri"/>
                <a:ea typeface="Calibri"/>
                <a:cs typeface="Calibri"/>
                <a:sym typeface="Calibri"/>
              </a:rPr>
              <a:t>Ter Stegen</a:t>
            </a:r>
            <a:endParaRPr/>
          </a:p>
          <a:p>
            <a:pPr indent="0" lvl="0" marL="0" marR="0" rtl="0" algn="ct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“It was popularised in the 1960s with the release of Letraset sheets containing Lorem Ipsum passages, and more recently with desktop”</a:t>
            </a:r>
            <a:endParaRPr/>
          </a:p>
          <a:p>
            <a:pPr indent="0" lvl="0" marL="0" marR="0" rtl="0" algn="ct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Scientist</a:t>
            </a:r>
            <a:endParaRPr sz="1100" cap="none">
              <a:solidFill>
                <a:srgbClr val="A5A5A5"/>
              </a:solidFill>
              <a:latin typeface="Calibri"/>
              <a:ea typeface="Calibri"/>
              <a:cs typeface="Calibri"/>
              <a:sym typeface="Calibri"/>
            </a:endParaRPr>
          </a:p>
        </p:txBody>
      </p:sp>
      <p:sp>
        <p:nvSpPr>
          <p:cNvPr id="2458" name="Google Shape;2458;p41"/>
          <p:cNvSpPr txBox="1"/>
          <p:nvPr/>
        </p:nvSpPr>
        <p:spPr>
          <a:xfrm>
            <a:off x="4044707" y="2438228"/>
            <a:ext cx="1783472" cy="181181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320"/>
              <a:buFont typeface="Arial"/>
              <a:buNone/>
            </a:pPr>
            <a:r>
              <a:rPr b="1" lang="id-ID" sz="1600" cap="none">
                <a:solidFill>
                  <a:srgbClr val="7F7F7F"/>
                </a:solidFill>
                <a:latin typeface="Calibri"/>
                <a:ea typeface="Calibri"/>
                <a:cs typeface="Calibri"/>
                <a:sym typeface="Calibri"/>
              </a:rPr>
              <a:t>Bobby Zamora</a:t>
            </a:r>
            <a:endParaRPr/>
          </a:p>
          <a:p>
            <a:pPr indent="0" lvl="0" marL="0" marR="0" rtl="0" algn="ct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“It was popularised in the 1960s with the release of Letraset sheets containing Lorem Ipsum passages, and more recently with desktop”</a:t>
            </a:r>
            <a:endParaRPr/>
          </a:p>
          <a:p>
            <a:pPr indent="0" lvl="0" marL="0" marR="0" rtl="0" algn="ct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Economist</a:t>
            </a:r>
            <a:endParaRPr sz="1100" cap="none">
              <a:solidFill>
                <a:srgbClr val="A5A5A5"/>
              </a:solidFill>
              <a:latin typeface="Calibri"/>
              <a:ea typeface="Calibri"/>
              <a:cs typeface="Calibri"/>
              <a:sym typeface="Calibri"/>
            </a:endParaRPr>
          </a:p>
        </p:txBody>
      </p:sp>
      <p:sp>
        <p:nvSpPr>
          <p:cNvPr id="2459" name="Google Shape;2459;p41"/>
          <p:cNvSpPr txBox="1"/>
          <p:nvPr/>
        </p:nvSpPr>
        <p:spPr>
          <a:xfrm>
            <a:off x="6205539" y="2810584"/>
            <a:ext cx="2126972" cy="139991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320"/>
              <a:buFont typeface="Arial"/>
              <a:buNone/>
            </a:pPr>
            <a:r>
              <a:rPr b="1" lang="id-ID" sz="1600" cap="none">
                <a:solidFill>
                  <a:srgbClr val="7F7F7F"/>
                </a:solidFill>
                <a:latin typeface="Calibri"/>
                <a:ea typeface="Calibri"/>
                <a:cs typeface="Calibri"/>
                <a:sym typeface="Calibri"/>
              </a:rPr>
              <a:t>Ismail Suyuti</a:t>
            </a:r>
            <a:endParaRPr/>
          </a:p>
          <a:p>
            <a:pPr indent="0" lvl="0" marL="0" marR="0" rtl="0" algn="ct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“It was popularised in the 1960s with the release of Letraset sheets containing Lorem Ipsum passages, and more recently with desktop”</a:t>
            </a:r>
            <a:endParaRPr/>
          </a:p>
          <a:p>
            <a:pPr indent="0" lvl="0" marL="0" marR="0" rtl="0" algn="ct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Sportman</a:t>
            </a:r>
            <a:endParaRPr sz="1100" cap="none">
              <a:solidFill>
                <a:srgbClr val="A5A5A5"/>
              </a:solidFill>
              <a:latin typeface="Calibri"/>
              <a:ea typeface="Calibri"/>
              <a:cs typeface="Calibri"/>
              <a:sym typeface="Calibri"/>
            </a:endParaRPr>
          </a:p>
        </p:txBody>
      </p:sp>
      <p:sp>
        <p:nvSpPr>
          <p:cNvPr id="2460" name="Google Shape;2460;p41"/>
          <p:cNvSpPr txBox="1"/>
          <p:nvPr/>
        </p:nvSpPr>
        <p:spPr>
          <a:xfrm>
            <a:off x="8753089" y="2954543"/>
            <a:ext cx="2567627" cy="139991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Clr>
                <a:srgbClr val="18232D"/>
              </a:buClr>
              <a:buSzPts val="2320"/>
              <a:buFont typeface="Arial"/>
              <a:buNone/>
            </a:pPr>
            <a:r>
              <a:rPr b="1" lang="id-ID" sz="1600" cap="none">
                <a:solidFill>
                  <a:srgbClr val="7F7F7F"/>
                </a:solidFill>
                <a:latin typeface="Calibri"/>
                <a:ea typeface="Calibri"/>
                <a:cs typeface="Calibri"/>
                <a:sym typeface="Calibri"/>
              </a:rPr>
              <a:t>Empu Baraja</a:t>
            </a:r>
            <a:endParaRPr/>
          </a:p>
          <a:p>
            <a:pPr indent="0" lvl="0" marL="0" marR="0" rtl="0" algn="ct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“It was popularised in the 1960s with the release of Letraset sheets containing Lorem Ipsum passages, and more recently with desktop”</a:t>
            </a:r>
            <a:endParaRPr/>
          </a:p>
          <a:p>
            <a:pPr indent="0" lvl="0" marL="0" marR="0" rtl="0" algn="ct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Observer Lifestyle</a:t>
            </a:r>
            <a:endParaRPr sz="1100" cap="none">
              <a:solidFill>
                <a:srgbClr val="A5A5A5"/>
              </a:solidFill>
              <a:latin typeface="Calibri"/>
              <a:ea typeface="Calibri"/>
              <a:cs typeface="Calibri"/>
              <a:sym typeface="Calibri"/>
            </a:endParaRPr>
          </a:p>
        </p:txBody>
      </p:sp>
    </p:spTree>
  </p:cSld>
  <p:clrMapOvr>
    <a:masterClrMapping/>
  </p:clrMapOvr>
  <mc:AlternateContent>
    <mc:Choice Requires="p14">
      <p:transition spd="slow" p14:dur="1250">
        <p14:flip dir="l"/>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447"/>
                                        </p:tgtEl>
                                        <p:attrNameLst>
                                          <p:attrName>style.visibility</p:attrName>
                                        </p:attrNameLst>
                                      </p:cBhvr>
                                      <p:to>
                                        <p:strVal val="visible"/>
                                      </p:to>
                                    </p:set>
                                    <p:animEffect filter="fade" transition="in">
                                      <p:cBhvr>
                                        <p:cTn dur="1000"/>
                                        <p:tgtEl>
                                          <p:spTgt spid="2447"/>
                                        </p:tgtEl>
                                      </p:cBhvr>
                                    </p:animEffect>
                                  </p:childTnLst>
                                </p:cTn>
                              </p:par>
                              <p:par>
                                <p:cTn fill="hold" nodeType="withEffect" presetClass="entr" presetID="10" presetSubtype="0">
                                  <p:stCondLst>
                                    <p:cond delay="500"/>
                                  </p:stCondLst>
                                  <p:childTnLst>
                                    <p:set>
                                      <p:cBhvr>
                                        <p:cTn dur="1" fill="hold">
                                          <p:stCondLst>
                                            <p:cond delay="0"/>
                                          </p:stCondLst>
                                        </p:cTn>
                                        <p:tgtEl>
                                          <p:spTgt spid="2448"/>
                                        </p:tgtEl>
                                        <p:attrNameLst>
                                          <p:attrName>style.visibility</p:attrName>
                                        </p:attrNameLst>
                                      </p:cBhvr>
                                      <p:to>
                                        <p:strVal val="visible"/>
                                      </p:to>
                                    </p:set>
                                    <p:animEffect filter="fade" transition="in">
                                      <p:cBhvr>
                                        <p:cTn dur="1000"/>
                                        <p:tgtEl>
                                          <p:spTgt spid="2448"/>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449"/>
                                        </p:tgtEl>
                                        <p:attrNameLst>
                                          <p:attrName>style.visibility</p:attrName>
                                        </p:attrNameLst>
                                      </p:cBhvr>
                                      <p:to>
                                        <p:strVal val="visible"/>
                                      </p:to>
                                    </p:set>
                                    <p:animEffect filter="fade" transition="in">
                                      <p:cBhvr>
                                        <p:cTn dur="750"/>
                                        <p:tgtEl>
                                          <p:spTgt spid="2449"/>
                                        </p:tgtEl>
                                      </p:cBhvr>
                                    </p:animEffect>
                                  </p:childTnLst>
                                </p:cTn>
                              </p:par>
                            </p:childTnLst>
                          </p:cTn>
                        </p:par>
                        <p:par>
                          <p:cTn fill="hold">
                            <p:stCondLst>
                              <p:cond delay="1750"/>
                            </p:stCondLst>
                            <p:childTnLst>
                              <p:par>
                                <p:cTn fill="hold" nodeType="afterEffect" presetClass="entr" presetID="10" presetSubtype="0">
                                  <p:stCondLst>
                                    <p:cond delay="0"/>
                                  </p:stCondLst>
                                  <p:childTnLst>
                                    <p:set>
                                      <p:cBhvr>
                                        <p:cTn dur="1" fill="hold">
                                          <p:stCondLst>
                                            <p:cond delay="0"/>
                                          </p:stCondLst>
                                        </p:cTn>
                                        <p:tgtEl>
                                          <p:spTgt spid="2450"/>
                                        </p:tgtEl>
                                        <p:attrNameLst>
                                          <p:attrName>style.visibility</p:attrName>
                                        </p:attrNameLst>
                                      </p:cBhvr>
                                      <p:to>
                                        <p:strVal val="visible"/>
                                      </p:to>
                                    </p:set>
                                    <p:animEffect filter="fade" transition="in">
                                      <p:cBhvr>
                                        <p:cTn dur="750"/>
                                        <p:tgtEl>
                                          <p:spTgt spid="2450"/>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2451"/>
                                        </p:tgtEl>
                                        <p:attrNameLst>
                                          <p:attrName>style.visibility</p:attrName>
                                        </p:attrNameLst>
                                      </p:cBhvr>
                                      <p:to>
                                        <p:strVal val="visible"/>
                                      </p:to>
                                    </p:set>
                                    <p:animEffect filter="fade" transition="in">
                                      <p:cBhvr>
                                        <p:cTn dur="750"/>
                                        <p:tgtEl>
                                          <p:spTgt spid="2451"/>
                                        </p:tgtEl>
                                      </p:cBhvr>
                                    </p:animEffect>
                                  </p:childTnLst>
                                </p:cTn>
                              </p:par>
                            </p:childTnLst>
                          </p:cTn>
                        </p:par>
                        <p:par>
                          <p:cTn fill="hold">
                            <p:stCondLst>
                              <p:cond delay="3250"/>
                            </p:stCondLst>
                            <p:childTnLst>
                              <p:par>
                                <p:cTn fill="hold" nodeType="afterEffect" presetClass="entr" presetID="10" presetSubtype="0">
                                  <p:stCondLst>
                                    <p:cond delay="0"/>
                                  </p:stCondLst>
                                  <p:childTnLst>
                                    <p:set>
                                      <p:cBhvr>
                                        <p:cTn dur="1" fill="hold">
                                          <p:stCondLst>
                                            <p:cond delay="0"/>
                                          </p:stCondLst>
                                        </p:cTn>
                                        <p:tgtEl>
                                          <p:spTgt spid="2452"/>
                                        </p:tgtEl>
                                        <p:attrNameLst>
                                          <p:attrName>style.visibility</p:attrName>
                                        </p:attrNameLst>
                                      </p:cBhvr>
                                      <p:to>
                                        <p:strVal val="visible"/>
                                      </p:to>
                                    </p:set>
                                    <p:animEffect filter="fade" transition="in">
                                      <p:cBhvr>
                                        <p:cTn dur="750"/>
                                        <p:tgtEl>
                                          <p:spTgt spid="2452"/>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2454"/>
                                        </p:tgtEl>
                                        <p:attrNameLst>
                                          <p:attrName>style.visibility</p:attrName>
                                        </p:attrNameLst>
                                      </p:cBhvr>
                                      <p:to>
                                        <p:strVal val="visible"/>
                                      </p:to>
                                    </p:set>
                                    <p:animEffect filter="fade" transition="in">
                                      <p:cBhvr>
                                        <p:cTn dur="750"/>
                                        <p:tgtEl>
                                          <p:spTgt spid="2454"/>
                                        </p:tgtEl>
                                      </p:cBhvr>
                                    </p:animEffect>
                                  </p:childTnLst>
                                </p:cTn>
                              </p:par>
                            </p:childTnLst>
                          </p:cTn>
                        </p:par>
                        <p:par>
                          <p:cTn fill="hold">
                            <p:stCondLst>
                              <p:cond delay="4750"/>
                            </p:stCondLst>
                            <p:childTnLst>
                              <p:par>
                                <p:cTn fill="hold" nodeType="afterEffect" presetClass="entr" presetID="10" presetSubtype="0">
                                  <p:stCondLst>
                                    <p:cond delay="0"/>
                                  </p:stCondLst>
                                  <p:childTnLst>
                                    <p:set>
                                      <p:cBhvr>
                                        <p:cTn dur="1" fill="hold">
                                          <p:stCondLst>
                                            <p:cond delay="0"/>
                                          </p:stCondLst>
                                        </p:cTn>
                                        <p:tgtEl>
                                          <p:spTgt spid="2457"/>
                                        </p:tgtEl>
                                        <p:attrNameLst>
                                          <p:attrName>style.visibility</p:attrName>
                                        </p:attrNameLst>
                                      </p:cBhvr>
                                      <p:to>
                                        <p:strVal val="visible"/>
                                      </p:to>
                                    </p:set>
                                    <p:animEffect filter="fade" transition="in">
                                      <p:cBhvr>
                                        <p:cTn dur="1000"/>
                                        <p:tgtEl>
                                          <p:spTgt spid="2457"/>
                                        </p:tgtEl>
                                      </p:cBhvr>
                                    </p:animEffect>
                                  </p:childTnLst>
                                </p:cTn>
                              </p:par>
                            </p:childTnLst>
                          </p:cTn>
                        </p:par>
                        <p:par>
                          <p:cTn fill="hold">
                            <p:stCondLst>
                              <p:cond delay="5750"/>
                            </p:stCondLst>
                            <p:childTnLst>
                              <p:par>
                                <p:cTn fill="hold" nodeType="afterEffect" presetClass="entr" presetID="10" presetSubtype="0">
                                  <p:stCondLst>
                                    <p:cond delay="0"/>
                                  </p:stCondLst>
                                  <p:childTnLst>
                                    <p:set>
                                      <p:cBhvr>
                                        <p:cTn dur="1" fill="hold">
                                          <p:stCondLst>
                                            <p:cond delay="0"/>
                                          </p:stCondLst>
                                        </p:cTn>
                                        <p:tgtEl>
                                          <p:spTgt spid="2456"/>
                                        </p:tgtEl>
                                        <p:attrNameLst>
                                          <p:attrName>style.visibility</p:attrName>
                                        </p:attrNameLst>
                                      </p:cBhvr>
                                      <p:to>
                                        <p:strVal val="visible"/>
                                      </p:to>
                                    </p:set>
                                    <p:animEffect filter="fade" transition="in">
                                      <p:cBhvr>
                                        <p:cTn dur="500"/>
                                        <p:tgtEl>
                                          <p:spTgt spid="2456"/>
                                        </p:tgtEl>
                                      </p:cBhvr>
                                    </p:animEffect>
                                  </p:childTnLst>
                                </p:cTn>
                              </p:par>
                            </p:childTnLst>
                          </p:cTn>
                        </p:par>
                        <p:par>
                          <p:cTn fill="hold">
                            <p:stCondLst>
                              <p:cond delay="6250"/>
                            </p:stCondLst>
                            <p:childTnLst>
                              <p:par>
                                <p:cTn fill="hold" nodeType="afterEffect" presetClass="entr" presetID="10" presetSubtype="0">
                                  <p:stCondLst>
                                    <p:cond delay="0"/>
                                  </p:stCondLst>
                                  <p:childTnLst>
                                    <p:set>
                                      <p:cBhvr>
                                        <p:cTn dur="1" fill="hold">
                                          <p:stCondLst>
                                            <p:cond delay="0"/>
                                          </p:stCondLst>
                                        </p:cTn>
                                        <p:tgtEl>
                                          <p:spTgt spid="2458"/>
                                        </p:tgtEl>
                                        <p:attrNameLst>
                                          <p:attrName>style.visibility</p:attrName>
                                        </p:attrNameLst>
                                      </p:cBhvr>
                                      <p:to>
                                        <p:strVal val="visible"/>
                                      </p:to>
                                    </p:set>
                                    <p:animEffect filter="fade" transition="in">
                                      <p:cBhvr>
                                        <p:cTn dur="1000"/>
                                        <p:tgtEl>
                                          <p:spTgt spid="2458"/>
                                        </p:tgtEl>
                                      </p:cBhvr>
                                    </p:animEffect>
                                  </p:childTnLst>
                                </p:cTn>
                              </p:par>
                            </p:childTnLst>
                          </p:cTn>
                        </p:par>
                        <p:par>
                          <p:cTn fill="hold">
                            <p:stCondLst>
                              <p:cond delay="7250"/>
                            </p:stCondLst>
                            <p:childTnLst>
                              <p:par>
                                <p:cTn fill="hold" nodeType="afterEffect" presetClass="entr" presetID="10" presetSubtype="0">
                                  <p:stCondLst>
                                    <p:cond delay="0"/>
                                  </p:stCondLst>
                                  <p:childTnLst>
                                    <p:set>
                                      <p:cBhvr>
                                        <p:cTn dur="1" fill="hold">
                                          <p:stCondLst>
                                            <p:cond delay="0"/>
                                          </p:stCondLst>
                                        </p:cTn>
                                        <p:tgtEl>
                                          <p:spTgt spid="2455"/>
                                        </p:tgtEl>
                                        <p:attrNameLst>
                                          <p:attrName>style.visibility</p:attrName>
                                        </p:attrNameLst>
                                      </p:cBhvr>
                                      <p:to>
                                        <p:strVal val="visible"/>
                                      </p:to>
                                    </p:set>
                                    <p:animEffect filter="fade" transition="in">
                                      <p:cBhvr>
                                        <p:cTn dur="500"/>
                                        <p:tgtEl>
                                          <p:spTgt spid="2455"/>
                                        </p:tgtEl>
                                      </p:cBhvr>
                                    </p:animEffect>
                                  </p:childTnLst>
                                </p:cTn>
                              </p:par>
                            </p:childTnLst>
                          </p:cTn>
                        </p:par>
                        <p:par>
                          <p:cTn fill="hold">
                            <p:stCondLst>
                              <p:cond delay="7750"/>
                            </p:stCondLst>
                            <p:childTnLst>
                              <p:par>
                                <p:cTn fill="hold" nodeType="afterEffect" presetClass="entr" presetID="10" presetSubtype="0">
                                  <p:stCondLst>
                                    <p:cond delay="0"/>
                                  </p:stCondLst>
                                  <p:childTnLst>
                                    <p:set>
                                      <p:cBhvr>
                                        <p:cTn dur="1" fill="hold">
                                          <p:stCondLst>
                                            <p:cond delay="0"/>
                                          </p:stCondLst>
                                        </p:cTn>
                                        <p:tgtEl>
                                          <p:spTgt spid="2459"/>
                                        </p:tgtEl>
                                        <p:attrNameLst>
                                          <p:attrName>style.visibility</p:attrName>
                                        </p:attrNameLst>
                                      </p:cBhvr>
                                      <p:to>
                                        <p:strVal val="visible"/>
                                      </p:to>
                                    </p:set>
                                    <p:animEffect filter="fade" transition="in">
                                      <p:cBhvr>
                                        <p:cTn dur="1000"/>
                                        <p:tgtEl>
                                          <p:spTgt spid="2459"/>
                                        </p:tgtEl>
                                      </p:cBhvr>
                                    </p:animEffect>
                                  </p:childTnLst>
                                </p:cTn>
                              </p:par>
                            </p:childTnLst>
                          </p:cTn>
                        </p:par>
                        <p:par>
                          <p:cTn fill="hold">
                            <p:stCondLst>
                              <p:cond delay="8750"/>
                            </p:stCondLst>
                            <p:childTnLst>
                              <p:par>
                                <p:cTn fill="hold" nodeType="afterEffect" presetClass="entr" presetID="10" presetSubtype="0">
                                  <p:stCondLst>
                                    <p:cond delay="0"/>
                                  </p:stCondLst>
                                  <p:childTnLst>
                                    <p:set>
                                      <p:cBhvr>
                                        <p:cTn dur="1" fill="hold">
                                          <p:stCondLst>
                                            <p:cond delay="0"/>
                                          </p:stCondLst>
                                        </p:cTn>
                                        <p:tgtEl>
                                          <p:spTgt spid="2453"/>
                                        </p:tgtEl>
                                        <p:attrNameLst>
                                          <p:attrName>style.visibility</p:attrName>
                                        </p:attrNameLst>
                                      </p:cBhvr>
                                      <p:to>
                                        <p:strVal val="visible"/>
                                      </p:to>
                                    </p:set>
                                    <p:animEffect filter="fade" transition="in">
                                      <p:cBhvr>
                                        <p:cTn dur="500"/>
                                        <p:tgtEl>
                                          <p:spTgt spid="2453"/>
                                        </p:tgtEl>
                                      </p:cBhvr>
                                    </p:animEffect>
                                  </p:childTnLst>
                                </p:cTn>
                              </p:par>
                            </p:childTnLst>
                          </p:cTn>
                        </p:par>
                        <p:par>
                          <p:cTn fill="hold">
                            <p:stCondLst>
                              <p:cond delay="9250"/>
                            </p:stCondLst>
                            <p:childTnLst>
                              <p:par>
                                <p:cTn fill="hold" nodeType="afterEffect" presetClass="entr" presetID="10" presetSubtype="0">
                                  <p:stCondLst>
                                    <p:cond delay="0"/>
                                  </p:stCondLst>
                                  <p:childTnLst>
                                    <p:set>
                                      <p:cBhvr>
                                        <p:cTn dur="1" fill="hold">
                                          <p:stCondLst>
                                            <p:cond delay="0"/>
                                          </p:stCondLst>
                                        </p:cTn>
                                        <p:tgtEl>
                                          <p:spTgt spid="2460"/>
                                        </p:tgtEl>
                                        <p:attrNameLst>
                                          <p:attrName>style.visibility</p:attrName>
                                        </p:attrNameLst>
                                      </p:cBhvr>
                                      <p:to>
                                        <p:strVal val="visible"/>
                                      </p:to>
                                    </p:set>
                                    <p:animEffect filter="fade" transition="in">
                                      <p:cBhvr>
                                        <p:cTn dur="1000"/>
                                        <p:tgtEl>
                                          <p:spTgt spid="246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464" name="Shape 2464"/>
        <p:cNvGrpSpPr/>
        <p:nvPr/>
      </p:nvGrpSpPr>
      <p:grpSpPr>
        <a:xfrm>
          <a:off x="0" y="0"/>
          <a:ext cx="0" cy="0"/>
          <a:chOff x="0" y="0"/>
          <a:chExt cx="0" cy="0"/>
        </a:xfrm>
      </p:grpSpPr>
      <p:sp>
        <p:nvSpPr>
          <p:cNvPr id="2465" name="Google Shape;2465;p42"/>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2466" name="Google Shape;2466;p42"/>
          <p:cNvSpPr txBox="1"/>
          <p:nvPr/>
        </p:nvSpPr>
        <p:spPr>
          <a:xfrm>
            <a:off x="4042252" y="-2151"/>
            <a:ext cx="4125845" cy="938719"/>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tetimonial</a:t>
            </a:r>
            <a:endParaRPr sz="4000">
              <a:solidFill>
                <a:srgbClr val="7F7F7F"/>
              </a:solidFill>
              <a:latin typeface="Arial"/>
              <a:ea typeface="Arial"/>
              <a:cs typeface="Arial"/>
              <a:sym typeface="Arial"/>
            </a:endParaRPr>
          </a:p>
        </p:txBody>
      </p:sp>
      <p:sp>
        <p:nvSpPr>
          <p:cNvPr id="2467" name="Google Shape;2467;p42"/>
          <p:cNvSpPr txBox="1"/>
          <p:nvPr/>
        </p:nvSpPr>
        <p:spPr>
          <a:xfrm>
            <a:off x="4350889" y="722584"/>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sp>
        <p:nvSpPr>
          <p:cNvPr id="2468" name="Google Shape;2468;p42"/>
          <p:cNvSpPr/>
          <p:nvPr/>
        </p:nvSpPr>
        <p:spPr>
          <a:xfrm>
            <a:off x="4496357" y="2114671"/>
            <a:ext cx="1440000" cy="1440000"/>
          </a:xfrm>
          <a:prstGeom prst="ellipse">
            <a:avLst/>
          </a:prstGeom>
          <a:solidFill>
            <a:schemeClr val="accent6">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69" name="Google Shape;2469;p42"/>
          <p:cNvSpPr/>
          <p:nvPr/>
        </p:nvSpPr>
        <p:spPr>
          <a:xfrm>
            <a:off x="4496357" y="3955400"/>
            <a:ext cx="1440000" cy="1440000"/>
          </a:xfrm>
          <a:prstGeom prst="ellipse">
            <a:avLst/>
          </a:prstGeom>
          <a:solidFill>
            <a:schemeClr val="accent5">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70" name="Google Shape;2470;p42"/>
          <p:cNvSpPr/>
          <p:nvPr/>
        </p:nvSpPr>
        <p:spPr>
          <a:xfrm>
            <a:off x="6250642" y="2114671"/>
            <a:ext cx="1440000" cy="1440000"/>
          </a:xfrm>
          <a:prstGeom prst="ellipse">
            <a:avLst/>
          </a:prstGeom>
          <a:solidFill>
            <a:schemeClr val="accent2">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71" name="Google Shape;2471;p42"/>
          <p:cNvSpPr/>
          <p:nvPr/>
        </p:nvSpPr>
        <p:spPr>
          <a:xfrm>
            <a:off x="6250642" y="3955400"/>
            <a:ext cx="1440000" cy="1440000"/>
          </a:xfrm>
          <a:prstGeom prst="ellipse">
            <a:avLst/>
          </a:prstGeom>
          <a:solidFill>
            <a:schemeClr val="accent1">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72" name="Google Shape;2472;p42"/>
          <p:cNvSpPr/>
          <p:nvPr/>
        </p:nvSpPr>
        <p:spPr>
          <a:xfrm rot="10800000">
            <a:off x="8203702" y="1487928"/>
            <a:ext cx="3334316" cy="2254078"/>
          </a:xfrm>
          <a:prstGeom prst="wedgeRoundRectCallout">
            <a:avLst>
              <a:gd fmla="val 66343" name="adj1"/>
              <a:gd fmla="val 7484" name="adj2"/>
              <a:gd fmla="val 16667" name="adj3"/>
            </a:avLst>
          </a:prstGeom>
          <a:solidFill>
            <a:schemeClr val="accent2"/>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73" name="Google Shape;2473;p42"/>
          <p:cNvSpPr txBox="1"/>
          <p:nvPr/>
        </p:nvSpPr>
        <p:spPr>
          <a:xfrm>
            <a:off x="8405781" y="1568323"/>
            <a:ext cx="2918710" cy="196345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Ciung Wanara</a:t>
            </a:r>
            <a:endParaRPr/>
          </a:p>
          <a:p>
            <a:pPr indent="0" lvl="0" marL="0" marR="0" rtl="0" algn="l">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has survived not only five centuries, but also the leap into electronic typesetting. Lorem Ipsum has been the industry's standard dummy text ever since the 1500s, when an unknown printer took a galley.</a:t>
            </a:r>
            <a:endParaRPr/>
          </a:p>
          <a:p>
            <a:pPr indent="0" lvl="0" marL="0" marR="0" rtl="0" algn="l">
              <a:lnSpc>
                <a:spcPct val="50000"/>
              </a:lnSpc>
              <a:spcBef>
                <a:spcPts val="820"/>
              </a:spcBef>
              <a:spcAft>
                <a:spcPts val="0"/>
              </a:spcAft>
              <a:buClr>
                <a:srgbClr val="18232D"/>
              </a:buClr>
              <a:buSzPts val="1595"/>
              <a:buFont typeface="Arial"/>
              <a:buNone/>
            </a:pPr>
            <a:r>
              <a:t/>
            </a:r>
            <a:endParaRPr i="1" sz="1100" cap="none">
              <a:solidFill>
                <a:schemeClr val="lt1"/>
              </a:solidFill>
              <a:latin typeface="Calibri"/>
              <a:ea typeface="Calibri"/>
              <a:cs typeface="Calibri"/>
              <a:sym typeface="Calibri"/>
            </a:endParaRPr>
          </a:p>
          <a:p>
            <a:pPr indent="0" lvl="0" marL="0" marR="0" rtl="0" algn="l">
              <a:lnSpc>
                <a:spcPct val="50000"/>
              </a:lnSpc>
              <a:spcBef>
                <a:spcPts val="820"/>
              </a:spcBef>
              <a:spcAft>
                <a:spcPts val="0"/>
              </a:spcAft>
              <a:buClr>
                <a:srgbClr val="18232D"/>
              </a:buClr>
              <a:buSzPts val="1595"/>
              <a:buFont typeface="Arial"/>
              <a:buNone/>
            </a:pPr>
            <a:r>
              <a:rPr i="1" lang="id-ID" sz="1100" cap="none">
                <a:solidFill>
                  <a:schemeClr val="lt1"/>
                </a:solidFill>
                <a:latin typeface="Calibri"/>
                <a:ea typeface="Calibri"/>
                <a:cs typeface="Calibri"/>
                <a:sym typeface="Calibri"/>
              </a:rPr>
              <a:t>The Manager</a:t>
            </a:r>
            <a:endParaRPr i="1" sz="1100" cap="none">
              <a:solidFill>
                <a:schemeClr val="lt1"/>
              </a:solidFill>
              <a:latin typeface="Calibri"/>
              <a:ea typeface="Calibri"/>
              <a:cs typeface="Calibri"/>
              <a:sym typeface="Calibri"/>
            </a:endParaRPr>
          </a:p>
          <a:p>
            <a:pPr indent="0" lvl="0" marL="0" marR="0" rtl="0" algn="l">
              <a:spcBef>
                <a:spcPts val="820"/>
              </a:spcBef>
              <a:spcAft>
                <a:spcPts val="0"/>
              </a:spcAft>
              <a:buClr>
                <a:srgbClr val="18232D"/>
              </a:buClr>
              <a:buSzPts val="1595"/>
              <a:buFont typeface="Arial"/>
              <a:buNone/>
            </a:pPr>
            <a:r>
              <a:t/>
            </a:r>
            <a:endParaRPr i="1" sz="1100" cap="none">
              <a:solidFill>
                <a:schemeClr val="lt1"/>
              </a:solidFill>
              <a:latin typeface="Calibri"/>
              <a:ea typeface="Calibri"/>
              <a:cs typeface="Calibri"/>
              <a:sym typeface="Calibri"/>
            </a:endParaRPr>
          </a:p>
        </p:txBody>
      </p:sp>
      <p:grpSp>
        <p:nvGrpSpPr>
          <p:cNvPr id="2474" name="Google Shape;2474;p42"/>
          <p:cNvGrpSpPr/>
          <p:nvPr/>
        </p:nvGrpSpPr>
        <p:grpSpPr>
          <a:xfrm>
            <a:off x="8496809" y="3337252"/>
            <a:ext cx="1210631" cy="243232"/>
            <a:chOff x="5516605" y="5734353"/>
            <a:chExt cx="1395170" cy="280308"/>
          </a:xfrm>
        </p:grpSpPr>
        <p:sp>
          <p:nvSpPr>
            <p:cNvPr id="2475" name="Google Shape;2475;p42"/>
            <p:cNvSpPr/>
            <p:nvPr/>
          </p:nvSpPr>
          <p:spPr>
            <a:xfrm>
              <a:off x="5516605" y="5748729"/>
              <a:ext cx="252000" cy="252000"/>
            </a:xfrm>
            <a:prstGeom prst="ellipse">
              <a:avLst/>
            </a:prstGeom>
            <a:solidFill>
              <a:schemeClr val="accen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476" name="Google Shape;2476;p42"/>
            <p:cNvSpPr/>
            <p:nvPr/>
          </p:nvSpPr>
          <p:spPr>
            <a:xfrm>
              <a:off x="5800092" y="5748729"/>
              <a:ext cx="252000" cy="252000"/>
            </a:xfrm>
            <a:prstGeom prst="ellipse">
              <a:avLst/>
            </a:prstGeom>
            <a:solidFill>
              <a:schemeClr val="accent2"/>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477" name="Google Shape;2477;p42"/>
            <p:cNvSpPr/>
            <p:nvPr/>
          </p:nvSpPr>
          <p:spPr>
            <a:xfrm>
              <a:off x="6088038" y="5748729"/>
              <a:ext cx="252000" cy="252000"/>
            </a:xfrm>
            <a:prstGeom prst="ellipse">
              <a:avLst/>
            </a:prstGeom>
            <a:solidFill>
              <a:schemeClr val="accent3"/>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478" name="Google Shape;2478;p42"/>
            <p:cNvSpPr/>
            <p:nvPr/>
          </p:nvSpPr>
          <p:spPr>
            <a:xfrm>
              <a:off x="6375984" y="5748729"/>
              <a:ext cx="252000" cy="252000"/>
            </a:xfrm>
            <a:prstGeom prst="ellipse">
              <a:avLst/>
            </a:prstGeom>
            <a:solidFill>
              <a:schemeClr val="accent4"/>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479" name="Google Shape;2479;p42"/>
            <p:cNvSpPr/>
            <p:nvPr/>
          </p:nvSpPr>
          <p:spPr>
            <a:xfrm>
              <a:off x="6659775" y="5748729"/>
              <a:ext cx="252000" cy="252000"/>
            </a:xfrm>
            <a:prstGeom prst="ellipse">
              <a:avLst/>
            </a:prstGeom>
            <a:solidFill>
              <a:schemeClr val="accent5"/>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480" name="Google Shape;2480;p42"/>
            <p:cNvSpPr txBox="1"/>
            <p:nvPr/>
          </p:nvSpPr>
          <p:spPr>
            <a:xfrm>
              <a:off x="5516606" y="5748643"/>
              <a:ext cx="263754"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481" name="Google Shape;2481;p42"/>
            <p:cNvSpPr txBox="1"/>
            <p:nvPr/>
          </p:nvSpPr>
          <p:spPr>
            <a:xfrm>
              <a:off x="5809700" y="5734353"/>
              <a:ext cx="251999"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482" name="Google Shape;2482;p42"/>
            <p:cNvSpPr txBox="1"/>
            <p:nvPr/>
          </p:nvSpPr>
          <p:spPr>
            <a:xfrm>
              <a:off x="6114080" y="5763156"/>
              <a:ext cx="24024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483" name="Google Shape;2483;p42"/>
            <p:cNvSpPr txBox="1"/>
            <p:nvPr/>
          </p:nvSpPr>
          <p:spPr>
            <a:xfrm>
              <a:off x="6371829" y="5739119"/>
              <a:ext cx="25615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484" name="Google Shape;2484;p42"/>
            <p:cNvSpPr txBox="1"/>
            <p:nvPr/>
          </p:nvSpPr>
          <p:spPr>
            <a:xfrm>
              <a:off x="6657545" y="5748641"/>
              <a:ext cx="254230"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grpSp>
      <p:sp>
        <p:nvSpPr>
          <p:cNvPr id="2485" name="Google Shape;2485;p42"/>
          <p:cNvSpPr/>
          <p:nvPr/>
        </p:nvSpPr>
        <p:spPr>
          <a:xfrm rot="10800000">
            <a:off x="8203702" y="3833915"/>
            <a:ext cx="3334316" cy="2254078"/>
          </a:xfrm>
          <a:prstGeom prst="wedgeRoundRectCallout">
            <a:avLst>
              <a:gd fmla="val 68031" name="adj1"/>
              <a:gd fmla="val -8743" name="adj2"/>
              <a:gd fmla="val 16667" name="adj3"/>
            </a:avLst>
          </a:prstGeom>
          <a:solidFill>
            <a:schemeClr val="accen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86" name="Google Shape;2486;p42"/>
          <p:cNvSpPr txBox="1"/>
          <p:nvPr/>
        </p:nvSpPr>
        <p:spPr>
          <a:xfrm>
            <a:off x="8405781" y="3914310"/>
            <a:ext cx="2918710" cy="196345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Paulo Pakde</a:t>
            </a:r>
            <a:endParaRPr/>
          </a:p>
          <a:p>
            <a:pPr indent="0" lvl="0" marL="0" marR="0" rtl="0" algn="l">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has survived not only five centuries, but also the leap into electronic typesetting. Lorem Ipsum has been the industry's standard dummy text ever since the 1500s, when an unknown printer took a galley.</a:t>
            </a:r>
            <a:endParaRPr/>
          </a:p>
          <a:p>
            <a:pPr indent="0" lvl="0" marL="0" marR="0" rtl="0" algn="l">
              <a:lnSpc>
                <a:spcPct val="50000"/>
              </a:lnSpc>
              <a:spcBef>
                <a:spcPts val="820"/>
              </a:spcBef>
              <a:spcAft>
                <a:spcPts val="0"/>
              </a:spcAft>
              <a:buClr>
                <a:srgbClr val="18232D"/>
              </a:buClr>
              <a:buSzPts val="1595"/>
              <a:buFont typeface="Arial"/>
              <a:buNone/>
            </a:pPr>
            <a:r>
              <a:t/>
            </a:r>
            <a:endParaRPr i="1" sz="1100" cap="none">
              <a:solidFill>
                <a:schemeClr val="lt1"/>
              </a:solidFill>
              <a:latin typeface="Calibri"/>
              <a:ea typeface="Calibri"/>
              <a:cs typeface="Calibri"/>
              <a:sym typeface="Calibri"/>
            </a:endParaRPr>
          </a:p>
          <a:p>
            <a:pPr indent="0" lvl="0" marL="0" marR="0" rtl="0" algn="l">
              <a:lnSpc>
                <a:spcPct val="50000"/>
              </a:lnSpc>
              <a:spcBef>
                <a:spcPts val="820"/>
              </a:spcBef>
              <a:spcAft>
                <a:spcPts val="0"/>
              </a:spcAft>
              <a:buClr>
                <a:srgbClr val="18232D"/>
              </a:buClr>
              <a:buSzPts val="1595"/>
              <a:buFont typeface="Arial"/>
              <a:buNone/>
            </a:pPr>
            <a:r>
              <a:rPr i="1" lang="id-ID" sz="1100" cap="none">
                <a:solidFill>
                  <a:schemeClr val="lt1"/>
                </a:solidFill>
                <a:latin typeface="Calibri"/>
                <a:ea typeface="Calibri"/>
                <a:cs typeface="Calibri"/>
                <a:sym typeface="Calibri"/>
              </a:rPr>
              <a:t>The Manager</a:t>
            </a:r>
            <a:endParaRPr i="1" sz="1100" cap="none">
              <a:solidFill>
                <a:schemeClr val="lt1"/>
              </a:solidFill>
              <a:latin typeface="Calibri"/>
              <a:ea typeface="Calibri"/>
              <a:cs typeface="Calibri"/>
              <a:sym typeface="Calibri"/>
            </a:endParaRPr>
          </a:p>
          <a:p>
            <a:pPr indent="0" lvl="0" marL="0" marR="0" rtl="0" algn="l">
              <a:spcBef>
                <a:spcPts val="820"/>
              </a:spcBef>
              <a:spcAft>
                <a:spcPts val="0"/>
              </a:spcAft>
              <a:buClr>
                <a:srgbClr val="18232D"/>
              </a:buClr>
              <a:buSzPts val="1595"/>
              <a:buFont typeface="Arial"/>
              <a:buNone/>
            </a:pPr>
            <a:r>
              <a:t/>
            </a:r>
            <a:endParaRPr i="1" sz="1100" cap="none">
              <a:solidFill>
                <a:schemeClr val="lt1"/>
              </a:solidFill>
              <a:latin typeface="Calibri"/>
              <a:ea typeface="Calibri"/>
              <a:cs typeface="Calibri"/>
              <a:sym typeface="Calibri"/>
            </a:endParaRPr>
          </a:p>
        </p:txBody>
      </p:sp>
      <p:grpSp>
        <p:nvGrpSpPr>
          <p:cNvPr id="2487" name="Google Shape;2487;p42"/>
          <p:cNvGrpSpPr/>
          <p:nvPr/>
        </p:nvGrpSpPr>
        <p:grpSpPr>
          <a:xfrm>
            <a:off x="8496809" y="5683239"/>
            <a:ext cx="1210631" cy="243232"/>
            <a:chOff x="5516605" y="5734353"/>
            <a:chExt cx="1395170" cy="280308"/>
          </a:xfrm>
        </p:grpSpPr>
        <p:sp>
          <p:nvSpPr>
            <p:cNvPr id="2488" name="Google Shape;2488;p42"/>
            <p:cNvSpPr/>
            <p:nvPr/>
          </p:nvSpPr>
          <p:spPr>
            <a:xfrm>
              <a:off x="5516605" y="5748729"/>
              <a:ext cx="252000" cy="252000"/>
            </a:xfrm>
            <a:prstGeom prst="ellipse">
              <a:avLst/>
            </a:prstGeom>
            <a:solidFill>
              <a:schemeClr val="accen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489" name="Google Shape;2489;p42"/>
            <p:cNvSpPr/>
            <p:nvPr/>
          </p:nvSpPr>
          <p:spPr>
            <a:xfrm>
              <a:off x="5800092" y="5748729"/>
              <a:ext cx="252000" cy="252000"/>
            </a:xfrm>
            <a:prstGeom prst="ellipse">
              <a:avLst/>
            </a:prstGeom>
            <a:solidFill>
              <a:schemeClr val="accent2"/>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490" name="Google Shape;2490;p42"/>
            <p:cNvSpPr/>
            <p:nvPr/>
          </p:nvSpPr>
          <p:spPr>
            <a:xfrm>
              <a:off x="6088038" y="5748729"/>
              <a:ext cx="252000" cy="252000"/>
            </a:xfrm>
            <a:prstGeom prst="ellipse">
              <a:avLst/>
            </a:prstGeom>
            <a:solidFill>
              <a:schemeClr val="accent3"/>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491" name="Google Shape;2491;p42"/>
            <p:cNvSpPr/>
            <p:nvPr/>
          </p:nvSpPr>
          <p:spPr>
            <a:xfrm>
              <a:off x="6375984" y="5748729"/>
              <a:ext cx="252000" cy="252000"/>
            </a:xfrm>
            <a:prstGeom prst="ellipse">
              <a:avLst/>
            </a:prstGeom>
            <a:solidFill>
              <a:schemeClr val="accent4"/>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492" name="Google Shape;2492;p42"/>
            <p:cNvSpPr/>
            <p:nvPr/>
          </p:nvSpPr>
          <p:spPr>
            <a:xfrm>
              <a:off x="6659775" y="5748729"/>
              <a:ext cx="252000" cy="252000"/>
            </a:xfrm>
            <a:prstGeom prst="ellipse">
              <a:avLst/>
            </a:prstGeom>
            <a:solidFill>
              <a:schemeClr val="accent5"/>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493" name="Google Shape;2493;p42"/>
            <p:cNvSpPr txBox="1"/>
            <p:nvPr/>
          </p:nvSpPr>
          <p:spPr>
            <a:xfrm>
              <a:off x="5516606" y="5748643"/>
              <a:ext cx="263754"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494" name="Google Shape;2494;p42"/>
            <p:cNvSpPr txBox="1"/>
            <p:nvPr/>
          </p:nvSpPr>
          <p:spPr>
            <a:xfrm>
              <a:off x="5809700" y="5734353"/>
              <a:ext cx="251999"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495" name="Google Shape;2495;p42"/>
            <p:cNvSpPr txBox="1"/>
            <p:nvPr/>
          </p:nvSpPr>
          <p:spPr>
            <a:xfrm>
              <a:off x="6114080" y="5763156"/>
              <a:ext cx="24024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496" name="Google Shape;2496;p42"/>
            <p:cNvSpPr txBox="1"/>
            <p:nvPr/>
          </p:nvSpPr>
          <p:spPr>
            <a:xfrm>
              <a:off x="6371829" y="5739119"/>
              <a:ext cx="25615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497" name="Google Shape;2497;p42"/>
            <p:cNvSpPr txBox="1"/>
            <p:nvPr/>
          </p:nvSpPr>
          <p:spPr>
            <a:xfrm>
              <a:off x="6657545" y="5748641"/>
              <a:ext cx="254230"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grpSp>
      <p:sp>
        <p:nvSpPr>
          <p:cNvPr id="2498" name="Google Shape;2498;p42"/>
          <p:cNvSpPr/>
          <p:nvPr/>
        </p:nvSpPr>
        <p:spPr>
          <a:xfrm rot="10800000">
            <a:off x="665563" y="1487927"/>
            <a:ext cx="3334316" cy="2254078"/>
          </a:xfrm>
          <a:prstGeom prst="wedgeRoundRectCallout">
            <a:avLst>
              <a:gd fmla="val -66558" name="adj1"/>
              <a:gd fmla="val 8108" name="adj2"/>
              <a:gd fmla="val 16667" name="adj3"/>
            </a:avLst>
          </a:prstGeom>
          <a:solidFill>
            <a:schemeClr val="accent6"/>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499" name="Google Shape;2499;p42"/>
          <p:cNvSpPr txBox="1"/>
          <p:nvPr/>
        </p:nvSpPr>
        <p:spPr>
          <a:xfrm>
            <a:off x="853574" y="1568322"/>
            <a:ext cx="2918710" cy="1963459"/>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Herman Dzumafo</a:t>
            </a:r>
            <a:endParaRPr/>
          </a:p>
          <a:p>
            <a:pPr indent="0" lvl="0" marL="0" marR="0" rtl="0" algn="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has survived not only five centuries, but also the leap into electronic typesetting. Lorem Ipsum has been the industry's standard dummy text ever since the 1500s, when an unknown printer took a galley.</a:t>
            </a:r>
            <a:endParaRPr/>
          </a:p>
          <a:p>
            <a:pPr indent="0" lvl="0" marL="0" marR="0" rtl="0" algn="r">
              <a:lnSpc>
                <a:spcPct val="50000"/>
              </a:lnSpc>
              <a:spcBef>
                <a:spcPts val="820"/>
              </a:spcBef>
              <a:spcAft>
                <a:spcPts val="0"/>
              </a:spcAft>
              <a:buClr>
                <a:srgbClr val="18232D"/>
              </a:buClr>
              <a:buSzPts val="1595"/>
              <a:buFont typeface="Arial"/>
              <a:buNone/>
            </a:pPr>
            <a:r>
              <a:t/>
            </a:r>
            <a:endParaRPr i="1" sz="1100" cap="none">
              <a:solidFill>
                <a:schemeClr val="lt1"/>
              </a:solidFill>
              <a:latin typeface="Calibri"/>
              <a:ea typeface="Calibri"/>
              <a:cs typeface="Calibri"/>
              <a:sym typeface="Calibri"/>
            </a:endParaRPr>
          </a:p>
          <a:p>
            <a:pPr indent="0" lvl="0" marL="0" marR="0" rtl="0" algn="r">
              <a:lnSpc>
                <a:spcPct val="50000"/>
              </a:lnSpc>
              <a:spcBef>
                <a:spcPts val="820"/>
              </a:spcBef>
              <a:spcAft>
                <a:spcPts val="0"/>
              </a:spcAft>
              <a:buClr>
                <a:srgbClr val="18232D"/>
              </a:buClr>
              <a:buSzPts val="1595"/>
              <a:buFont typeface="Arial"/>
              <a:buNone/>
            </a:pPr>
            <a:r>
              <a:rPr i="1" lang="id-ID" sz="1100" cap="none">
                <a:solidFill>
                  <a:schemeClr val="lt1"/>
                </a:solidFill>
                <a:latin typeface="Calibri"/>
                <a:ea typeface="Calibri"/>
                <a:cs typeface="Calibri"/>
                <a:sym typeface="Calibri"/>
              </a:rPr>
              <a:t>The Manager</a:t>
            </a:r>
            <a:endParaRPr i="1" sz="1100" cap="none">
              <a:solidFill>
                <a:schemeClr val="lt1"/>
              </a:solidFill>
              <a:latin typeface="Calibri"/>
              <a:ea typeface="Calibri"/>
              <a:cs typeface="Calibri"/>
              <a:sym typeface="Calibri"/>
            </a:endParaRPr>
          </a:p>
          <a:p>
            <a:pPr indent="0" lvl="0" marL="0" marR="0" rtl="0" algn="r">
              <a:spcBef>
                <a:spcPts val="820"/>
              </a:spcBef>
              <a:spcAft>
                <a:spcPts val="0"/>
              </a:spcAft>
              <a:buClr>
                <a:srgbClr val="18232D"/>
              </a:buClr>
              <a:buSzPts val="1595"/>
              <a:buFont typeface="Arial"/>
              <a:buNone/>
            </a:pPr>
            <a:r>
              <a:t/>
            </a:r>
            <a:endParaRPr i="1" sz="1100" cap="none">
              <a:solidFill>
                <a:schemeClr val="lt1"/>
              </a:solidFill>
              <a:latin typeface="Calibri"/>
              <a:ea typeface="Calibri"/>
              <a:cs typeface="Calibri"/>
              <a:sym typeface="Calibri"/>
            </a:endParaRPr>
          </a:p>
        </p:txBody>
      </p:sp>
      <p:grpSp>
        <p:nvGrpSpPr>
          <p:cNvPr id="2500" name="Google Shape;2500;p42"/>
          <p:cNvGrpSpPr/>
          <p:nvPr/>
        </p:nvGrpSpPr>
        <p:grpSpPr>
          <a:xfrm>
            <a:off x="2449845" y="3337251"/>
            <a:ext cx="1210631" cy="243232"/>
            <a:chOff x="5516605" y="5734353"/>
            <a:chExt cx="1395170" cy="280308"/>
          </a:xfrm>
        </p:grpSpPr>
        <p:sp>
          <p:nvSpPr>
            <p:cNvPr id="2501" name="Google Shape;2501;p42"/>
            <p:cNvSpPr/>
            <p:nvPr/>
          </p:nvSpPr>
          <p:spPr>
            <a:xfrm>
              <a:off x="5516605" y="5748729"/>
              <a:ext cx="252000" cy="252000"/>
            </a:xfrm>
            <a:prstGeom prst="ellipse">
              <a:avLst/>
            </a:prstGeom>
            <a:solidFill>
              <a:schemeClr val="accen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502" name="Google Shape;2502;p42"/>
            <p:cNvSpPr/>
            <p:nvPr/>
          </p:nvSpPr>
          <p:spPr>
            <a:xfrm>
              <a:off x="5800092" y="5748729"/>
              <a:ext cx="252000" cy="252000"/>
            </a:xfrm>
            <a:prstGeom prst="ellipse">
              <a:avLst/>
            </a:prstGeom>
            <a:solidFill>
              <a:schemeClr val="accent2"/>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503" name="Google Shape;2503;p42"/>
            <p:cNvSpPr/>
            <p:nvPr/>
          </p:nvSpPr>
          <p:spPr>
            <a:xfrm>
              <a:off x="6088038" y="5748729"/>
              <a:ext cx="252000" cy="252000"/>
            </a:xfrm>
            <a:prstGeom prst="ellipse">
              <a:avLst/>
            </a:prstGeom>
            <a:solidFill>
              <a:schemeClr val="accent3"/>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504" name="Google Shape;2504;p42"/>
            <p:cNvSpPr/>
            <p:nvPr/>
          </p:nvSpPr>
          <p:spPr>
            <a:xfrm>
              <a:off x="6375984" y="5748729"/>
              <a:ext cx="252000" cy="252000"/>
            </a:xfrm>
            <a:prstGeom prst="ellipse">
              <a:avLst/>
            </a:prstGeom>
            <a:solidFill>
              <a:schemeClr val="accent4"/>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505" name="Google Shape;2505;p42"/>
            <p:cNvSpPr/>
            <p:nvPr/>
          </p:nvSpPr>
          <p:spPr>
            <a:xfrm>
              <a:off x="6659775" y="5748729"/>
              <a:ext cx="252000" cy="252000"/>
            </a:xfrm>
            <a:prstGeom prst="ellipse">
              <a:avLst/>
            </a:prstGeom>
            <a:solidFill>
              <a:schemeClr val="accent5"/>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506" name="Google Shape;2506;p42"/>
            <p:cNvSpPr txBox="1"/>
            <p:nvPr/>
          </p:nvSpPr>
          <p:spPr>
            <a:xfrm>
              <a:off x="5516606" y="5748643"/>
              <a:ext cx="263754"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507" name="Google Shape;2507;p42"/>
            <p:cNvSpPr txBox="1"/>
            <p:nvPr/>
          </p:nvSpPr>
          <p:spPr>
            <a:xfrm>
              <a:off x="5809700" y="5734353"/>
              <a:ext cx="251999"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508" name="Google Shape;2508;p42"/>
            <p:cNvSpPr txBox="1"/>
            <p:nvPr/>
          </p:nvSpPr>
          <p:spPr>
            <a:xfrm>
              <a:off x="6114080" y="5763156"/>
              <a:ext cx="24024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509" name="Google Shape;2509;p42"/>
            <p:cNvSpPr txBox="1"/>
            <p:nvPr/>
          </p:nvSpPr>
          <p:spPr>
            <a:xfrm>
              <a:off x="6371829" y="5739119"/>
              <a:ext cx="25615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510" name="Google Shape;2510;p42"/>
            <p:cNvSpPr txBox="1"/>
            <p:nvPr/>
          </p:nvSpPr>
          <p:spPr>
            <a:xfrm>
              <a:off x="6657545" y="5748641"/>
              <a:ext cx="254230"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grpSp>
      <p:sp>
        <p:nvSpPr>
          <p:cNvPr id="2511" name="Google Shape;2511;p42"/>
          <p:cNvSpPr/>
          <p:nvPr/>
        </p:nvSpPr>
        <p:spPr>
          <a:xfrm rot="10800000">
            <a:off x="665563" y="3833914"/>
            <a:ext cx="3334316" cy="2254078"/>
          </a:xfrm>
          <a:prstGeom prst="wedgeRoundRectCallout">
            <a:avLst>
              <a:gd fmla="val -67401" name="adj1"/>
              <a:gd fmla="val -8743" name="adj2"/>
              <a:gd fmla="val 16667" name="adj3"/>
            </a:avLst>
          </a:prstGeom>
          <a:solidFill>
            <a:schemeClr val="accent5"/>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512" name="Google Shape;2512;p42"/>
          <p:cNvSpPr txBox="1"/>
          <p:nvPr/>
        </p:nvSpPr>
        <p:spPr>
          <a:xfrm>
            <a:off x="853574" y="3914309"/>
            <a:ext cx="2918710" cy="1963459"/>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2320"/>
              <a:buFont typeface="Arial"/>
              <a:buNone/>
            </a:pPr>
            <a:r>
              <a:rPr b="1" lang="id-ID" sz="1600" cap="none">
                <a:solidFill>
                  <a:schemeClr val="lt1"/>
                </a:solidFill>
                <a:latin typeface="Calibri"/>
                <a:ea typeface="Calibri"/>
                <a:cs typeface="Calibri"/>
                <a:sym typeface="Calibri"/>
              </a:rPr>
              <a:t>Bob Tutupoli</a:t>
            </a:r>
            <a:endParaRPr/>
          </a:p>
          <a:p>
            <a:pPr indent="0" lvl="0" marL="0" marR="0" rtl="0" algn="r">
              <a:spcBef>
                <a:spcPts val="820"/>
              </a:spcBef>
              <a:spcAft>
                <a:spcPts val="0"/>
              </a:spcAft>
              <a:buClr>
                <a:srgbClr val="18232D"/>
              </a:buClr>
              <a:buSzPts val="1595"/>
              <a:buFont typeface="Arial"/>
              <a:buNone/>
            </a:pPr>
            <a:r>
              <a:rPr lang="id-ID" sz="1100" cap="none">
                <a:solidFill>
                  <a:schemeClr val="lt1"/>
                </a:solidFill>
                <a:latin typeface="Calibri"/>
                <a:ea typeface="Calibri"/>
                <a:cs typeface="Calibri"/>
                <a:sym typeface="Calibri"/>
              </a:rPr>
              <a:t>It has survived not only five centuries, but also the leap into electronic typesetting. Lorem Ipsum has been the industry's standard dummy text ever since the 1500s, when an unknown printer took a galley.</a:t>
            </a:r>
            <a:endParaRPr/>
          </a:p>
          <a:p>
            <a:pPr indent="0" lvl="0" marL="0" marR="0" rtl="0" algn="r">
              <a:lnSpc>
                <a:spcPct val="50000"/>
              </a:lnSpc>
              <a:spcBef>
                <a:spcPts val="820"/>
              </a:spcBef>
              <a:spcAft>
                <a:spcPts val="0"/>
              </a:spcAft>
              <a:buClr>
                <a:srgbClr val="18232D"/>
              </a:buClr>
              <a:buSzPts val="1595"/>
              <a:buFont typeface="Arial"/>
              <a:buNone/>
            </a:pPr>
            <a:r>
              <a:t/>
            </a:r>
            <a:endParaRPr i="1" sz="1100" cap="none">
              <a:solidFill>
                <a:schemeClr val="lt1"/>
              </a:solidFill>
              <a:latin typeface="Calibri"/>
              <a:ea typeface="Calibri"/>
              <a:cs typeface="Calibri"/>
              <a:sym typeface="Calibri"/>
            </a:endParaRPr>
          </a:p>
          <a:p>
            <a:pPr indent="0" lvl="0" marL="0" marR="0" rtl="0" algn="r">
              <a:lnSpc>
                <a:spcPct val="50000"/>
              </a:lnSpc>
              <a:spcBef>
                <a:spcPts val="820"/>
              </a:spcBef>
              <a:spcAft>
                <a:spcPts val="0"/>
              </a:spcAft>
              <a:buClr>
                <a:srgbClr val="18232D"/>
              </a:buClr>
              <a:buSzPts val="1595"/>
              <a:buFont typeface="Arial"/>
              <a:buNone/>
            </a:pPr>
            <a:r>
              <a:rPr i="1" lang="id-ID" sz="1100" cap="none">
                <a:solidFill>
                  <a:schemeClr val="lt1"/>
                </a:solidFill>
                <a:latin typeface="Calibri"/>
                <a:ea typeface="Calibri"/>
                <a:cs typeface="Calibri"/>
                <a:sym typeface="Calibri"/>
              </a:rPr>
              <a:t>The Manager</a:t>
            </a:r>
            <a:endParaRPr i="1" sz="1100" cap="none">
              <a:solidFill>
                <a:schemeClr val="lt1"/>
              </a:solidFill>
              <a:latin typeface="Calibri"/>
              <a:ea typeface="Calibri"/>
              <a:cs typeface="Calibri"/>
              <a:sym typeface="Calibri"/>
            </a:endParaRPr>
          </a:p>
          <a:p>
            <a:pPr indent="0" lvl="0" marL="0" marR="0" rtl="0" algn="r">
              <a:spcBef>
                <a:spcPts val="820"/>
              </a:spcBef>
              <a:spcAft>
                <a:spcPts val="0"/>
              </a:spcAft>
              <a:buClr>
                <a:srgbClr val="18232D"/>
              </a:buClr>
              <a:buSzPts val="1595"/>
              <a:buFont typeface="Arial"/>
              <a:buNone/>
            </a:pPr>
            <a:r>
              <a:t/>
            </a:r>
            <a:endParaRPr i="1" sz="1100" cap="none">
              <a:solidFill>
                <a:schemeClr val="lt1"/>
              </a:solidFill>
              <a:latin typeface="Calibri"/>
              <a:ea typeface="Calibri"/>
              <a:cs typeface="Calibri"/>
              <a:sym typeface="Calibri"/>
            </a:endParaRPr>
          </a:p>
        </p:txBody>
      </p:sp>
      <p:grpSp>
        <p:nvGrpSpPr>
          <p:cNvPr id="2513" name="Google Shape;2513;p42"/>
          <p:cNvGrpSpPr/>
          <p:nvPr/>
        </p:nvGrpSpPr>
        <p:grpSpPr>
          <a:xfrm>
            <a:off x="2449845" y="5683238"/>
            <a:ext cx="1210631" cy="243232"/>
            <a:chOff x="5516605" y="5734353"/>
            <a:chExt cx="1395170" cy="280308"/>
          </a:xfrm>
        </p:grpSpPr>
        <p:sp>
          <p:nvSpPr>
            <p:cNvPr id="2514" name="Google Shape;2514;p42"/>
            <p:cNvSpPr/>
            <p:nvPr/>
          </p:nvSpPr>
          <p:spPr>
            <a:xfrm>
              <a:off x="5516605" y="5748729"/>
              <a:ext cx="252000" cy="252000"/>
            </a:xfrm>
            <a:prstGeom prst="ellipse">
              <a:avLst/>
            </a:prstGeom>
            <a:solidFill>
              <a:schemeClr val="accent1"/>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515" name="Google Shape;2515;p42"/>
            <p:cNvSpPr/>
            <p:nvPr/>
          </p:nvSpPr>
          <p:spPr>
            <a:xfrm>
              <a:off x="5800092" y="5748729"/>
              <a:ext cx="252000" cy="252000"/>
            </a:xfrm>
            <a:prstGeom prst="ellipse">
              <a:avLst/>
            </a:prstGeom>
            <a:solidFill>
              <a:schemeClr val="accent2"/>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516" name="Google Shape;2516;p42"/>
            <p:cNvSpPr/>
            <p:nvPr/>
          </p:nvSpPr>
          <p:spPr>
            <a:xfrm>
              <a:off x="6088038" y="5748729"/>
              <a:ext cx="252000" cy="252000"/>
            </a:xfrm>
            <a:prstGeom prst="ellipse">
              <a:avLst/>
            </a:prstGeom>
            <a:solidFill>
              <a:schemeClr val="accent3"/>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517" name="Google Shape;2517;p42"/>
            <p:cNvSpPr/>
            <p:nvPr/>
          </p:nvSpPr>
          <p:spPr>
            <a:xfrm>
              <a:off x="6375984" y="5748729"/>
              <a:ext cx="252000" cy="252000"/>
            </a:xfrm>
            <a:prstGeom prst="ellipse">
              <a:avLst/>
            </a:prstGeom>
            <a:solidFill>
              <a:schemeClr val="accent4"/>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518" name="Google Shape;2518;p42"/>
            <p:cNvSpPr/>
            <p:nvPr/>
          </p:nvSpPr>
          <p:spPr>
            <a:xfrm>
              <a:off x="6659775" y="5748729"/>
              <a:ext cx="252000" cy="252000"/>
            </a:xfrm>
            <a:prstGeom prst="ellipse">
              <a:avLst/>
            </a:prstGeom>
            <a:solidFill>
              <a:schemeClr val="accent5"/>
            </a:solidFill>
            <a:ln cap="flat" cmpd="sng" w="127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Calibri"/>
                <a:ea typeface="Calibri"/>
                <a:cs typeface="Calibri"/>
                <a:sym typeface="Calibri"/>
              </a:endParaRPr>
            </a:p>
          </p:txBody>
        </p:sp>
        <p:sp>
          <p:nvSpPr>
            <p:cNvPr id="2519" name="Google Shape;2519;p42"/>
            <p:cNvSpPr txBox="1"/>
            <p:nvPr/>
          </p:nvSpPr>
          <p:spPr>
            <a:xfrm>
              <a:off x="5516606" y="5748643"/>
              <a:ext cx="263754"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520" name="Google Shape;2520;p42"/>
            <p:cNvSpPr txBox="1"/>
            <p:nvPr/>
          </p:nvSpPr>
          <p:spPr>
            <a:xfrm>
              <a:off x="5809700" y="5734353"/>
              <a:ext cx="251999"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sp>
          <p:nvSpPr>
            <p:cNvPr id="2521" name="Google Shape;2521;p42"/>
            <p:cNvSpPr txBox="1"/>
            <p:nvPr/>
          </p:nvSpPr>
          <p:spPr>
            <a:xfrm>
              <a:off x="6114080" y="5763156"/>
              <a:ext cx="24024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522" name="Google Shape;2522;p42"/>
            <p:cNvSpPr txBox="1"/>
            <p:nvPr/>
          </p:nvSpPr>
          <p:spPr>
            <a:xfrm>
              <a:off x="6371829" y="5739119"/>
              <a:ext cx="256155" cy="24828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8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2523" name="Google Shape;2523;p42"/>
            <p:cNvSpPr txBox="1"/>
            <p:nvPr/>
          </p:nvSpPr>
          <p:spPr>
            <a:xfrm>
              <a:off x="6657545" y="5748641"/>
              <a:ext cx="254230" cy="266018"/>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900">
                  <a:solidFill>
                    <a:schemeClr val="lt1"/>
                  </a:solidFill>
                  <a:latin typeface="Arial"/>
                  <a:ea typeface="Arial"/>
                  <a:cs typeface="Arial"/>
                  <a:sym typeface="Arial"/>
                </a:rPr>
                <a:t></a:t>
              </a:r>
              <a:endParaRPr/>
            </a:p>
          </p:txBody>
        </p:sp>
      </p:grpSp>
      <p:pic>
        <p:nvPicPr>
          <p:cNvPr id="2524" name="Google Shape;2524;p42"/>
          <p:cNvPicPr preferRelativeResize="0"/>
          <p:nvPr>
            <p:ph idx="5" type="pic"/>
          </p:nvPr>
        </p:nvPicPr>
        <p:blipFill rotWithShape="1">
          <a:blip r:embed="rId3">
            <a:alphaModFix/>
          </a:blip>
          <a:srcRect b="0" l="21839" r="21840" t="0"/>
          <a:stretch/>
        </p:blipFill>
        <p:spPr>
          <a:xfrm>
            <a:off x="4586357" y="2204671"/>
            <a:ext cx="1260000" cy="1260000"/>
          </a:xfrm>
          <a:prstGeom prst="rect">
            <a:avLst/>
          </a:prstGeom>
          <a:noFill/>
          <a:ln>
            <a:noFill/>
          </a:ln>
        </p:spPr>
      </p:pic>
      <p:pic>
        <p:nvPicPr>
          <p:cNvPr id="2525" name="Google Shape;2525;p42"/>
          <p:cNvPicPr preferRelativeResize="0"/>
          <p:nvPr>
            <p:ph idx="2" type="pic"/>
          </p:nvPr>
        </p:nvPicPr>
        <p:blipFill rotWithShape="1">
          <a:blip r:embed="rId3">
            <a:alphaModFix/>
          </a:blip>
          <a:srcRect b="0" l="21839" r="21840" t="0"/>
          <a:stretch/>
        </p:blipFill>
        <p:spPr>
          <a:xfrm>
            <a:off x="6340835" y="2204671"/>
            <a:ext cx="1260000" cy="1260000"/>
          </a:xfrm>
          <a:prstGeom prst="rect">
            <a:avLst/>
          </a:prstGeom>
          <a:noFill/>
          <a:ln>
            <a:noFill/>
          </a:ln>
        </p:spPr>
      </p:pic>
      <p:pic>
        <p:nvPicPr>
          <p:cNvPr id="2526" name="Google Shape;2526;p42"/>
          <p:cNvPicPr preferRelativeResize="0"/>
          <p:nvPr>
            <p:ph idx="4" type="pic"/>
          </p:nvPr>
        </p:nvPicPr>
        <p:blipFill rotWithShape="1">
          <a:blip r:embed="rId4">
            <a:alphaModFix/>
          </a:blip>
          <a:srcRect b="0" l="21875" r="21874" t="0"/>
          <a:stretch/>
        </p:blipFill>
        <p:spPr>
          <a:xfrm>
            <a:off x="6340835" y="4045400"/>
            <a:ext cx="1260000" cy="1260000"/>
          </a:xfrm>
          <a:prstGeom prst="rect">
            <a:avLst/>
          </a:prstGeom>
          <a:noFill/>
          <a:ln>
            <a:noFill/>
          </a:ln>
        </p:spPr>
      </p:pic>
      <p:pic>
        <p:nvPicPr>
          <p:cNvPr id="2527" name="Google Shape;2527;p42"/>
          <p:cNvPicPr preferRelativeResize="0"/>
          <p:nvPr>
            <p:ph idx="3" type="pic"/>
          </p:nvPr>
        </p:nvPicPr>
        <p:blipFill rotWithShape="1">
          <a:blip r:embed="rId4">
            <a:alphaModFix/>
          </a:blip>
          <a:srcRect b="0" l="21875" r="21874" t="0"/>
          <a:stretch/>
        </p:blipFill>
        <p:spPr>
          <a:xfrm>
            <a:off x="4586357" y="4045400"/>
            <a:ext cx="1260000" cy="1260000"/>
          </a:xfrm>
          <a:prstGeom prst="rect">
            <a:avLst/>
          </a:prstGeom>
          <a:noFill/>
          <a:ln>
            <a:noFill/>
          </a:ln>
        </p:spPr>
      </p:pic>
    </p:spTree>
  </p:cSld>
  <p:clrMapOvr>
    <a:masterClrMapping/>
  </p:clrMapOvr>
  <mc:AlternateContent>
    <mc:Choice Requires="p14">
      <p:transition spd="slow" p14:dur="1250">
        <p14:flip dir="l"/>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466"/>
                                        </p:tgtEl>
                                        <p:attrNameLst>
                                          <p:attrName>style.visibility</p:attrName>
                                        </p:attrNameLst>
                                      </p:cBhvr>
                                      <p:to>
                                        <p:strVal val="visible"/>
                                      </p:to>
                                    </p:set>
                                    <p:animEffect filter="fade" transition="in">
                                      <p:cBhvr>
                                        <p:cTn dur="1000"/>
                                        <p:tgtEl>
                                          <p:spTgt spid="2466"/>
                                        </p:tgtEl>
                                      </p:cBhvr>
                                    </p:animEffect>
                                  </p:childTnLst>
                                </p:cTn>
                              </p:par>
                              <p:par>
                                <p:cTn fill="hold" nodeType="withEffect" presetClass="entr" presetID="10" presetSubtype="0">
                                  <p:stCondLst>
                                    <p:cond delay="500"/>
                                  </p:stCondLst>
                                  <p:childTnLst>
                                    <p:set>
                                      <p:cBhvr>
                                        <p:cTn dur="1" fill="hold">
                                          <p:stCondLst>
                                            <p:cond delay="0"/>
                                          </p:stCondLst>
                                        </p:cTn>
                                        <p:tgtEl>
                                          <p:spTgt spid="2467"/>
                                        </p:tgtEl>
                                        <p:attrNameLst>
                                          <p:attrName>style.visibility</p:attrName>
                                        </p:attrNameLst>
                                      </p:cBhvr>
                                      <p:to>
                                        <p:strVal val="visible"/>
                                      </p:to>
                                    </p:set>
                                    <p:animEffect filter="fade" transition="in">
                                      <p:cBhvr>
                                        <p:cTn dur="1000"/>
                                        <p:tgtEl>
                                          <p:spTgt spid="2467"/>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472"/>
                                        </p:tgtEl>
                                        <p:attrNameLst>
                                          <p:attrName>style.visibility</p:attrName>
                                        </p:attrNameLst>
                                      </p:cBhvr>
                                      <p:to>
                                        <p:strVal val="visible"/>
                                      </p:to>
                                    </p:set>
                                    <p:animEffect filter="fade" transition="in">
                                      <p:cBhvr>
                                        <p:cTn dur="1500"/>
                                        <p:tgtEl>
                                          <p:spTgt spid="2472"/>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2473"/>
                                        </p:tgtEl>
                                        <p:attrNameLst>
                                          <p:attrName>style.visibility</p:attrName>
                                        </p:attrNameLst>
                                      </p:cBhvr>
                                      <p:to>
                                        <p:strVal val="visible"/>
                                      </p:to>
                                    </p:set>
                                    <p:animEffect filter="fade" transition="in">
                                      <p:cBhvr>
                                        <p:cTn dur="500"/>
                                        <p:tgtEl>
                                          <p:spTgt spid="2473"/>
                                        </p:tgtEl>
                                      </p:cBhvr>
                                    </p:animEffect>
                                  </p:childTnLst>
                                </p:cTn>
                              </p:par>
                            </p:childTnLst>
                          </p:cTn>
                        </p:par>
                        <p:par>
                          <p:cTn fill="hold">
                            <p:stCondLst>
                              <p:cond delay="3000"/>
                            </p:stCondLst>
                            <p:childTnLst>
                              <p:par>
                                <p:cTn fill="hold" nodeType="afterEffect" presetClass="entr" presetID="23" presetSubtype="16">
                                  <p:stCondLst>
                                    <p:cond delay="0"/>
                                  </p:stCondLst>
                                  <p:childTnLst>
                                    <p:set>
                                      <p:cBhvr>
                                        <p:cTn dur="1" fill="hold">
                                          <p:stCondLst>
                                            <p:cond delay="0"/>
                                          </p:stCondLst>
                                        </p:cTn>
                                        <p:tgtEl>
                                          <p:spTgt spid="2474"/>
                                        </p:tgtEl>
                                        <p:attrNameLst>
                                          <p:attrName>style.visibility</p:attrName>
                                        </p:attrNameLst>
                                      </p:cBhvr>
                                      <p:to>
                                        <p:strVal val="visible"/>
                                      </p:to>
                                    </p:set>
                                    <p:anim calcmode="lin" valueType="num">
                                      <p:cBhvr additive="base">
                                        <p:cTn dur="500"/>
                                        <p:tgtEl>
                                          <p:spTgt spid="2474"/>
                                        </p:tgtEl>
                                        <p:attrNameLst>
                                          <p:attrName>ppt_w</p:attrName>
                                        </p:attrNameLst>
                                      </p:cBhvr>
                                      <p:tavLst>
                                        <p:tav fmla="" tm="0">
                                          <p:val>
                                            <p:strVal val="0"/>
                                          </p:val>
                                        </p:tav>
                                        <p:tav fmla="" tm="100000">
                                          <p:val>
                                            <p:strVal val="#ppt_w"/>
                                          </p:val>
                                        </p:tav>
                                      </p:tavLst>
                                    </p:anim>
                                    <p:anim calcmode="lin" valueType="num">
                                      <p:cBhvr additive="base">
                                        <p:cTn dur="500"/>
                                        <p:tgtEl>
                                          <p:spTgt spid="2474"/>
                                        </p:tgtEl>
                                        <p:attrNameLst>
                                          <p:attrName>ppt_h</p:attrName>
                                        </p:attrNameLst>
                                      </p:cBhvr>
                                      <p:tavLst>
                                        <p:tav fmla="" tm="0">
                                          <p:val>
                                            <p:strVal val="0"/>
                                          </p:val>
                                        </p:tav>
                                        <p:tav fmla="" tm="100000">
                                          <p:val>
                                            <p:strVal val="#ppt_h"/>
                                          </p:val>
                                        </p:tav>
                                      </p:tavLst>
                                    </p:anim>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2485"/>
                                        </p:tgtEl>
                                        <p:attrNameLst>
                                          <p:attrName>style.visibility</p:attrName>
                                        </p:attrNameLst>
                                      </p:cBhvr>
                                      <p:to>
                                        <p:strVal val="visible"/>
                                      </p:to>
                                    </p:set>
                                    <p:animEffect filter="fade" transition="in">
                                      <p:cBhvr>
                                        <p:cTn dur="1500"/>
                                        <p:tgtEl>
                                          <p:spTgt spid="2485"/>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2486"/>
                                        </p:tgtEl>
                                        <p:attrNameLst>
                                          <p:attrName>style.visibility</p:attrName>
                                        </p:attrNameLst>
                                      </p:cBhvr>
                                      <p:to>
                                        <p:strVal val="visible"/>
                                      </p:to>
                                    </p:set>
                                    <p:animEffect filter="fade" transition="in">
                                      <p:cBhvr>
                                        <p:cTn dur="500"/>
                                        <p:tgtEl>
                                          <p:spTgt spid="2486"/>
                                        </p:tgtEl>
                                      </p:cBhvr>
                                    </p:animEffect>
                                  </p:childTnLst>
                                </p:cTn>
                              </p:par>
                            </p:childTnLst>
                          </p:cTn>
                        </p:par>
                        <p:par>
                          <p:cTn fill="hold">
                            <p:stCondLst>
                              <p:cond delay="5500"/>
                            </p:stCondLst>
                            <p:childTnLst>
                              <p:par>
                                <p:cTn fill="hold" nodeType="afterEffect" presetClass="entr" presetID="23" presetSubtype="16">
                                  <p:stCondLst>
                                    <p:cond delay="0"/>
                                  </p:stCondLst>
                                  <p:childTnLst>
                                    <p:set>
                                      <p:cBhvr>
                                        <p:cTn dur="1" fill="hold">
                                          <p:stCondLst>
                                            <p:cond delay="0"/>
                                          </p:stCondLst>
                                        </p:cTn>
                                        <p:tgtEl>
                                          <p:spTgt spid="2487"/>
                                        </p:tgtEl>
                                        <p:attrNameLst>
                                          <p:attrName>style.visibility</p:attrName>
                                        </p:attrNameLst>
                                      </p:cBhvr>
                                      <p:to>
                                        <p:strVal val="visible"/>
                                      </p:to>
                                    </p:set>
                                    <p:anim calcmode="lin" valueType="num">
                                      <p:cBhvr additive="base">
                                        <p:cTn dur="500"/>
                                        <p:tgtEl>
                                          <p:spTgt spid="2487"/>
                                        </p:tgtEl>
                                        <p:attrNameLst>
                                          <p:attrName>ppt_w</p:attrName>
                                        </p:attrNameLst>
                                      </p:cBhvr>
                                      <p:tavLst>
                                        <p:tav fmla="" tm="0">
                                          <p:val>
                                            <p:strVal val="0"/>
                                          </p:val>
                                        </p:tav>
                                        <p:tav fmla="" tm="100000">
                                          <p:val>
                                            <p:strVal val="#ppt_w"/>
                                          </p:val>
                                        </p:tav>
                                      </p:tavLst>
                                    </p:anim>
                                    <p:anim calcmode="lin" valueType="num">
                                      <p:cBhvr additive="base">
                                        <p:cTn dur="500"/>
                                        <p:tgtEl>
                                          <p:spTgt spid="2487"/>
                                        </p:tgtEl>
                                        <p:attrNameLst>
                                          <p:attrName>ppt_h</p:attrName>
                                        </p:attrNameLst>
                                      </p:cBhvr>
                                      <p:tavLst>
                                        <p:tav fmla="" tm="0">
                                          <p:val>
                                            <p:strVal val="0"/>
                                          </p:val>
                                        </p:tav>
                                        <p:tav fmla="" tm="100000">
                                          <p:val>
                                            <p:strVal val="#ppt_h"/>
                                          </p:val>
                                        </p:tav>
                                      </p:tavLst>
                                    </p:anim>
                                  </p:childTnLst>
                                </p:cTn>
                              </p:par>
                            </p:childTnLst>
                          </p:cTn>
                        </p:par>
                        <p:par>
                          <p:cTn fill="hold">
                            <p:stCondLst>
                              <p:cond delay="6000"/>
                            </p:stCondLst>
                            <p:childTnLst>
                              <p:par>
                                <p:cTn fill="hold" nodeType="afterEffect" presetClass="entr" presetID="10" presetSubtype="0">
                                  <p:stCondLst>
                                    <p:cond delay="0"/>
                                  </p:stCondLst>
                                  <p:childTnLst>
                                    <p:set>
                                      <p:cBhvr>
                                        <p:cTn dur="1" fill="hold">
                                          <p:stCondLst>
                                            <p:cond delay="0"/>
                                          </p:stCondLst>
                                        </p:cTn>
                                        <p:tgtEl>
                                          <p:spTgt spid="2498"/>
                                        </p:tgtEl>
                                        <p:attrNameLst>
                                          <p:attrName>style.visibility</p:attrName>
                                        </p:attrNameLst>
                                      </p:cBhvr>
                                      <p:to>
                                        <p:strVal val="visible"/>
                                      </p:to>
                                    </p:set>
                                    <p:animEffect filter="fade" transition="in">
                                      <p:cBhvr>
                                        <p:cTn dur="1500"/>
                                        <p:tgtEl>
                                          <p:spTgt spid="2498"/>
                                        </p:tgtEl>
                                      </p:cBhvr>
                                    </p:animEffect>
                                  </p:childTnLst>
                                </p:cTn>
                              </p:par>
                            </p:childTnLst>
                          </p:cTn>
                        </p:par>
                        <p:par>
                          <p:cTn fill="hold">
                            <p:stCondLst>
                              <p:cond delay="7500"/>
                            </p:stCondLst>
                            <p:childTnLst>
                              <p:par>
                                <p:cTn fill="hold" nodeType="afterEffect" presetClass="entr" presetID="10" presetSubtype="0">
                                  <p:stCondLst>
                                    <p:cond delay="0"/>
                                  </p:stCondLst>
                                  <p:childTnLst>
                                    <p:set>
                                      <p:cBhvr>
                                        <p:cTn dur="1" fill="hold">
                                          <p:stCondLst>
                                            <p:cond delay="0"/>
                                          </p:stCondLst>
                                        </p:cTn>
                                        <p:tgtEl>
                                          <p:spTgt spid="2499"/>
                                        </p:tgtEl>
                                        <p:attrNameLst>
                                          <p:attrName>style.visibility</p:attrName>
                                        </p:attrNameLst>
                                      </p:cBhvr>
                                      <p:to>
                                        <p:strVal val="visible"/>
                                      </p:to>
                                    </p:set>
                                    <p:animEffect filter="fade" transition="in">
                                      <p:cBhvr>
                                        <p:cTn dur="500"/>
                                        <p:tgtEl>
                                          <p:spTgt spid="2499"/>
                                        </p:tgtEl>
                                      </p:cBhvr>
                                    </p:animEffect>
                                  </p:childTnLst>
                                </p:cTn>
                              </p:par>
                            </p:childTnLst>
                          </p:cTn>
                        </p:par>
                        <p:par>
                          <p:cTn fill="hold">
                            <p:stCondLst>
                              <p:cond delay="8000"/>
                            </p:stCondLst>
                            <p:childTnLst>
                              <p:par>
                                <p:cTn fill="hold" nodeType="afterEffect" presetClass="entr" presetID="23" presetSubtype="16">
                                  <p:stCondLst>
                                    <p:cond delay="0"/>
                                  </p:stCondLst>
                                  <p:childTnLst>
                                    <p:set>
                                      <p:cBhvr>
                                        <p:cTn dur="1" fill="hold">
                                          <p:stCondLst>
                                            <p:cond delay="0"/>
                                          </p:stCondLst>
                                        </p:cTn>
                                        <p:tgtEl>
                                          <p:spTgt spid="2500"/>
                                        </p:tgtEl>
                                        <p:attrNameLst>
                                          <p:attrName>style.visibility</p:attrName>
                                        </p:attrNameLst>
                                      </p:cBhvr>
                                      <p:to>
                                        <p:strVal val="visible"/>
                                      </p:to>
                                    </p:set>
                                    <p:anim calcmode="lin" valueType="num">
                                      <p:cBhvr additive="base">
                                        <p:cTn dur="500"/>
                                        <p:tgtEl>
                                          <p:spTgt spid="2500"/>
                                        </p:tgtEl>
                                        <p:attrNameLst>
                                          <p:attrName>ppt_w</p:attrName>
                                        </p:attrNameLst>
                                      </p:cBhvr>
                                      <p:tavLst>
                                        <p:tav fmla="" tm="0">
                                          <p:val>
                                            <p:strVal val="0"/>
                                          </p:val>
                                        </p:tav>
                                        <p:tav fmla="" tm="100000">
                                          <p:val>
                                            <p:strVal val="#ppt_w"/>
                                          </p:val>
                                        </p:tav>
                                      </p:tavLst>
                                    </p:anim>
                                    <p:anim calcmode="lin" valueType="num">
                                      <p:cBhvr additive="base">
                                        <p:cTn dur="500"/>
                                        <p:tgtEl>
                                          <p:spTgt spid="2500"/>
                                        </p:tgtEl>
                                        <p:attrNameLst>
                                          <p:attrName>ppt_h</p:attrName>
                                        </p:attrNameLst>
                                      </p:cBhvr>
                                      <p:tavLst>
                                        <p:tav fmla="" tm="0">
                                          <p:val>
                                            <p:strVal val="0"/>
                                          </p:val>
                                        </p:tav>
                                        <p:tav fmla="" tm="100000">
                                          <p:val>
                                            <p:strVal val="#ppt_h"/>
                                          </p:val>
                                        </p:tav>
                                      </p:tavLst>
                                    </p:anim>
                                  </p:childTnLst>
                                </p:cTn>
                              </p:par>
                            </p:childTnLst>
                          </p:cTn>
                        </p:par>
                        <p:par>
                          <p:cTn fill="hold">
                            <p:stCondLst>
                              <p:cond delay="8500"/>
                            </p:stCondLst>
                            <p:childTnLst>
                              <p:par>
                                <p:cTn fill="hold" nodeType="afterEffect" presetClass="entr" presetID="10" presetSubtype="0">
                                  <p:stCondLst>
                                    <p:cond delay="0"/>
                                  </p:stCondLst>
                                  <p:childTnLst>
                                    <p:set>
                                      <p:cBhvr>
                                        <p:cTn dur="1" fill="hold">
                                          <p:stCondLst>
                                            <p:cond delay="0"/>
                                          </p:stCondLst>
                                        </p:cTn>
                                        <p:tgtEl>
                                          <p:spTgt spid="2511"/>
                                        </p:tgtEl>
                                        <p:attrNameLst>
                                          <p:attrName>style.visibility</p:attrName>
                                        </p:attrNameLst>
                                      </p:cBhvr>
                                      <p:to>
                                        <p:strVal val="visible"/>
                                      </p:to>
                                    </p:set>
                                    <p:animEffect filter="fade" transition="in">
                                      <p:cBhvr>
                                        <p:cTn dur="1500"/>
                                        <p:tgtEl>
                                          <p:spTgt spid="2511"/>
                                        </p:tgtEl>
                                      </p:cBhvr>
                                    </p:animEffect>
                                  </p:childTnLst>
                                </p:cTn>
                              </p:par>
                            </p:childTnLst>
                          </p:cTn>
                        </p:par>
                        <p:par>
                          <p:cTn fill="hold">
                            <p:stCondLst>
                              <p:cond delay="10000"/>
                            </p:stCondLst>
                            <p:childTnLst>
                              <p:par>
                                <p:cTn fill="hold" nodeType="afterEffect" presetClass="entr" presetID="10" presetSubtype="0">
                                  <p:stCondLst>
                                    <p:cond delay="0"/>
                                  </p:stCondLst>
                                  <p:childTnLst>
                                    <p:set>
                                      <p:cBhvr>
                                        <p:cTn dur="1" fill="hold">
                                          <p:stCondLst>
                                            <p:cond delay="0"/>
                                          </p:stCondLst>
                                        </p:cTn>
                                        <p:tgtEl>
                                          <p:spTgt spid="2512"/>
                                        </p:tgtEl>
                                        <p:attrNameLst>
                                          <p:attrName>style.visibility</p:attrName>
                                        </p:attrNameLst>
                                      </p:cBhvr>
                                      <p:to>
                                        <p:strVal val="visible"/>
                                      </p:to>
                                    </p:set>
                                    <p:animEffect filter="fade" transition="in">
                                      <p:cBhvr>
                                        <p:cTn dur="500"/>
                                        <p:tgtEl>
                                          <p:spTgt spid="2512"/>
                                        </p:tgtEl>
                                      </p:cBhvr>
                                    </p:animEffect>
                                  </p:childTnLst>
                                </p:cTn>
                              </p:par>
                            </p:childTnLst>
                          </p:cTn>
                        </p:par>
                        <p:par>
                          <p:cTn fill="hold">
                            <p:stCondLst>
                              <p:cond delay="10500"/>
                            </p:stCondLst>
                            <p:childTnLst>
                              <p:par>
                                <p:cTn fill="hold" nodeType="afterEffect" presetClass="entr" presetID="23" presetSubtype="16">
                                  <p:stCondLst>
                                    <p:cond delay="0"/>
                                  </p:stCondLst>
                                  <p:childTnLst>
                                    <p:set>
                                      <p:cBhvr>
                                        <p:cTn dur="1" fill="hold">
                                          <p:stCondLst>
                                            <p:cond delay="0"/>
                                          </p:stCondLst>
                                        </p:cTn>
                                        <p:tgtEl>
                                          <p:spTgt spid="2513"/>
                                        </p:tgtEl>
                                        <p:attrNameLst>
                                          <p:attrName>style.visibility</p:attrName>
                                        </p:attrNameLst>
                                      </p:cBhvr>
                                      <p:to>
                                        <p:strVal val="visible"/>
                                      </p:to>
                                    </p:set>
                                    <p:anim calcmode="lin" valueType="num">
                                      <p:cBhvr additive="base">
                                        <p:cTn dur="500"/>
                                        <p:tgtEl>
                                          <p:spTgt spid="2513"/>
                                        </p:tgtEl>
                                        <p:attrNameLst>
                                          <p:attrName>ppt_w</p:attrName>
                                        </p:attrNameLst>
                                      </p:cBhvr>
                                      <p:tavLst>
                                        <p:tav fmla="" tm="0">
                                          <p:val>
                                            <p:strVal val="0"/>
                                          </p:val>
                                        </p:tav>
                                        <p:tav fmla="" tm="100000">
                                          <p:val>
                                            <p:strVal val="#ppt_w"/>
                                          </p:val>
                                        </p:tav>
                                      </p:tavLst>
                                    </p:anim>
                                    <p:anim calcmode="lin" valueType="num">
                                      <p:cBhvr additive="base">
                                        <p:cTn dur="500"/>
                                        <p:tgtEl>
                                          <p:spTgt spid="2513"/>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5" name="Shape 75"/>
        <p:cNvGrpSpPr/>
        <p:nvPr/>
      </p:nvGrpSpPr>
      <p:grpSpPr>
        <a:xfrm>
          <a:off x="0" y="0"/>
          <a:ext cx="0" cy="0"/>
          <a:chOff x="0" y="0"/>
          <a:chExt cx="0" cy="0"/>
        </a:xfrm>
      </p:grpSpPr>
      <p:pic>
        <p:nvPicPr>
          <p:cNvPr id="76" name="Google Shape;76;p16"/>
          <p:cNvPicPr preferRelativeResize="0"/>
          <p:nvPr>
            <p:ph idx="5" type="pic"/>
          </p:nvPr>
        </p:nvPicPr>
        <p:blipFill rotWithShape="1">
          <a:blip r:embed="rId3">
            <a:alphaModFix/>
          </a:blip>
          <a:srcRect b="0" l="13329" r="13328" t="0"/>
          <a:stretch/>
        </p:blipFill>
        <p:spPr>
          <a:xfrm>
            <a:off x="794505" y="2079797"/>
            <a:ext cx="2574388" cy="1974334"/>
          </a:xfrm>
          <a:prstGeom prst="rect">
            <a:avLst/>
          </a:prstGeom>
          <a:noFill/>
          <a:ln>
            <a:noFill/>
          </a:ln>
        </p:spPr>
      </p:pic>
      <p:pic>
        <p:nvPicPr>
          <p:cNvPr id="77" name="Google Shape;77;p16"/>
          <p:cNvPicPr preferRelativeResize="0"/>
          <p:nvPr>
            <p:ph idx="2" type="pic"/>
          </p:nvPr>
        </p:nvPicPr>
        <p:blipFill rotWithShape="1">
          <a:blip r:embed="rId3">
            <a:alphaModFix/>
          </a:blip>
          <a:srcRect b="0" l="13329" r="13328" t="0"/>
          <a:stretch/>
        </p:blipFill>
        <p:spPr>
          <a:xfrm>
            <a:off x="3475398" y="2079797"/>
            <a:ext cx="2574388" cy="1974334"/>
          </a:xfrm>
          <a:prstGeom prst="rect">
            <a:avLst/>
          </a:prstGeom>
          <a:noFill/>
          <a:ln>
            <a:noFill/>
          </a:ln>
        </p:spPr>
      </p:pic>
      <p:pic>
        <p:nvPicPr>
          <p:cNvPr id="78" name="Google Shape;78;p16"/>
          <p:cNvPicPr preferRelativeResize="0"/>
          <p:nvPr>
            <p:ph idx="3" type="pic"/>
          </p:nvPr>
        </p:nvPicPr>
        <p:blipFill rotWithShape="1">
          <a:blip r:embed="rId3">
            <a:alphaModFix/>
          </a:blip>
          <a:srcRect b="0" l="13329" r="13328" t="0"/>
          <a:stretch/>
        </p:blipFill>
        <p:spPr>
          <a:xfrm>
            <a:off x="6156291" y="2079797"/>
            <a:ext cx="2574388" cy="1974334"/>
          </a:xfrm>
          <a:prstGeom prst="rect">
            <a:avLst/>
          </a:prstGeom>
          <a:noFill/>
          <a:ln>
            <a:noFill/>
          </a:ln>
        </p:spPr>
      </p:pic>
      <p:pic>
        <p:nvPicPr>
          <p:cNvPr id="79" name="Google Shape;79;p16"/>
          <p:cNvPicPr preferRelativeResize="0"/>
          <p:nvPr>
            <p:ph idx="4" type="pic"/>
          </p:nvPr>
        </p:nvPicPr>
        <p:blipFill rotWithShape="1">
          <a:blip r:embed="rId3">
            <a:alphaModFix/>
          </a:blip>
          <a:srcRect b="0" l="13351" r="13352" t="0"/>
          <a:stretch/>
        </p:blipFill>
        <p:spPr>
          <a:xfrm>
            <a:off x="8837184" y="2079797"/>
            <a:ext cx="2574388" cy="1974334"/>
          </a:xfrm>
          <a:prstGeom prst="rect">
            <a:avLst/>
          </a:prstGeom>
          <a:noFill/>
          <a:ln>
            <a:noFill/>
          </a:ln>
        </p:spPr>
      </p:pic>
      <p:sp>
        <p:nvSpPr>
          <p:cNvPr id="80" name="Google Shape;80;p16"/>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0" i="0" lang="id-ID" sz="1400" u="none" cap="none" strike="noStrike">
                <a:solidFill>
                  <a:schemeClr val="lt1"/>
                </a:solidFill>
                <a:latin typeface="Calibri"/>
                <a:ea typeface="Calibri"/>
                <a:cs typeface="Calibri"/>
                <a:sym typeface="Calibri"/>
              </a:rPr>
              <a:t>0</a:t>
            </a:r>
            <a:fld id="{00000000-1234-1234-1234-123412341234}" type="slidenum">
              <a:rPr b="0" i="0" lang="id-ID" sz="1400" u="none" cap="none" strike="noStrike">
                <a:solidFill>
                  <a:schemeClr val="lt1"/>
                </a:solidFill>
                <a:latin typeface="Calibri"/>
                <a:ea typeface="Calibri"/>
                <a:cs typeface="Calibri"/>
                <a:sym typeface="Calibri"/>
              </a:rPr>
              <a:t>‹#›</a:t>
            </a:fld>
            <a:endParaRPr b="0" i="0" sz="1400" u="none" cap="none" strike="noStrike">
              <a:solidFill>
                <a:schemeClr val="lt1"/>
              </a:solidFill>
              <a:latin typeface="Calibri"/>
              <a:ea typeface="Calibri"/>
              <a:cs typeface="Calibri"/>
              <a:sym typeface="Calibri"/>
            </a:endParaRPr>
          </a:p>
        </p:txBody>
      </p:sp>
      <p:sp>
        <p:nvSpPr>
          <p:cNvPr id="81" name="Google Shape;81;p16"/>
          <p:cNvSpPr txBox="1"/>
          <p:nvPr/>
        </p:nvSpPr>
        <p:spPr>
          <a:xfrm>
            <a:off x="4042252" y="-2151"/>
            <a:ext cx="4125845" cy="1015663"/>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b="0" i="0" lang="id-ID" sz="4000" u="none" cap="none" strike="noStrike">
                <a:solidFill>
                  <a:srgbClr val="7F7F7F"/>
                </a:solidFill>
                <a:latin typeface="Arial"/>
                <a:ea typeface="Arial"/>
                <a:cs typeface="Arial"/>
                <a:sym typeface="Arial"/>
              </a:rPr>
              <a:t>Company Vision</a:t>
            </a:r>
            <a:endParaRPr b="0" i="0" sz="4000" u="none" cap="none" strike="noStrike">
              <a:solidFill>
                <a:srgbClr val="7F7F7F"/>
              </a:solidFill>
              <a:latin typeface="Arial"/>
              <a:ea typeface="Arial"/>
              <a:cs typeface="Arial"/>
              <a:sym typeface="Arial"/>
            </a:endParaRPr>
          </a:p>
        </p:txBody>
      </p:sp>
      <p:sp>
        <p:nvSpPr>
          <p:cNvPr id="82" name="Google Shape;82;p16"/>
          <p:cNvSpPr txBox="1"/>
          <p:nvPr/>
        </p:nvSpPr>
        <p:spPr>
          <a:xfrm>
            <a:off x="4350889" y="722584"/>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i="0" lang="id-ID" sz="1017" u="none" cap="none" strike="noStrike">
                <a:solidFill>
                  <a:srgbClr val="A5A5A5"/>
                </a:solidFill>
                <a:latin typeface="Open Sans Light"/>
                <a:ea typeface="Open Sans Light"/>
                <a:cs typeface="Open Sans Light"/>
                <a:sym typeface="Open Sans Light"/>
              </a:rPr>
              <a:t>Put a relevant subtitle in this line of </a:t>
            </a:r>
            <a:r>
              <a:rPr b="0" i="0" lang="id-ID" sz="1017" u="none" cap="none" strike="noStrike">
                <a:solidFill>
                  <a:schemeClr val="accent6"/>
                </a:solidFill>
                <a:latin typeface="Open Sans Light"/>
                <a:ea typeface="Open Sans Light"/>
                <a:cs typeface="Open Sans Light"/>
                <a:sym typeface="Open Sans Light"/>
              </a:rPr>
              <a:t>lorem ipsum dolor</a:t>
            </a:r>
            <a:endParaRPr b="0" i="0" sz="1017" u="none" cap="none" strike="noStrike">
              <a:solidFill>
                <a:schemeClr val="accent6"/>
              </a:solidFill>
              <a:latin typeface="Open Sans Light"/>
              <a:ea typeface="Open Sans Light"/>
              <a:cs typeface="Open Sans Light"/>
              <a:sym typeface="Open Sans Light"/>
            </a:endParaRPr>
          </a:p>
        </p:txBody>
      </p:sp>
      <p:grpSp>
        <p:nvGrpSpPr>
          <p:cNvPr id="83" name="Google Shape;83;p16"/>
          <p:cNvGrpSpPr/>
          <p:nvPr/>
        </p:nvGrpSpPr>
        <p:grpSpPr>
          <a:xfrm>
            <a:off x="1726100" y="3668027"/>
            <a:ext cx="711200" cy="711200"/>
            <a:chOff x="6560456" y="2515733"/>
            <a:chExt cx="359999" cy="359998"/>
          </a:xfrm>
        </p:grpSpPr>
        <p:sp>
          <p:nvSpPr>
            <p:cNvPr id="84" name="Google Shape;84;p16"/>
            <p:cNvSpPr/>
            <p:nvPr/>
          </p:nvSpPr>
          <p:spPr>
            <a:xfrm>
              <a:off x="6560456" y="2515733"/>
              <a:ext cx="359999" cy="359998"/>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 name="Google Shape;85;p16"/>
            <p:cNvGrpSpPr/>
            <p:nvPr/>
          </p:nvGrpSpPr>
          <p:grpSpPr>
            <a:xfrm>
              <a:off x="6653303" y="2610240"/>
              <a:ext cx="174299" cy="177740"/>
              <a:chOff x="7160655" y="2178006"/>
              <a:chExt cx="379360" cy="386846"/>
            </a:xfrm>
          </p:grpSpPr>
          <p:sp>
            <p:nvSpPr>
              <p:cNvPr id="86" name="Google Shape;86;p16"/>
              <p:cNvSpPr/>
              <p:nvPr/>
            </p:nvSpPr>
            <p:spPr>
              <a:xfrm>
                <a:off x="7277956" y="2178006"/>
                <a:ext cx="262058" cy="262058"/>
              </a:xfrm>
              <a:custGeom>
                <a:rect b="b" l="l" r="r" t="t"/>
                <a:pathLst>
                  <a:path extrusionOk="0" h="79" w="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sp>
            <p:nvSpPr>
              <p:cNvPr id="87" name="Google Shape;87;p16"/>
              <p:cNvSpPr/>
              <p:nvPr/>
            </p:nvSpPr>
            <p:spPr>
              <a:xfrm>
                <a:off x="7160655" y="2400130"/>
                <a:ext cx="159730" cy="164722"/>
              </a:xfrm>
              <a:custGeom>
                <a:rect b="b" l="l" r="r" t="t"/>
                <a:pathLst>
                  <a:path extrusionOk="0" h="66" w="64">
                    <a:moveTo>
                      <a:pt x="0" y="52"/>
                    </a:moveTo>
                    <a:lnTo>
                      <a:pt x="12" y="66"/>
                    </a:lnTo>
                    <a:lnTo>
                      <a:pt x="64" y="8"/>
                    </a:lnTo>
                    <a:lnTo>
                      <a:pt x="55" y="0"/>
                    </a:lnTo>
                    <a:lnTo>
                      <a:pt x="0" y="5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sp>
            <p:nvSpPr>
              <p:cNvPr id="88" name="Google Shape;88;p16"/>
              <p:cNvSpPr/>
              <p:nvPr/>
            </p:nvSpPr>
            <p:spPr>
              <a:xfrm>
                <a:off x="7412728" y="2265358"/>
                <a:ext cx="99831" cy="119797"/>
              </a:xfrm>
              <a:custGeom>
                <a:rect b="b" l="l" r="r" t="t"/>
                <a:pathLst>
                  <a:path extrusionOk="0" h="36" w="30">
                    <a:moveTo>
                      <a:pt x="16" y="0"/>
                    </a:moveTo>
                    <a:cubicBezTo>
                      <a:pt x="20" y="26"/>
                      <a:pt x="0" y="34"/>
                      <a:pt x="0" y="34"/>
                    </a:cubicBezTo>
                    <a:cubicBezTo>
                      <a:pt x="6" y="36"/>
                      <a:pt x="6" y="36"/>
                      <a:pt x="6" y="36"/>
                    </a:cubicBezTo>
                    <a:cubicBezTo>
                      <a:pt x="30" y="21"/>
                      <a:pt x="16" y="0"/>
                      <a:pt x="16"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grpSp>
      </p:grpSp>
      <p:grpSp>
        <p:nvGrpSpPr>
          <p:cNvPr id="89" name="Google Shape;89;p16"/>
          <p:cNvGrpSpPr/>
          <p:nvPr/>
        </p:nvGrpSpPr>
        <p:grpSpPr>
          <a:xfrm>
            <a:off x="7087884" y="3653739"/>
            <a:ext cx="711200" cy="711200"/>
            <a:chOff x="6560455" y="4169941"/>
            <a:chExt cx="359999" cy="359998"/>
          </a:xfrm>
        </p:grpSpPr>
        <p:sp>
          <p:nvSpPr>
            <p:cNvPr id="90" name="Google Shape;90;p16"/>
            <p:cNvSpPr/>
            <p:nvPr/>
          </p:nvSpPr>
          <p:spPr>
            <a:xfrm>
              <a:off x="6560455" y="4169941"/>
              <a:ext cx="359999" cy="359998"/>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 name="Google Shape;91;p16"/>
            <p:cNvGrpSpPr/>
            <p:nvPr/>
          </p:nvGrpSpPr>
          <p:grpSpPr>
            <a:xfrm>
              <a:off x="6649416" y="4269792"/>
              <a:ext cx="182074" cy="160295"/>
              <a:chOff x="6040049" y="4182118"/>
              <a:chExt cx="521619" cy="459224"/>
            </a:xfrm>
          </p:grpSpPr>
          <p:sp>
            <p:nvSpPr>
              <p:cNvPr id="92" name="Google Shape;92;p16"/>
              <p:cNvSpPr/>
              <p:nvPr/>
            </p:nvSpPr>
            <p:spPr>
              <a:xfrm>
                <a:off x="6087469" y="4202084"/>
                <a:ext cx="194671" cy="419291"/>
              </a:xfrm>
              <a:custGeom>
                <a:rect b="b" l="l" r="r" t="t"/>
                <a:pathLst>
                  <a:path extrusionOk="0" h="126" w="59">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sp>
            <p:nvSpPr>
              <p:cNvPr id="93" name="Google Shape;93;p16"/>
              <p:cNvSpPr/>
              <p:nvPr/>
            </p:nvSpPr>
            <p:spPr>
              <a:xfrm>
                <a:off x="6040049" y="4339353"/>
                <a:ext cx="27454" cy="147252"/>
              </a:xfrm>
              <a:custGeom>
                <a:rect b="b" l="l" r="r" t="t"/>
                <a:pathLst>
                  <a:path extrusionOk="0" h="44" w="8">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sp>
            <p:nvSpPr>
              <p:cNvPr id="94" name="Google Shape;94;p16"/>
              <p:cNvSpPr/>
              <p:nvPr/>
            </p:nvSpPr>
            <p:spPr>
              <a:xfrm>
                <a:off x="6329559" y="4296924"/>
                <a:ext cx="77370" cy="229612"/>
              </a:xfrm>
              <a:custGeom>
                <a:rect b="b" l="l" r="r" t="t"/>
                <a:pathLst>
                  <a:path extrusionOk="0" h="69" w="23">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sp>
            <p:nvSpPr>
              <p:cNvPr id="95" name="Google Shape;95;p16"/>
              <p:cNvSpPr/>
              <p:nvPr/>
            </p:nvSpPr>
            <p:spPr>
              <a:xfrm>
                <a:off x="6376980" y="4239521"/>
                <a:ext cx="102328" cy="341923"/>
              </a:xfrm>
              <a:custGeom>
                <a:rect b="b" l="l" r="r" t="t"/>
                <a:pathLst>
                  <a:path extrusionOk="0" h="103" w="31">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sp>
            <p:nvSpPr>
              <p:cNvPr id="96" name="Google Shape;96;p16"/>
              <p:cNvSpPr/>
              <p:nvPr/>
            </p:nvSpPr>
            <p:spPr>
              <a:xfrm>
                <a:off x="6436879" y="4182118"/>
                <a:ext cx="124789" cy="459224"/>
              </a:xfrm>
              <a:custGeom>
                <a:rect b="b" l="l" r="r" t="t"/>
                <a:pathLst>
                  <a:path extrusionOk="0" h="138" w="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grpSp>
      </p:grpSp>
      <p:grpSp>
        <p:nvGrpSpPr>
          <p:cNvPr id="97" name="Google Shape;97;p16"/>
          <p:cNvGrpSpPr/>
          <p:nvPr/>
        </p:nvGrpSpPr>
        <p:grpSpPr>
          <a:xfrm>
            <a:off x="9732467" y="3653739"/>
            <a:ext cx="711200" cy="711200"/>
            <a:chOff x="6560454" y="4997045"/>
            <a:chExt cx="359999" cy="359998"/>
          </a:xfrm>
        </p:grpSpPr>
        <p:sp>
          <p:nvSpPr>
            <p:cNvPr id="98" name="Google Shape;98;p16"/>
            <p:cNvSpPr/>
            <p:nvPr/>
          </p:nvSpPr>
          <p:spPr>
            <a:xfrm>
              <a:off x="6560454" y="4997045"/>
              <a:ext cx="359999" cy="359998"/>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6"/>
            <p:cNvSpPr/>
            <p:nvPr/>
          </p:nvSpPr>
          <p:spPr>
            <a:xfrm>
              <a:off x="6643957" y="5058288"/>
              <a:ext cx="179924" cy="208483"/>
            </a:xfrm>
            <a:custGeom>
              <a:rect b="b" l="l" r="r" t="t"/>
              <a:pathLst>
                <a:path extrusionOk="0" h="371" w="320">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grpSp>
        <p:nvGrpSpPr>
          <p:cNvPr id="100" name="Google Shape;100;p16"/>
          <p:cNvGrpSpPr/>
          <p:nvPr/>
        </p:nvGrpSpPr>
        <p:grpSpPr>
          <a:xfrm>
            <a:off x="4406993" y="3653739"/>
            <a:ext cx="711200" cy="711200"/>
            <a:chOff x="6560456" y="3342837"/>
            <a:chExt cx="359999" cy="359998"/>
          </a:xfrm>
        </p:grpSpPr>
        <p:sp>
          <p:nvSpPr>
            <p:cNvPr id="101" name="Google Shape;101;p16"/>
            <p:cNvSpPr/>
            <p:nvPr/>
          </p:nvSpPr>
          <p:spPr>
            <a:xfrm>
              <a:off x="6560456" y="3342837"/>
              <a:ext cx="359999" cy="359998"/>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6"/>
            <p:cNvSpPr/>
            <p:nvPr/>
          </p:nvSpPr>
          <p:spPr>
            <a:xfrm>
              <a:off x="6664380" y="3422532"/>
              <a:ext cx="167110" cy="146795"/>
            </a:xfrm>
            <a:custGeom>
              <a:rect b="b" l="l" r="r" t="t"/>
              <a:pathLst>
                <a:path extrusionOk="0" h="352" w="400">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03" name="Google Shape;103;p16"/>
          <p:cNvSpPr txBox="1"/>
          <p:nvPr/>
        </p:nvSpPr>
        <p:spPr>
          <a:xfrm>
            <a:off x="794505" y="4641369"/>
            <a:ext cx="2574388" cy="904875"/>
          </a:xfrm>
          <a:prstGeom prst="rect">
            <a:avLst/>
          </a:prstGeom>
          <a:noFill/>
          <a:ln>
            <a:noFill/>
          </a:ln>
        </p:spPr>
        <p:txBody>
          <a:bodyPr anchorCtr="0" anchor="t" bIns="45700" lIns="91425" spcFirstLastPara="1" rIns="91425" wrap="square" tIns="45700">
            <a:noAutofit/>
          </a:bodyPr>
          <a:lstStyle/>
          <a:p>
            <a:pPr indent="0" lvl="0" marL="0" marR="0" rtl="0" algn="ctr">
              <a:lnSpc>
                <a:spcPct val="80000"/>
              </a:lnSpc>
              <a:spcBef>
                <a:spcPts val="0"/>
              </a:spcBef>
              <a:spcAft>
                <a:spcPts val="0"/>
              </a:spcAft>
              <a:buClr>
                <a:srgbClr val="18232D"/>
              </a:buClr>
              <a:buSzPts val="2030"/>
              <a:buFont typeface="Arial"/>
              <a:buNone/>
            </a:pPr>
            <a:r>
              <a:rPr b="1" lang="id-ID" sz="1400" u="none" cap="none">
                <a:solidFill>
                  <a:schemeClr val="accent1"/>
                </a:solidFill>
                <a:latin typeface="Calibri"/>
                <a:ea typeface="Calibri"/>
                <a:cs typeface="Calibri"/>
                <a:sym typeface="Calibri"/>
              </a:rPr>
              <a:t>Searching</a:t>
            </a:r>
            <a:endParaRPr/>
          </a:p>
          <a:p>
            <a:pPr indent="0" lvl="0" marL="0" marR="0" rtl="0" algn="ctr">
              <a:lnSpc>
                <a:spcPct val="80000"/>
              </a:lnSpc>
              <a:spcBef>
                <a:spcPts val="820"/>
              </a:spcBef>
              <a:spcAft>
                <a:spcPts val="0"/>
              </a:spcAft>
              <a:buClr>
                <a:srgbClr val="18232D"/>
              </a:buClr>
              <a:buSzPts val="1595"/>
              <a:buFont typeface="Arial"/>
              <a:buNone/>
            </a:pPr>
            <a:r>
              <a:rPr b="0" lang="id-ID" sz="1100" u="none" cap="none">
                <a:solidFill>
                  <a:srgbClr val="A5A5A5"/>
                </a:solidFill>
                <a:latin typeface="Calibri"/>
                <a:ea typeface="Calibri"/>
                <a:cs typeface="Calibri"/>
                <a:sym typeface="Calibri"/>
              </a:rPr>
              <a:t>Lorem Ipsum has been the industry's standard dummy text ever since the 1500s</a:t>
            </a:r>
            <a:endParaRPr b="1" sz="1100" u="none" cap="none">
              <a:solidFill>
                <a:srgbClr val="A5A5A5"/>
              </a:solidFill>
              <a:latin typeface="Calibri"/>
              <a:ea typeface="Calibri"/>
              <a:cs typeface="Calibri"/>
              <a:sym typeface="Calibri"/>
            </a:endParaRPr>
          </a:p>
        </p:txBody>
      </p:sp>
      <p:sp>
        <p:nvSpPr>
          <p:cNvPr id="104" name="Google Shape;104;p16"/>
          <p:cNvSpPr txBox="1"/>
          <p:nvPr/>
        </p:nvSpPr>
        <p:spPr>
          <a:xfrm>
            <a:off x="3475398" y="4641369"/>
            <a:ext cx="2574388" cy="904875"/>
          </a:xfrm>
          <a:prstGeom prst="rect">
            <a:avLst/>
          </a:prstGeom>
          <a:noFill/>
          <a:ln>
            <a:noFill/>
          </a:ln>
        </p:spPr>
        <p:txBody>
          <a:bodyPr anchorCtr="0" anchor="t" bIns="45700" lIns="91425" spcFirstLastPara="1" rIns="91425" wrap="square" tIns="45700">
            <a:noAutofit/>
          </a:bodyPr>
          <a:lstStyle/>
          <a:p>
            <a:pPr indent="0" lvl="0" marL="0" marR="0" rtl="0" algn="ctr">
              <a:lnSpc>
                <a:spcPct val="80000"/>
              </a:lnSpc>
              <a:spcBef>
                <a:spcPts val="0"/>
              </a:spcBef>
              <a:spcAft>
                <a:spcPts val="0"/>
              </a:spcAft>
              <a:buClr>
                <a:srgbClr val="18232D"/>
              </a:buClr>
              <a:buSzPts val="2030"/>
              <a:buFont typeface="Arial"/>
              <a:buNone/>
            </a:pPr>
            <a:r>
              <a:rPr b="1" lang="id-ID" sz="1400" u="none" cap="none">
                <a:solidFill>
                  <a:schemeClr val="accent2"/>
                </a:solidFill>
                <a:latin typeface="Calibri"/>
                <a:ea typeface="Calibri"/>
                <a:cs typeface="Calibri"/>
                <a:sym typeface="Calibri"/>
              </a:rPr>
              <a:t>Community</a:t>
            </a:r>
            <a:endParaRPr b="1" sz="1400" u="none" cap="none">
              <a:solidFill>
                <a:schemeClr val="accent2"/>
              </a:solidFill>
              <a:latin typeface="Calibri"/>
              <a:ea typeface="Calibri"/>
              <a:cs typeface="Calibri"/>
              <a:sym typeface="Calibri"/>
            </a:endParaRPr>
          </a:p>
          <a:p>
            <a:pPr indent="0" lvl="0" marL="0" marR="0" rtl="0" algn="ctr">
              <a:lnSpc>
                <a:spcPct val="80000"/>
              </a:lnSpc>
              <a:spcBef>
                <a:spcPts val="820"/>
              </a:spcBef>
              <a:spcAft>
                <a:spcPts val="0"/>
              </a:spcAft>
              <a:buClr>
                <a:srgbClr val="18232D"/>
              </a:buClr>
              <a:buSzPts val="1595"/>
              <a:buFont typeface="Arial"/>
              <a:buNone/>
            </a:pPr>
            <a:r>
              <a:rPr b="0" lang="id-ID" sz="1100" u="none" cap="none">
                <a:solidFill>
                  <a:srgbClr val="A5A5A5"/>
                </a:solidFill>
                <a:latin typeface="Calibri"/>
                <a:ea typeface="Calibri"/>
                <a:cs typeface="Calibri"/>
                <a:sym typeface="Calibri"/>
              </a:rPr>
              <a:t>Lorem Ipsum has been the industry's standard dummy text ever since the 1500s</a:t>
            </a:r>
            <a:endParaRPr b="1" sz="1100" u="none" cap="none">
              <a:solidFill>
                <a:srgbClr val="A5A5A5"/>
              </a:solidFill>
              <a:latin typeface="Calibri"/>
              <a:ea typeface="Calibri"/>
              <a:cs typeface="Calibri"/>
              <a:sym typeface="Calibri"/>
            </a:endParaRPr>
          </a:p>
        </p:txBody>
      </p:sp>
      <p:sp>
        <p:nvSpPr>
          <p:cNvPr id="105" name="Google Shape;105;p16"/>
          <p:cNvSpPr txBox="1"/>
          <p:nvPr/>
        </p:nvSpPr>
        <p:spPr>
          <a:xfrm>
            <a:off x="6156290" y="4641369"/>
            <a:ext cx="2574389" cy="904875"/>
          </a:xfrm>
          <a:prstGeom prst="rect">
            <a:avLst/>
          </a:prstGeom>
          <a:noFill/>
          <a:ln>
            <a:noFill/>
          </a:ln>
        </p:spPr>
        <p:txBody>
          <a:bodyPr anchorCtr="0" anchor="t" bIns="45700" lIns="91425" spcFirstLastPara="1" rIns="91425" wrap="square" tIns="45700">
            <a:noAutofit/>
          </a:bodyPr>
          <a:lstStyle/>
          <a:p>
            <a:pPr indent="0" lvl="0" marL="0" marR="0" rtl="0" algn="ctr">
              <a:lnSpc>
                <a:spcPct val="80000"/>
              </a:lnSpc>
              <a:spcBef>
                <a:spcPts val="0"/>
              </a:spcBef>
              <a:spcAft>
                <a:spcPts val="0"/>
              </a:spcAft>
              <a:buClr>
                <a:srgbClr val="18232D"/>
              </a:buClr>
              <a:buSzPts val="2030"/>
              <a:buFont typeface="Arial"/>
              <a:buNone/>
            </a:pPr>
            <a:r>
              <a:rPr b="1" lang="id-ID" sz="1400" u="none" cap="none">
                <a:solidFill>
                  <a:schemeClr val="accent3"/>
                </a:solidFill>
                <a:latin typeface="Calibri"/>
                <a:ea typeface="Calibri"/>
                <a:cs typeface="Calibri"/>
                <a:sym typeface="Calibri"/>
              </a:rPr>
              <a:t>Sounding</a:t>
            </a:r>
            <a:endParaRPr b="1" sz="1400" u="none" cap="none">
              <a:solidFill>
                <a:schemeClr val="accent3"/>
              </a:solidFill>
              <a:latin typeface="Calibri"/>
              <a:ea typeface="Calibri"/>
              <a:cs typeface="Calibri"/>
              <a:sym typeface="Calibri"/>
            </a:endParaRPr>
          </a:p>
          <a:p>
            <a:pPr indent="0" lvl="0" marL="0" marR="0" rtl="0" algn="ctr">
              <a:lnSpc>
                <a:spcPct val="80000"/>
              </a:lnSpc>
              <a:spcBef>
                <a:spcPts val="820"/>
              </a:spcBef>
              <a:spcAft>
                <a:spcPts val="0"/>
              </a:spcAft>
              <a:buClr>
                <a:srgbClr val="18232D"/>
              </a:buClr>
              <a:buSzPts val="1595"/>
              <a:buFont typeface="Arial"/>
              <a:buNone/>
            </a:pPr>
            <a:r>
              <a:rPr b="0" lang="id-ID" sz="1100" u="none" cap="none">
                <a:solidFill>
                  <a:srgbClr val="A5A5A5"/>
                </a:solidFill>
                <a:latin typeface="Calibri"/>
                <a:ea typeface="Calibri"/>
                <a:cs typeface="Calibri"/>
                <a:sym typeface="Calibri"/>
              </a:rPr>
              <a:t>Lorem Ipsum has been the industry's standard dummy text ever since the 1500s</a:t>
            </a:r>
            <a:endParaRPr b="1" sz="1100" u="none" cap="none">
              <a:solidFill>
                <a:srgbClr val="A5A5A5"/>
              </a:solidFill>
              <a:latin typeface="Calibri"/>
              <a:ea typeface="Calibri"/>
              <a:cs typeface="Calibri"/>
              <a:sym typeface="Calibri"/>
            </a:endParaRPr>
          </a:p>
        </p:txBody>
      </p:sp>
      <p:sp>
        <p:nvSpPr>
          <p:cNvPr id="106" name="Google Shape;106;p16"/>
          <p:cNvSpPr txBox="1"/>
          <p:nvPr/>
        </p:nvSpPr>
        <p:spPr>
          <a:xfrm>
            <a:off x="8837183" y="4641369"/>
            <a:ext cx="2538078" cy="904875"/>
          </a:xfrm>
          <a:prstGeom prst="rect">
            <a:avLst/>
          </a:prstGeom>
          <a:noFill/>
          <a:ln>
            <a:noFill/>
          </a:ln>
        </p:spPr>
        <p:txBody>
          <a:bodyPr anchorCtr="0" anchor="t" bIns="45700" lIns="91425" spcFirstLastPara="1" rIns="91425" wrap="square" tIns="45700">
            <a:noAutofit/>
          </a:bodyPr>
          <a:lstStyle/>
          <a:p>
            <a:pPr indent="0" lvl="0" marL="0" marR="0" rtl="0" algn="ctr">
              <a:lnSpc>
                <a:spcPct val="80000"/>
              </a:lnSpc>
              <a:spcBef>
                <a:spcPts val="0"/>
              </a:spcBef>
              <a:spcAft>
                <a:spcPts val="0"/>
              </a:spcAft>
              <a:buClr>
                <a:srgbClr val="18232D"/>
              </a:buClr>
              <a:buSzPts val="2030"/>
              <a:buFont typeface="Arial"/>
              <a:buNone/>
            </a:pPr>
            <a:r>
              <a:rPr b="1" lang="id-ID" sz="1400" u="none" cap="none">
                <a:solidFill>
                  <a:schemeClr val="accent4"/>
                </a:solidFill>
                <a:latin typeface="Calibri"/>
                <a:ea typeface="Calibri"/>
                <a:cs typeface="Calibri"/>
                <a:sym typeface="Calibri"/>
              </a:rPr>
              <a:t>Satisfaction</a:t>
            </a:r>
            <a:endParaRPr b="1" sz="1400" u="none" cap="none">
              <a:solidFill>
                <a:schemeClr val="accent4"/>
              </a:solidFill>
              <a:latin typeface="Calibri"/>
              <a:ea typeface="Calibri"/>
              <a:cs typeface="Calibri"/>
              <a:sym typeface="Calibri"/>
            </a:endParaRPr>
          </a:p>
          <a:p>
            <a:pPr indent="0" lvl="0" marL="0" marR="0" rtl="0" algn="ctr">
              <a:lnSpc>
                <a:spcPct val="80000"/>
              </a:lnSpc>
              <a:spcBef>
                <a:spcPts val="820"/>
              </a:spcBef>
              <a:spcAft>
                <a:spcPts val="0"/>
              </a:spcAft>
              <a:buClr>
                <a:srgbClr val="18232D"/>
              </a:buClr>
              <a:buSzPts val="1595"/>
              <a:buFont typeface="Arial"/>
              <a:buNone/>
            </a:pPr>
            <a:r>
              <a:rPr b="0" lang="id-ID" sz="1100" u="none" cap="none">
                <a:solidFill>
                  <a:srgbClr val="A5A5A5"/>
                </a:solidFill>
                <a:latin typeface="Calibri"/>
                <a:ea typeface="Calibri"/>
                <a:cs typeface="Calibri"/>
                <a:sym typeface="Calibri"/>
              </a:rPr>
              <a:t>Lorem Ipsum has been the industry's standard dummy text ever since the 1500s</a:t>
            </a:r>
            <a:endParaRPr b="1" sz="1100" u="none" cap="none">
              <a:solidFill>
                <a:srgbClr val="A5A5A5"/>
              </a:solidFill>
              <a:latin typeface="Calibri"/>
              <a:ea typeface="Calibri"/>
              <a:cs typeface="Calibri"/>
              <a:sym typeface="Calibri"/>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1"/>
                                        </p:tgtEl>
                                        <p:attrNameLst>
                                          <p:attrName>style.visibility</p:attrName>
                                        </p:attrNameLst>
                                      </p:cBhvr>
                                      <p:to>
                                        <p:strVal val="visible"/>
                                      </p:to>
                                    </p:set>
                                    <p:animEffect filter="fade" transition="in">
                                      <p:cBhvr>
                                        <p:cTn dur="1000"/>
                                        <p:tgtEl>
                                          <p:spTgt spid="81"/>
                                        </p:tgtEl>
                                      </p:cBhvr>
                                    </p:animEffect>
                                  </p:childTnLst>
                                </p:cTn>
                              </p:par>
                              <p:par>
                                <p:cTn fill="hold" nodeType="withEffect" presetClass="entr" presetID="10" presetSubtype="0">
                                  <p:stCondLst>
                                    <p:cond delay="500"/>
                                  </p:stCondLst>
                                  <p:childTnLst>
                                    <p:set>
                                      <p:cBhvr>
                                        <p:cTn dur="1" fill="hold">
                                          <p:stCondLst>
                                            <p:cond delay="0"/>
                                          </p:stCondLst>
                                        </p:cTn>
                                        <p:tgtEl>
                                          <p:spTgt spid="82"/>
                                        </p:tgtEl>
                                        <p:attrNameLst>
                                          <p:attrName>style.visibility</p:attrName>
                                        </p:attrNameLst>
                                      </p:cBhvr>
                                      <p:to>
                                        <p:strVal val="visible"/>
                                      </p:to>
                                    </p:set>
                                    <p:animEffect filter="fade" transition="in">
                                      <p:cBhvr>
                                        <p:cTn dur="1000"/>
                                        <p:tgtEl>
                                          <p:spTgt spid="82"/>
                                        </p:tgtEl>
                                      </p:cBhvr>
                                    </p:animEffect>
                                  </p:childTnLst>
                                </p:cTn>
                              </p:par>
                              <p:par>
                                <p:cTn fill="hold" nodeType="withEffect" presetClass="entr" presetID="23" presetSubtype="16">
                                  <p:stCondLst>
                                    <p:cond delay="2250"/>
                                  </p:stCondLst>
                                  <p:childTnLst>
                                    <p:set>
                                      <p:cBhvr>
                                        <p:cTn dur="1" fill="hold">
                                          <p:stCondLst>
                                            <p:cond delay="0"/>
                                          </p:stCondLst>
                                        </p:cTn>
                                        <p:tgtEl>
                                          <p:spTgt spid="83"/>
                                        </p:tgtEl>
                                        <p:attrNameLst>
                                          <p:attrName>style.visibility</p:attrName>
                                        </p:attrNameLst>
                                      </p:cBhvr>
                                      <p:to>
                                        <p:strVal val="visible"/>
                                      </p:to>
                                    </p:set>
                                    <p:anim calcmode="lin" valueType="num">
                                      <p:cBhvr additive="base">
                                        <p:cTn dur="1000"/>
                                        <p:tgtEl>
                                          <p:spTgt spid="83"/>
                                        </p:tgtEl>
                                        <p:attrNameLst>
                                          <p:attrName>ppt_w</p:attrName>
                                        </p:attrNameLst>
                                      </p:cBhvr>
                                      <p:tavLst>
                                        <p:tav fmla="" tm="0">
                                          <p:val>
                                            <p:strVal val="0"/>
                                          </p:val>
                                        </p:tav>
                                        <p:tav fmla="" tm="100000">
                                          <p:val>
                                            <p:strVal val="#ppt_w"/>
                                          </p:val>
                                        </p:tav>
                                      </p:tavLst>
                                    </p:anim>
                                    <p:anim calcmode="lin" valueType="num">
                                      <p:cBhvr additive="base">
                                        <p:cTn dur="1000"/>
                                        <p:tgtEl>
                                          <p:spTgt spid="8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250"/>
                                  </p:stCondLst>
                                  <p:childTnLst>
                                    <p:set>
                                      <p:cBhvr>
                                        <p:cTn dur="1" fill="hold">
                                          <p:stCondLst>
                                            <p:cond delay="0"/>
                                          </p:stCondLst>
                                        </p:cTn>
                                        <p:tgtEl>
                                          <p:spTgt spid="100"/>
                                        </p:tgtEl>
                                        <p:attrNameLst>
                                          <p:attrName>style.visibility</p:attrName>
                                        </p:attrNameLst>
                                      </p:cBhvr>
                                      <p:to>
                                        <p:strVal val="visible"/>
                                      </p:to>
                                    </p:set>
                                    <p:anim calcmode="lin" valueType="num">
                                      <p:cBhvr additive="base">
                                        <p:cTn dur="1000"/>
                                        <p:tgtEl>
                                          <p:spTgt spid="100"/>
                                        </p:tgtEl>
                                        <p:attrNameLst>
                                          <p:attrName>ppt_w</p:attrName>
                                        </p:attrNameLst>
                                      </p:cBhvr>
                                      <p:tavLst>
                                        <p:tav fmla="" tm="0">
                                          <p:val>
                                            <p:strVal val="0"/>
                                          </p:val>
                                        </p:tav>
                                        <p:tav fmla="" tm="100000">
                                          <p:val>
                                            <p:strVal val="#ppt_w"/>
                                          </p:val>
                                        </p:tav>
                                      </p:tavLst>
                                    </p:anim>
                                    <p:anim calcmode="lin" valueType="num">
                                      <p:cBhvr additive="base">
                                        <p:cTn dur="1000"/>
                                        <p:tgtEl>
                                          <p:spTgt spid="10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250"/>
                                  </p:stCondLst>
                                  <p:childTnLst>
                                    <p:set>
                                      <p:cBhvr>
                                        <p:cTn dur="1" fill="hold">
                                          <p:stCondLst>
                                            <p:cond delay="0"/>
                                          </p:stCondLst>
                                        </p:cTn>
                                        <p:tgtEl>
                                          <p:spTgt spid="89"/>
                                        </p:tgtEl>
                                        <p:attrNameLst>
                                          <p:attrName>style.visibility</p:attrName>
                                        </p:attrNameLst>
                                      </p:cBhvr>
                                      <p:to>
                                        <p:strVal val="visible"/>
                                      </p:to>
                                    </p:set>
                                    <p:anim calcmode="lin" valueType="num">
                                      <p:cBhvr additive="base">
                                        <p:cTn dur="1000"/>
                                        <p:tgtEl>
                                          <p:spTgt spid="89"/>
                                        </p:tgtEl>
                                        <p:attrNameLst>
                                          <p:attrName>ppt_w</p:attrName>
                                        </p:attrNameLst>
                                      </p:cBhvr>
                                      <p:tavLst>
                                        <p:tav fmla="" tm="0">
                                          <p:val>
                                            <p:strVal val="0"/>
                                          </p:val>
                                        </p:tav>
                                        <p:tav fmla="" tm="100000">
                                          <p:val>
                                            <p:strVal val="#ppt_w"/>
                                          </p:val>
                                        </p:tav>
                                      </p:tavLst>
                                    </p:anim>
                                    <p:anim calcmode="lin" valueType="num">
                                      <p:cBhvr additive="base">
                                        <p:cTn dur="1000"/>
                                        <p:tgtEl>
                                          <p:spTgt spid="8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2250"/>
                                  </p:stCondLst>
                                  <p:childTnLst>
                                    <p:set>
                                      <p:cBhvr>
                                        <p:cTn dur="1" fill="hold">
                                          <p:stCondLst>
                                            <p:cond delay="0"/>
                                          </p:stCondLst>
                                        </p:cTn>
                                        <p:tgtEl>
                                          <p:spTgt spid="97"/>
                                        </p:tgtEl>
                                        <p:attrNameLst>
                                          <p:attrName>style.visibility</p:attrName>
                                        </p:attrNameLst>
                                      </p:cBhvr>
                                      <p:to>
                                        <p:strVal val="visible"/>
                                      </p:to>
                                    </p:set>
                                    <p:anim calcmode="lin" valueType="num">
                                      <p:cBhvr additive="base">
                                        <p:cTn dur="1000"/>
                                        <p:tgtEl>
                                          <p:spTgt spid="97"/>
                                        </p:tgtEl>
                                        <p:attrNameLst>
                                          <p:attrName>ppt_w</p:attrName>
                                        </p:attrNameLst>
                                      </p:cBhvr>
                                      <p:tavLst>
                                        <p:tav fmla="" tm="0">
                                          <p:val>
                                            <p:strVal val="0"/>
                                          </p:val>
                                        </p:tav>
                                        <p:tav fmla="" tm="100000">
                                          <p:val>
                                            <p:strVal val="#ppt_w"/>
                                          </p:val>
                                        </p:tav>
                                      </p:tavLst>
                                    </p:anim>
                                    <p:anim calcmode="lin" valueType="num">
                                      <p:cBhvr additive="base">
                                        <p:cTn dur="1000"/>
                                        <p:tgtEl>
                                          <p:spTgt spid="97"/>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3250"/>
                                  </p:stCondLst>
                                  <p:childTnLst>
                                    <p:set>
                                      <p:cBhvr>
                                        <p:cTn dur="1" fill="hold">
                                          <p:stCondLst>
                                            <p:cond delay="0"/>
                                          </p:stCondLst>
                                        </p:cTn>
                                        <p:tgtEl>
                                          <p:spTgt spid="103"/>
                                        </p:tgtEl>
                                        <p:attrNameLst>
                                          <p:attrName>style.visibility</p:attrName>
                                        </p:attrNameLst>
                                      </p:cBhvr>
                                      <p:to>
                                        <p:strVal val="visible"/>
                                      </p:to>
                                    </p:set>
                                    <p:animEffect filter="fade" transition="in">
                                      <p:cBhvr>
                                        <p:cTn dur="1000"/>
                                        <p:tgtEl>
                                          <p:spTgt spid="103"/>
                                        </p:tgtEl>
                                      </p:cBhvr>
                                    </p:animEffect>
                                  </p:childTnLst>
                                </p:cTn>
                              </p:par>
                              <p:par>
                                <p:cTn fill="hold" nodeType="withEffect" presetClass="entr" presetID="10" presetSubtype="0">
                                  <p:stCondLst>
                                    <p:cond delay="3250"/>
                                  </p:stCondLst>
                                  <p:childTnLst>
                                    <p:set>
                                      <p:cBhvr>
                                        <p:cTn dur="1" fill="hold">
                                          <p:stCondLst>
                                            <p:cond delay="0"/>
                                          </p:stCondLst>
                                        </p:cTn>
                                        <p:tgtEl>
                                          <p:spTgt spid="104"/>
                                        </p:tgtEl>
                                        <p:attrNameLst>
                                          <p:attrName>style.visibility</p:attrName>
                                        </p:attrNameLst>
                                      </p:cBhvr>
                                      <p:to>
                                        <p:strVal val="visible"/>
                                      </p:to>
                                    </p:set>
                                    <p:animEffect filter="fade" transition="in">
                                      <p:cBhvr>
                                        <p:cTn dur="1000"/>
                                        <p:tgtEl>
                                          <p:spTgt spid="104"/>
                                        </p:tgtEl>
                                      </p:cBhvr>
                                    </p:animEffect>
                                  </p:childTnLst>
                                </p:cTn>
                              </p:par>
                              <p:par>
                                <p:cTn fill="hold" nodeType="withEffect" presetClass="entr" presetID="10" presetSubtype="0">
                                  <p:stCondLst>
                                    <p:cond delay="3250"/>
                                  </p:stCondLst>
                                  <p:childTnLst>
                                    <p:set>
                                      <p:cBhvr>
                                        <p:cTn dur="1" fill="hold">
                                          <p:stCondLst>
                                            <p:cond delay="0"/>
                                          </p:stCondLst>
                                        </p:cTn>
                                        <p:tgtEl>
                                          <p:spTgt spid="105"/>
                                        </p:tgtEl>
                                        <p:attrNameLst>
                                          <p:attrName>style.visibility</p:attrName>
                                        </p:attrNameLst>
                                      </p:cBhvr>
                                      <p:to>
                                        <p:strVal val="visible"/>
                                      </p:to>
                                    </p:set>
                                    <p:animEffect filter="fade" transition="in">
                                      <p:cBhvr>
                                        <p:cTn dur="1000"/>
                                        <p:tgtEl>
                                          <p:spTgt spid="105"/>
                                        </p:tgtEl>
                                      </p:cBhvr>
                                    </p:animEffect>
                                  </p:childTnLst>
                                </p:cTn>
                              </p:par>
                              <p:par>
                                <p:cTn fill="hold" nodeType="withEffect" presetClass="entr" presetID="10" presetSubtype="0">
                                  <p:stCondLst>
                                    <p:cond delay="3250"/>
                                  </p:stCondLst>
                                  <p:childTnLst>
                                    <p:set>
                                      <p:cBhvr>
                                        <p:cTn dur="1" fill="hold">
                                          <p:stCondLst>
                                            <p:cond delay="0"/>
                                          </p:stCondLst>
                                        </p:cTn>
                                        <p:tgtEl>
                                          <p:spTgt spid="106"/>
                                        </p:tgtEl>
                                        <p:attrNameLst>
                                          <p:attrName>style.visibility</p:attrName>
                                        </p:attrNameLst>
                                      </p:cBhvr>
                                      <p:to>
                                        <p:strVal val="visible"/>
                                      </p:to>
                                    </p:set>
                                    <p:animEffect filter="fade" transition="in">
                                      <p:cBhvr>
                                        <p:cTn dur="1000"/>
                                        <p:tgtEl>
                                          <p:spTgt spid="10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531" name="Shape 2531"/>
        <p:cNvGrpSpPr/>
        <p:nvPr/>
      </p:nvGrpSpPr>
      <p:grpSpPr>
        <a:xfrm>
          <a:off x="0" y="0"/>
          <a:ext cx="0" cy="0"/>
          <a:chOff x="0" y="0"/>
          <a:chExt cx="0" cy="0"/>
        </a:xfrm>
      </p:grpSpPr>
      <p:pic>
        <p:nvPicPr>
          <p:cNvPr id="2532" name="Google Shape;2532;p43"/>
          <p:cNvPicPr preferRelativeResize="0"/>
          <p:nvPr>
            <p:ph idx="2" type="pic"/>
          </p:nvPr>
        </p:nvPicPr>
        <p:blipFill rotWithShape="1">
          <a:blip r:embed="rId3">
            <a:alphaModFix/>
          </a:blip>
          <a:srcRect b="0" l="0" r="0" t="0"/>
          <a:stretch/>
        </p:blipFill>
        <p:spPr>
          <a:xfrm>
            <a:off x="0" y="0"/>
            <a:ext cx="12192000" cy="6858000"/>
          </a:xfrm>
          <a:prstGeom prst="rect">
            <a:avLst/>
          </a:prstGeom>
          <a:noFill/>
          <a:ln>
            <a:noFill/>
          </a:ln>
        </p:spPr>
      </p:pic>
      <p:sp>
        <p:nvSpPr>
          <p:cNvPr id="2533" name="Google Shape;2533;p43"/>
          <p:cNvSpPr/>
          <p:nvPr/>
        </p:nvSpPr>
        <p:spPr>
          <a:xfrm>
            <a:off x="846161" y="-22322"/>
            <a:ext cx="11359908" cy="6916926"/>
          </a:xfrm>
          <a:prstGeom prst="rect">
            <a:avLst/>
          </a:prstGeom>
          <a:gradFill>
            <a:gsLst>
              <a:gs pos="0">
                <a:schemeClr val="dk1"/>
              </a:gs>
              <a:gs pos="48000">
                <a:srgbClr val="363636">
                  <a:alpha val="84705"/>
                </a:srgbClr>
              </a:gs>
              <a:gs pos="100000">
                <a:srgbClr val="15151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534" name="Google Shape;2534;p43"/>
          <p:cNvSpPr txBox="1"/>
          <p:nvPr>
            <p:ph idx="1" type="subTitle"/>
          </p:nvPr>
        </p:nvSpPr>
        <p:spPr>
          <a:xfrm>
            <a:off x="2881313" y="2736850"/>
            <a:ext cx="6429375" cy="1031875"/>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lt1"/>
              </a:buClr>
              <a:buSzPts val="6600"/>
              <a:buFont typeface="Arial"/>
              <a:buNone/>
            </a:pPr>
            <a:r>
              <a:rPr lang="id-ID" sz="6600">
                <a:solidFill>
                  <a:schemeClr val="lt1"/>
                </a:solidFill>
                <a:latin typeface="Arial"/>
                <a:ea typeface="Arial"/>
                <a:cs typeface="Arial"/>
                <a:sym typeface="Arial"/>
              </a:rPr>
              <a:t>THANKS YOU</a:t>
            </a:r>
            <a:endParaRPr sz="6600">
              <a:solidFill>
                <a:schemeClr val="lt1"/>
              </a:solidFill>
              <a:latin typeface="Arial"/>
              <a:ea typeface="Arial"/>
              <a:cs typeface="Arial"/>
              <a:sym typeface="Arial"/>
            </a:endParaRPr>
          </a:p>
        </p:txBody>
      </p:sp>
      <p:sp>
        <p:nvSpPr>
          <p:cNvPr id="2535" name="Google Shape;2535;p43"/>
          <p:cNvSpPr/>
          <p:nvPr/>
        </p:nvSpPr>
        <p:spPr>
          <a:xfrm>
            <a:off x="4621908" y="3662557"/>
            <a:ext cx="540000" cy="36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536" name="Google Shape;2536;p43"/>
          <p:cNvSpPr/>
          <p:nvPr/>
        </p:nvSpPr>
        <p:spPr>
          <a:xfrm>
            <a:off x="5204606" y="3662557"/>
            <a:ext cx="540000" cy="36000"/>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537" name="Google Shape;2537;p43"/>
          <p:cNvSpPr/>
          <p:nvPr/>
        </p:nvSpPr>
        <p:spPr>
          <a:xfrm>
            <a:off x="5787304" y="3662557"/>
            <a:ext cx="540000" cy="36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538" name="Google Shape;2538;p43"/>
          <p:cNvSpPr/>
          <p:nvPr/>
        </p:nvSpPr>
        <p:spPr>
          <a:xfrm>
            <a:off x="6402086" y="3664116"/>
            <a:ext cx="540000" cy="36000"/>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539" name="Google Shape;2539;p43"/>
          <p:cNvSpPr/>
          <p:nvPr/>
        </p:nvSpPr>
        <p:spPr>
          <a:xfrm>
            <a:off x="6984784" y="3662557"/>
            <a:ext cx="540000" cy="36000"/>
          </a:xfrm>
          <a:prstGeom prst="rect">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2540" name="Google Shape;2540;p43"/>
          <p:cNvSpPr txBox="1"/>
          <p:nvPr/>
        </p:nvSpPr>
        <p:spPr>
          <a:xfrm>
            <a:off x="3384267" y="6416722"/>
            <a:ext cx="5282787" cy="272382"/>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F2F2F2"/>
              </a:buClr>
              <a:buSzPts val="1300"/>
              <a:buFont typeface="Arial"/>
              <a:buNone/>
            </a:pPr>
            <a:r>
              <a:rPr lang="id-ID" sz="1300">
                <a:solidFill>
                  <a:srgbClr val="F2F2F2"/>
                </a:solidFill>
                <a:latin typeface="Calibri"/>
                <a:ea typeface="Calibri"/>
                <a:cs typeface="Calibri"/>
                <a:sym typeface="Calibri"/>
              </a:rPr>
              <a:t>www.yourdomain.com</a:t>
            </a:r>
            <a:endParaRPr sz="1300">
              <a:solidFill>
                <a:srgbClr val="F2F2F2"/>
              </a:solidFill>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534">
                                            <p:txEl>
                                              <p:pRg end="0" st="0"/>
                                            </p:txEl>
                                          </p:spTgt>
                                        </p:tgtEl>
                                        <p:attrNameLst>
                                          <p:attrName>style.visibility</p:attrName>
                                        </p:attrNameLst>
                                      </p:cBhvr>
                                      <p:to>
                                        <p:strVal val="visible"/>
                                      </p:to>
                                    </p:set>
                                    <p:animEffect filter="fade" transition="in">
                                      <p:cBhvr>
                                        <p:cTn dur="1250"/>
                                        <p:tgtEl>
                                          <p:spTgt spid="2534">
                                            <p:txEl>
                                              <p:pRg end="0" st="0"/>
                                            </p:txEl>
                                          </p:spTgt>
                                        </p:tgtEl>
                                      </p:cBhvr>
                                    </p:animEffect>
                                  </p:childTnLst>
                                </p:cTn>
                              </p:par>
                            </p:childTnLst>
                          </p:cTn>
                        </p:par>
                        <p:par>
                          <p:cTn fill="hold">
                            <p:stCondLst>
                              <p:cond delay="1250"/>
                            </p:stCondLst>
                            <p:childTnLst>
                              <p:par>
                                <p:cTn fill="hold" nodeType="afterEffect" presetClass="entr" presetID="2" presetSubtype="4">
                                  <p:stCondLst>
                                    <p:cond delay="0"/>
                                  </p:stCondLst>
                                  <p:childTnLst>
                                    <p:set>
                                      <p:cBhvr>
                                        <p:cTn dur="1" fill="hold">
                                          <p:stCondLst>
                                            <p:cond delay="0"/>
                                          </p:stCondLst>
                                        </p:cTn>
                                        <p:tgtEl>
                                          <p:spTgt spid="2535"/>
                                        </p:tgtEl>
                                        <p:attrNameLst>
                                          <p:attrName>style.visibility</p:attrName>
                                        </p:attrNameLst>
                                      </p:cBhvr>
                                      <p:to>
                                        <p:strVal val="visible"/>
                                      </p:to>
                                    </p:set>
                                    <p:anim calcmode="lin" valueType="num">
                                      <p:cBhvr additive="base">
                                        <p:cTn dur="500"/>
                                        <p:tgtEl>
                                          <p:spTgt spid="2535"/>
                                        </p:tgtEl>
                                        <p:attrNameLst>
                                          <p:attrName>ppt_y</p:attrName>
                                        </p:attrNameLst>
                                      </p:cBhvr>
                                      <p:tavLst>
                                        <p:tav fmla="" tm="0">
                                          <p:val>
                                            <p:strVal val="#ppt_y+1"/>
                                          </p:val>
                                        </p:tav>
                                        <p:tav fmla="" tm="100000">
                                          <p:val>
                                            <p:strVal val="#ppt_y"/>
                                          </p:val>
                                        </p:tav>
                                      </p:tavLst>
                                    </p:anim>
                                  </p:childTnLst>
                                </p:cTn>
                              </p:par>
                            </p:childTnLst>
                          </p:cTn>
                        </p:par>
                        <p:par>
                          <p:cTn fill="hold">
                            <p:stCondLst>
                              <p:cond delay="1750"/>
                            </p:stCondLst>
                            <p:childTnLst>
                              <p:par>
                                <p:cTn fill="hold" nodeType="afterEffect" presetClass="entr" presetID="2" presetSubtype="4">
                                  <p:stCondLst>
                                    <p:cond delay="0"/>
                                  </p:stCondLst>
                                  <p:childTnLst>
                                    <p:set>
                                      <p:cBhvr>
                                        <p:cTn dur="1" fill="hold">
                                          <p:stCondLst>
                                            <p:cond delay="0"/>
                                          </p:stCondLst>
                                        </p:cTn>
                                        <p:tgtEl>
                                          <p:spTgt spid="2536"/>
                                        </p:tgtEl>
                                        <p:attrNameLst>
                                          <p:attrName>style.visibility</p:attrName>
                                        </p:attrNameLst>
                                      </p:cBhvr>
                                      <p:to>
                                        <p:strVal val="visible"/>
                                      </p:to>
                                    </p:set>
                                    <p:anim calcmode="lin" valueType="num">
                                      <p:cBhvr additive="base">
                                        <p:cTn dur="500"/>
                                        <p:tgtEl>
                                          <p:spTgt spid="2536"/>
                                        </p:tgtEl>
                                        <p:attrNameLst>
                                          <p:attrName>ppt_y</p:attrName>
                                        </p:attrNameLst>
                                      </p:cBhvr>
                                      <p:tavLst>
                                        <p:tav fmla="" tm="0">
                                          <p:val>
                                            <p:strVal val="#ppt_y+1"/>
                                          </p:val>
                                        </p:tav>
                                        <p:tav fmla="" tm="100000">
                                          <p:val>
                                            <p:strVal val="#ppt_y"/>
                                          </p:val>
                                        </p:tav>
                                      </p:tavLst>
                                    </p:anim>
                                  </p:childTnLst>
                                </p:cTn>
                              </p:par>
                            </p:childTnLst>
                          </p:cTn>
                        </p:par>
                        <p:par>
                          <p:cTn fill="hold">
                            <p:stCondLst>
                              <p:cond delay="2250"/>
                            </p:stCondLst>
                            <p:childTnLst>
                              <p:par>
                                <p:cTn fill="hold" nodeType="afterEffect" presetClass="entr" presetID="2" presetSubtype="4">
                                  <p:stCondLst>
                                    <p:cond delay="0"/>
                                  </p:stCondLst>
                                  <p:childTnLst>
                                    <p:set>
                                      <p:cBhvr>
                                        <p:cTn dur="1" fill="hold">
                                          <p:stCondLst>
                                            <p:cond delay="0"/>
                                          </p:stCondLst>
                                        </p:cTn>
                                        <p:tgtEl>
                                          <p:spTgt spid="2537"/>
                                        </p:tgtEl>
                                        <p:attrNameLst>
                                          <p:attrName>style.visibility</p:attrName>
                                        </p:attrNameLst>
                                      </p:cBhvr>
                                      <p:to>
                                        <p:strVal val="visible"/>
                                      </p:to>
                                    </p:set>
                                    <p:anim calcmode="lin" valueType="num">
                                      <p:cBhvr additive="base">
                                        <p:cTn dur="500"/>
                                        <p:tgtEl>
                                          <p:spTgt spid="2537"/>
                                        </p:tgtEl>
                                        <p:attrNameLst>
                                          <p:attrName>ppt_y</p:attrName>
                                        </p:attrNameLst>
                                      </p:cBhvr>
                                      <p:tavLst>
                                        <p:tav fmla="" tm="0">
                                          <p:val>
                                            <p:strVal val="#ppt_y+1"/>
                                          </p:val>
                                        </p:tav>
                                        <p:tav fmla="" tm="100000">
                                          <p:val>
                                            <p:strVal val="#ppt_y"/>
                                          </p:val>
                                        </p:tav>
                                      </p:tavLst>
                                    </p:anim>
                                  </p:childTnLst>
                                </p:cTn>
                              </p:par>
                            </p:childTnLst>
                          </p:cTn>
                        </p:par>
                        <p:par>
                          <p:cTn fill="hold">
                            <p:stCondLst>
                              <p:cond delay="2750"/>
                            </p:stCondLst>
                            <p:childTnLst>
                              <p:par>
                                <p:cTn fill="hold" nodeType="afterEffect" presetClass="entr" presetID="2" presetSubtype="4">
                                  <p:stCondLst>
                                    <p:cond delay="0"/>
                                  </p:stCondLst>
                                  <p:childTnLst>
                                    <p:set>
                                      <p:cBhvr>
                                        <p:cTn dur="1" fill="hold">
                                          <p:stCondLst>
                                            <p:cond delay="0"/>
                                          </p:stCondLst>
                                        </p:cTn>
                                        <p:tgtEl>
                                          <p:spTgt spid="2538"/>
                                        </p:tgtEl>
                                        <p:attrNameLst>
                                          <p:attrName>style.visibility</p:attrName>
                                        </p:attrNameLst>
                                      </p:cBhvr>
                                      <p:to>
                                        <p:strVal val="visible"/>
                                      </p:to>
                                    </p:set>
                                    <p:anim calcmode="lin" valueType="num">
                                      <p:cBhvr additive="base">
                                        <p:cTn dur="500"/>
                                        <p:tgtEl>
                                          <p:spTgt spid="2538"/>
                                        </p:tgtEl>
                                        <p:attrNameLst>
                                          <p:attrName>ppt_y</p:attrName>
                                        </p:attrNameLst>
                                      </p:cBhvr>
                                      <p:tavLst>
                                        <p:tav fmla="" tm="0">
                                          <p:val>
                                            <p:strVal val="#ppt_y+1"/>
                                          </p:val>
                                        </p:tav>
                                        <p:tav fmla="" tm="100000">
                                          <p:val>
                                            <p:strVal val="#ppt_y"/>
                                          </p:val>
                                        </p:tav>
                                      </p:tavLst>
                                    </p:anim>
                                  </p:childTnLst>
                                </p:cTn>
                              </p:par>
                            </p:childTnLst>
                          </p:cTn>
                        </p:par>
                        <p:par>
                          <p:cTn fill="hold">
                            <p:stCondLst>
                              <p:cond delay="3250"/>
                            </p:stCondLst>
                            <p:childTnLst>
                              <p:par>
                                <p:cTn fill="hold" nodeType="afterEffect" presetClass="entr" presetID="2" presetSubtype="4">
                                  <p:stCondLst>
                                    <p:cond delay="0"/>
                                  </p:stCondLst>
                                  <p:childTnLst>
                                    <p:set>
                                      <p:cBhvr>
                                        <p:cTn dur="1" fill="hold">
                                          <p:stCondLst>
                                            <p:cond delay="0"/>
                                          </p:stCondLst>
                                        </p:cTn>
                                        <p:tgtEl>
                                          <p:spTgt spid="2539"/>
                                        </p:tgtEl>
                                        <p:attrNameLst>
                                          <p:attrName>style.visibility</p:attrName>
                                        </p:attrNameLst>
                                      </p:cBhvr>
                                      <p:to>
                                        <p:strVal val="visible"/>
                                      </p:to>
                                    </p:set>
                                    <p:anim calcmode="lin" valueType="num">
                                      <p:cBhvr additive="base">
                                        <p:cTn dur="500"/>
                                        <p:tgtEl>
                                          <p:spTgt spid="2539"/>
                                        </p:tgtEl>
                                        <p:attrNameLst>
                                          <p:attrName>ppt_y</p:attrName>
                                        </p:attrNameLst>
                                      </p:cBhvr>
                                      <p:tavLst>
                                        <p:tav fmla="" tm="0">
                                          <p:val>
                                            <p:strVal val="#ppt_y+1"/>
                                          </p:val>
                                        </p:tav>
                                        <p:tav fmla="" tm="100000">
                                          <p:val>
                                            <p:strVal val="#ppt_y"/>
                                          </p:val>
                                        </p:tav>
                                      </p:tavLst>
                                    </p:anim>
                                  </p:childTnLst>
                                </p:cTn>
                              </p:par>
                            </p:childTnLst>
                          </p:cTn>
                        </p:par>
                        <p:par>
                          <p:cTn fill="hold">
                            <p:stCondLst>
                              <p:cond delay="3750"/>
                            </p:stCondLst>
                            <p:childTnLst>
                              <p:par>
                                <p:cTn fill="hold" nodeType="afterEffect" presetClass="entr" presetID="10" presetSubtype="0">
                                  <p:stCondLst>
                                    <p:cond delay="0"/>
                                  </p:stCondLst>
                                  <p:childTnLst>
                                    <p:set>
                                      <p:cBhvr>
                                        <p:cTn dur="1" fill="hold">
                                          <p:stCondLst>
                                            <p:cond delay="0"/>
                                          </p:stCondLst>
                                        </p:cTn>
                                        <p:tgtEl>
                                          <p:spTgt spid="2540">
                                            <p:txEl>
                                              <p:pRg end="0" st="0"/>
                                            </p:txEl>
                                          </p:spTgt>
                                        </p:tgtEl>
                                        <p:attrNameLst>
                                          <p:attrName>style.visibility</p:attrName>
                                        </p:attrNameLst>
                                      </p:cBhvr>
                                      <p:to>
                                        <p:strVal val="visible"/>
                                      </p:to>
                                    </p:set>
                                    <p:animEffect filter="fade" transition="in">
                                      <p:cBhvr>
                                        <p:cTn dur="1250"/>
                                        <p:tgtEl>
                                          <p:spTgt spid="2540">
                                            <p:txEl>
                                              <p:pRg end="0" st="0"/>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0" name="Shape 110"/>
        <p:cNvGrpSpPr/>
        <p:nvPr/>
      </p:nvGrpSpPr>
      <p:grpSpPr>
        <a:xfrm>
          <a:off x="0" y="0"/>
          <a:ext cx="0" cy="0"/>
          <a:chOff x="0" y="0"/>
          <a:chExt cx="0" cy="0"/>
        </a:xfrm>
      </p:grpSpPr>
      <p:sp>
        <p:nvSpPr>
          <p:cNvPr id="111" name="Google Shape;111;p17"/>
          <p:cNvSpPr/>
          <p:nvPr/>
        </p:nvSpPr>
        <p:spPr>
          <a:xfrm>
            <a:off x="433803" y="3728860"/>
            <a:ext cx="2340000" cy="2106000"/>
          </a:xfrm>
          <a:prstGeom prst="hexagon">
            <a:avLst>
              <a:gd fmla="val 25000" name="adj"/>
              <a:gd fmla="val 115470" name="vf"/>
            </a:avLst>
          </a:prstGeom>
          <a:noFill/>
          <a:ln cap="flat" cmpd="sng" w="57150">
            <a:solidFill>
              <a:schemeClr val="accent6"/>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2" name="Google Shape;112;p17"/>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1400">
                <a:solidFill>
                  <a:schemeClr val="lt1"/>
                </a:solidFill>
                <a:latin typeface="Calibri"/>
                <a:ea typeface="Calibri"/>
                <a:cs typeface="Calibri"/>
                <a:sym typeface="Calibri"/>
              </a:rPr>
              <a:t>0</a:t>
            </a: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113" name="Google Shape;113;p17"/>
          <p:cNvSpPr/>
          <p:nvPr/>
        </p:nvSpPr>
        <p:spPr>
          <a:xfrm>
            <a:off x="745588" y="2224688"/>
            <a:ext cx="1800000" cy="1620000"/>
          </a:xfrm>
          <a:prstGeom prst="hexagon">
            <a:avLst>
              <a:gd fmla="val 25000" name="adj"/>
              <a:gd fmla="val 115470" name="vf"/>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4" name="Google Shape;114;p17"/>
          <p:cNvSpPr/>
          <p:nvPr/>
        </p:nvSpPr>
        <p:spPr>
          <a:xfrm>
            <a:off x="2192216" y="1372484"/>
            <a:ext cx="1800000" cy="1620000"/>
          </a:xfrm>
          <a:prstGeom prst="hexagon">
            <a:avLst>
              <a:gd fmla="val 25000" name="adj"/>
              <a:gd fmla="val 115470" name="vf"/>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5" name="Google Shape;115;p17"/>
          <p:cNvSpPr/>
          <p:nvPr/>
        </p:nvSpPr>
        <p:spPr>
          <a:xfrm>
            <a:off x="2192216" y="3062824"/>
            <a:ext cx="1800000" cy="1620000"/>
          </a:xfrm>
          <a:prstGeom prst="hexagon">
            <a:avLst>
              <a:gd fmla="val 25000" name="adj"/>
              <a:gd fmla="val 115470" name="vf"/>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6" name="Google Shape;116;p17"/>
          <p:cNvSpPr/>
          <p:nvPr/>
        </p:nvSpPr>
        <p:spPr>
          <a:xfrm>
            <a:off x="3661572" y="3886892"/>
            <a:ext cx="1800000" cy="1620000"/>
          </a:xfrm>
          <a:prstGeom prst="hexagon">
            <a:avLst>
              <a:gd fmla="val 25000" name="adj"/>
              <a:gd fmla="val 115470" name="vf"/>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7" name="Google Shape;117;p17"/>
          <p:cNvSpPr/>
          <p:nvPr/>
        </p:nvSpPr>
        <p:spPr>
          <a:xfrm>
            <a:off x="3647504" y="2210620"/>
            <a:ext cx="1800000" cy="1620000"/>
          </a:xfrm>
          <a:prstGeom prst="hexagon">
            <a:avLst>
              <a:gd fmla="val 25000" name="adj"/>
              <a:gd fmla="val 115470" name="vf"/>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8" name="Google Shape;118;p17"/>
          <p:cNvSpPr txBox="1"/>
          <p:nvPr/>
        </p:nvSpPr>
        <p:spPr>
          <a:xfrm>
            <a:off x="5739618" y="2234152"/>
            <a:ext cx="5683348" cy="313970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18232D"/>
              </a:buClr>
              <a:buSzPts val="4060"/>
              <a:buFont typeface="Arial"/>
              <a:buNone/>
            </a:pPr>
            <a:r>
              <a:rPr lang="id-ID" sz="2800" cap="none">
                <a:solidFill>
                  <a:srgbClr val="7F7F7F"/>
                </a:solidFill>
                <a:latin typeface="Arial"/>
                <a:ea typeface="Arial"/>
                <a:cs typeface="Arial"/>
                <a:sym typeface="Arial"/>
              </a:rPr>
              <a:t>Company Mision</a:t>
            </a:r>
            <a:endParaRPr/>
          </a:p>
          <a:p>
            <a:pPr indent="0" lvl="0" marL="0" marR="0" rtl="0" algn="l">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a:p>
          <a:p>
            <a:pPr indent="0" lvl="0" marL="0" marR="0" rtl="0" algn="l">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It was popularised in the 1960s with the release of Letraset sheets containing Lorem Ipsum passages, and more recently with desktop publishing software like Aldus PageMaker including versions of Lorem Ipsum.</a:t>
            </a:r>
            <a:endParaRPr sz="1100" cap="none">
              <a:solidFill>
                <a:srgbClr val="A5A5A5"/>
              </a:solidFill>
              <a:latin typeface="Calibri"/>
              <a:ea typeface="Calibri"/>
              <a:cs typeface="Calibri"/>
              <a:sym typeface="Calibri"/>
            </a:endParaRPr>
          </a:p>
          <a:p>
            <a:pPr indent="0" lvl="0" marL="0" marR="0" rtl="0" algn="l">
              <a:spcBef>
                <a:spcPts val="820"/>
              </a:spcBef>
              <a:spcAft>
                <a:spcPts val="0"/>
              </a:spcAft>
              <a:buClr>
                <a:srgbClr val="18232D"/>
              </a:buClr>
              <a:buSzPts val="1595"/>
              <a:buFont typeface="Arial"/>
              <a:buNone/>
            </a:pPr>
            <a:r>
              <a:t/>
            </a:r>
            <a:endParaRPr sz="1100" cap="none">
              <a:solidFill>
                <a:srgbClr val="A5A5A5"/>
              </a:solidFill>
              <a:latin typeface="Calibri"/>
              <a:ea typeface="Calibri"/>
              <a:cs typeface="Calibri"/>
              <a:sym typeface="Calibri"/>
            </a:endParaRPr>
          </a:p>
          <a:p>
            <a:pPr indent="0" lvl="0" marL="0" marR="0" rtl="0" algn="l">
              <a:spcBef>
                <a:spcPts val="820"/>
              </a:spcBef>
              <a:spcAft>
                <a:spcPts val="0"/>
              </a:spcAft>
              <a:buClr>
                <a:srgbClr val="18232D"/>
              </a:buClr>
              <a:buSzPts val="1595"/>
              <a:buFont typeface="Arial"/>
              <a:buNone/>
            </a:pPr>
            <a:r>
              <a:t/>
            </a:r>
            <a:endParaRPr sz="1100" cap="none">
              <a:solidFill>
                <a:srgbClr val="A5A5A5"/>
              </a:solidFill>
              <a:latin typeface="Calibri"/>
              <a:ea typeface="Calibri"/>
              <a:cs typeface="Calibri"/>
              <a:sym typeface="Calibri"/>
            </a:endParaRPr>
          </a:p>
          <a:p>
            <a:pPr indent="0" lvl="0" marL="0" marR="0" rtl="0" algn="l">
              <a:spcBef>
                <a:spcPts val="820"/>
              </a:spcBef>
              <a:spcAft>
                <a:spcPts val="0"/>
              </a:spcAft>
              <a:buClr>
                <a:srgbClr val="18232D"/>
              </a:buClr>
              <a:buSzPts val="1595"/>
              <a:buFont typeface="Arial"/>
              <a:buNone/>
            </a:pPr>
            <a:r>
              <a:t/>
            </a:r>
            <a:endParaRPr sz="1100" cap="none">
              <a:solidFill>
                <a:srgbClr val="7F7F7F"/>
              </a:solidFill>
              <a:latin typeface="Calibri"/>
              <a:ea typeface="Calibri"/>
              <a:cs typeface="Calibri"/>
              <a:sym typeface="Calibri"/>
            </a:endParaRPr>
          </a:p>
          <a:p>
            <a:pPr indent="0" lvl="0" marL="0" marR="0" rtl="0" algn="l">
              <a:spcBef>
                <a:spcPts val="820"/>
              </a:spcBef>
              <a:spcAft>
                <a:spcPts val="0"/>
              </a:spcAft>
              <a:buClr>
                <a:srgbClr val="18232D"/>
              </a:buClr>
              <a:buSzPts val="1595"/>
              <a:buFont typeface="Arial"/>
              <a:buNone/>
            </a:pPr>
            <a:r>
              <a:rPr lang="id-ID" sz="1100" cap="none">
                <a:solidFill>
                  <a:srgbClr val="7F7F7F"/>
                </a:solidFill>
                <a:latin typeface="Calibri"/>
                <a:ea typeface="Calibri"/>
                <a:cs typeface="Calibri"/>
                <a:sym typeface="Calibri"/>
              </a:rPr>
              <a:t>Mr. Sultan Trenggono</a:t>
            </a:r>
            <a:endParaRPr/>
          </a:p>
          <a:p>
            <a:pPr indent="0" lvl="0" marL="0" marR="0" rtl="0" algn="l">
              <a:spcBef>
                <a:spcPts val="820"/>
              </a:spcBef>
              <a:spcAft>
                <a:spcPts val="0"/>
              </a:spcAft>
              <a:buClr>
                <a:srgbClr val="18232D"/>
              </a:buClr>
              <a:buSzPts val="1595"/>
              <a:buFont typeface="Arial"/>
              <a:buNone/>
            </a:pPr>
            <a:r>
              <a:rPr i="1" lang="id-ID" sz="1100" cap="none">
                <a:solidFill>
                  <a:srgbClr val="A5A5A5"/>
                </a:solidFill>
                <a:latin typeface="Calibri"/>
                <a:ea typeface="Calibri"/>
                <a:cs typeface="Calibri"/>
                <a:sym typeface="Calibri"/>
              </a:rPr>
              <a:t>Advisor</a:t>
            </a:r>
            <a:endParaRPr i="1" sz="1100" cap="none">
              <a:solidFill>
                <a:srgbClr val="A5A5A5"/>
              </a:solidFill>
              <a:latin typeface="Calibri"/>
              <a:ea typeface="Calibri"/>
              <a:cs typeface="Calibri"/>
              <a:sym typeface="Calibri"/>
            </a:endParaRPr>
          </a:p>
        </p:txBody>
      </p:sp>
      <p:sp>
        <p:nvSpPr>
          <p:cNvPr id="119" name="Google Shape;119;p17"/>
          <p:cNvSpPr txBox="1"/>
          <p:nvPr>
            <p:ph idx="1" type="subTitle"/>
          </p:nvPr>
        </p:nvSpPr>
        <p:spPr>
          <a:xfrm>
            <a:off x="1088990" y="2323724"/>
            <a:ext cx="1113196" cy="1421928"/>
          </a:xfrm>
          <a:prstGeom prst="rect">
            <a:avLst/>
          </a:prstGeom>
          <a:noFill/>
          <a:ln>
            <a:noFill/>
          </a:ln>
        </p:spPr>
        <p:txBody>
          <a:bodyPr anchorCtr="0" anchor="t" bIns="45700" lIns="91425" spcFirstLastPara="1" rIns="91425" wrap="square" tIns="45700">
            <a:noAutofit/>
          </a:bodyPr>
          <a:lstStyle/>
          <a:p>
            <a:pPr indent="-609600" lvl="0" marL="228600" marR="0" rtl="0" algn="l">
              <a:lnSpc>
                <a:spcPct val="90000"/>
              </a:lnSpc>
              <a:spcBef>
                <a:spcPts val="0"/>
              </a:spcBef>
              <a:spcAft>
                <a:spcPts val="0"/>
              </a:spcAft>
              <a:buClr>
                <a:schemeClr val="lt1"/>
              </a:buClr>
              <a:buSzPts val="9600"/>
              <a:buFont typeface="Arial"/>
              <a:buChar char="•"/>
            </a:pPr>
            <a:r>
              <a:rPr lang="id-ID" sz="9600">
                <a:solidFill>
                  <a:schemeClr val="lt1"/>
                </a:solidFill>
                <a:latin typeface="Calibri"/>
                <a:ea typeface="Calibri"/>
                <a:cs typeface="Calibri"/>
                <a:sym typeface="Calibri"/>
              </a:rPr>
              <a:t>1</a:t>
            </a:r>
            <a:endParaRPr sz="9600">
              <a:solidFill>
                <a:schemeClr val="lt1"/>
              </a:solidFill>
              <a:latin typeface="Calibri"/>
              <a:ea typeface="Calibri"/>
              <a:cs typeface="Calibri"/>
              <a:sym typeface="Calibri"/>
            </a:endParaRPr>
          </a:p>
        </p:txBody>
      </p:sp>
      <p:sp>
        <p:nvSpPr>
          <p:cNvPr id="120" name="Google Shape;120;p17"/>
          <p:cNvSpPr txBox="1"/>
          <p:nvPr/>
        </p:nvSpPr>
        <p:spPr>
          <a:xfrm>
            <a:off x="2544278" y="1471520"/>
            <a:ext cx="1113196" cy="142192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lt1"/>
              </a:buClr>
              <a:buSzPts val="9600"/>
              <a:buFont typeface="Arial"/>
              <a:buNone/>
            </a:pPr>
            <a:r>
              <a:rPr lang="id-ID" sz="9600">
                <a:solidFill>
                  <a:schemeClr val="lt1"/>
                </a:solidFill>
                <a:latin typeface="Calibri"/>
                <a:ea typeface="Calibri"/>
                <a:cs typeface="Calibri"/>
                <a:sym typeface="Calibri"/>
              </a:rPr>
              <a:t>2</a:t>
            </a:r>
            <a:endParaRPr sz="9600">
              <a:solidFill>
                <a:schemeClr val="lt1"/>
              </a:solidFill>
              <a:latin typeface="Calibri"/>
              <a:ea typeface="Calibri"/>
              <a:cs typeface="Calibri"/>
              <a:sym typeface="Calibri"/>
            </a:endParaRPr>
          </a:p>
        </p:txBody>
      </p:sp>
      <p:sp>
        <p:nvSpPr>
          <p:cNvPr id="121" name="Google Shape;121;p17"/>
          <p:cNvSpPr txBox="1"/>
          <p:nvPr/>
        </p:nvSpPr>
        <p:spPr>
          <a:xfrm>
            <a:off x="2539293" y="3161860"/>
            <a:ext cx="1113196" cy="142192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lt1"/>
              </a:buClr>
              <a:buSzPts val="9600"/>
              <a:buFont typeface="Arial"/>
              <a:buNone/>
            </a:pPr>
            <a:r>
              <a:rPr lang="id-ID" sz="9600">
                <a:solidFill>
                  <a:schemeClr val="lt1"/>
                </a:solidFill>
                <a:latin typeface="Calibri"/>
                <a:ea typeface="Calibri"/>
                <a:cs typeface="Calibri"/>
                <a:sym typeface="Calibri"/>
              </a:rPr>
              <a:t>3</a:t>
            </a:r>
            <a:endParaRPr sz="9600">
              <a:solidFill>
                <a:schemeClr val="lt1"/>
              </a:solidFill>
              <a:latin typeface="Calibri"/>
              <a:ea typeface="Calibri"/>
              <a:cs typeface="Calibri"/>
              <a:sym typeface="Calibri"/>
            </a:endParaRPr>
          </a:p>
        </p:txBody>
      </p:sp>
      <p:sp>
        <p:nvSpPr>
          <p:cNvPr id="122" name="Google Shape;122;p17"/>
          <p:cNvSpPr txBox="1"/>
          <p:nvPr/>
        </p:nvSpPr>
        <p:spPr>
          <a:xfrm>
            <a:off x="3980936" y="2323724"/>
            <a:ext cx="1113196" cy="142192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lt1"/>
              </a:buClr>
              <a:buSzPts val="9600"/>
              <a:buFont typeface="Arial"/>
              <a:buNone/>
            </a:pPr>
            <a:r>
              <a:rPr lang="id-ID" sz="9600">
                <a:solidFill>
                  <a:schemeClr val="lt1"/>
                </a:solidFill>
                <a:latin typeface="Calibri"/>
                <a:ea typeface="Calibri"/>
                <a:cs typeface="Calibri"/>
                <a:sym typeface="Calibri"/>
              </a:rPr>
              <a:t>4</a:t>
            </a:r>
            <a:endParaRPr sz="9600">
              <a:solidFill>
                <a:schemeClr val="lt1"/>
              </a:solidFill>
              <a:latin typeface="Calibri"/>
              <a:ea typeface="Calibri"/>
              <a:cs typeface="Calibri"/>
              <a:sym typeface="Calibri"/>
            </a:endParaRPr>
          </a:p>
        </p:txBody>
      </p:sp>
      <p:sp>
        <p:nvSpPr>
          <p:cNvPr id="123" name="Google Shape;123;p17"/>
          <p:cNvSpPr txBox="1"/>
          <p:nvPr/>
        </p:nvSpPr>
        <p:spPr>
          <a:xfrm>
            <a:off x="3999566" y="3985928"/>
            <a:ext cx="1113196" cy="142192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lt1"/>
              </a:buClr>
              <a:buSzPts val="9600"/>
              <a:buFont typeface="Arial"/>
              <a:buNone/>
            </a:pPr>
            <a:r>
              <a:rPr lang="id-ID" sz="9600">
                <a:solidFill>
                  <a:schemeClr val="lt1"/>
                </a:solidFill>
                <a:latin typeface="Calibri"/>
                <a:ea typeface="Calibri"/>
                <a:cs typeface="Calibri"/>
                <a:sym typeface="Calibri"/>
              </a:rPr>
              <a:t>5</a:t>
            </a:r>
            <a:endParaRPr sz="9600">
              <a:solidFill>
                <a:schemeClr val="lt1"/>
              </a:solidFill>
              <a:latin typeface="Calibri"/>
              <a:ea typeface="Calibri"/>
              <a:cs typeface="Calibri"/>
              <a:sym typeface="Calibri"/>
            </a:endParaRPr>
          </a:p>
        </p:txBody>
      </p:sp>
      <p:sp>
        <p:nvSpPr>
          <p:cNvPr id="124" name="Google Shape;124;p17"/>
          <p:cNvSpPr txBox="1"/>
          <p:nvPr/>
        </p:nvSpPr>
        <p:spPr>
          <a:xfrm>
            <a:off x="982310" y="4139491"/>
            <a:ext cx="1288450" cy="1200329"/>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7200">
                <a:solidFill>
                  <a:schemeClr val="accent6"/>
                </a:solidFill>
                <a:latin typeface="Arial"/>
                <a:ea typeface="Arial"/>
                <a:cs typeface="Arial"/>
                <a:sym typeface="Arial"/>
              </a:rPr>
              <a:t></a:t>
            </a:r>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1"/>
                                        </p:tgtEl>
                                        <p:attrNameLst>
                                          <p:attrName>style.visibility</p:attrName>
                                        </p:attrNameLst>
                                      </p:cBhvr>
                                      <p:to>
                                        <p:strVal val="visible"/>
                                      </p:to>
                                    </p:set>
                                    <p:animEffect filter="fade" transition="in">
                                      <p:cBhvr>
                                        <p:cTn dur="1000"/>
                                        <p:tgtEl>
                                          <p:spTgt spid="11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24"/>
                                        </p:tgtEl>
                                        <p:attrNameLst>
                                          <p:attrName>style.visibility</p:attrName>
                                        </p:attrNameLst>
                                      </p:cBhvr>
                                      <p:to>
                                        <p:strVal val="visible"/>
                                      </p:to>
                                    </p:set>
                                    <p:animEffect filter="fade" transition="in">
                                      <p:cBhvr>
                                        <p:cTn dur="2000"/>
                                        <p:tgtEl>
                                          <p:spTgt spid="124"/>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13"/>
                                        </p:tgtEl>
                                        <p:attrNameLst>
                                          <p:attrName>style.visibility</p:attrName>
                                        </p:attrNameLst>
                                      </p:cBhvr>
                                      <p:to>
                                        <p:strVal val="visible"/>
                                      </p:to>
                                    </p:set>
                                    <p:animEffect filter="fade" transition="in">
                                      <p:cBhvr>
                                        <p:cTn dur="750"/>
                                        <p:tgtEl>
                                          <p:spTgt spid="113"/>
                                        </p:tgtEl>
                                      </p:cBhvr>
                                    </p:animEffect>
                                  </p:childTnLst>
                                </p:cTn>
                              </p:par>
                            </p:childTnLst>
                          </p:cTn>
                        </p:par>
                        <p:par>
                          <p:cTn fill="hold">
                            <p:stCondLst>
                              <p:cond delay="3750"/>
                            </p:stCondLst>
                            <p:childTnLst>
                              <p:par>
                                <p:cTn fill="hold" nodeType="afterEffect" presetClass="entr" presetID="10" presetSubtype="0">
                                  <p:stCondLst>
                                    <p:cond delay="0"/>
                                  </p:stCondLst>
                                  <p:childTnLst>
                                    <p:set>
                                      <p:cBhvr>
                                        <p:cTn dur="1" fill="hold">
                                          <p:stCondLst>
                                            <p:cond delay="0"/>
                                          </p:stCondLst>
                                        </p:cTn>
                                        <p:tgtEl>
                                          <p:spTgt spid="114"/>
                                        </p:tgtEl>
                                        <p:attrNameLst>
                                          <p:attrName>style.visibility</p:attrName>
                                        </p:attrNameLst>
                                      </p:cBhvr>
                                      <p:to>
                                        <p:strVal val="visible"/>
                                      </p:to>
                                    </p:set>
                                    <p:animEffect filter="fade" transition="in">
                                      <p:cBhvr>
                                        <p:cTn dur="750"/>
                                        <p:tgtEl>
                                          <p:spTgt spid="114"/>
                                        </p:tgtEl>
                                      </p:cBhvr>
                                    </p:animEffect>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115"/>
                                        </p:tgtEl>
                                        <p:attrNameLst>
                                          <p:attrName>style.visibility</p:attrName>
                                        </p:attrNameLst>
                                      </p:cBhvr>
                                      <p:to>
                                        <p:strVal val="visible"/>
                                      </p:to>
                                    </p:set>
                                    <p:animEffect filter="fade" transition="in">
                                      <p:cBhvr>
                                        <p:cTn dur="750"/>
                                        <p:tgtEl>
                                          <p:spTgt spid="115"/>
                                        </p:tgtEl>
                                      </p:cBhvr>
                                    </p:animEffect>
                                  </p:childTnLst>
                                </p:cTn>
                              </p:par>
                            </p:childTnLst>
                          </p:cTn>
                        </p:par>
                        <p:par>
                          <p:cTn fill="hold">
                            <p:stCondLst>
                              <p:cond delay="5250"/>
                            </p:stCondLst>
                            <p:childTnLst>
                              <p:par>
                                <p:cTn fill="hold" nodeType="afterEffect" presetClass="entr" presetID="10" presetSubtype="0">
                                  <p:stCondLst>
                                    <p:cond delay="0"/>
                                  </p:stCondLst>
                                  <p:childTnLst>
                                    <p:set>
                                      <p:cBhvr>
                                        <p:cTn dur="1" fill="hold">
                                          <p:stCondLst>
                                            <p:cond delay="0"/>
                                          </p:stCondLst>
                                        </p:cTn>
                                        <p:tgtEl>
                                          <p:spTgt spid="117"/>
                                        </p:tgtEl>
                                        <p:attrNameLst>
                                          <p:attrName>style.visibility</p:attrName>
                                        </p:attrNameLst>
                                      </p:cBhvr>
                                      <p:to>
                                        <p:strVal val="visible"/>
                                      </p:to>
                                    </p:set>
                                    <p:animEffect filter="fade" transition="in">
                                      <p:cBhvr>
                                        <p:cTn dur="750"/>
                                        <p:tgtEl>
                                          <p:spTgt spid="117"/>
                                        </p:tgtEl>
                                      </p:cBhvr>
                                    </p:animEffect>
                                  </p:childTnLst>
                                </p:cTn>
                              </p:par>
                            </p:childTnLst>
                          </p:cTn>
                        </p:par>
                        <p:par>
                          <p:cTn fill="hold">
                            <p:stCondLst>
                              <p:cond delay="6000"/>
                            </p:stCondLst>
                            <p:childTnLst>
                              <p:par>
                                <p:cTn fill="hold" nodeType="afterEffect" presetClass="entr" presetID="10" presetSubtype="0">
                                  <p:stCondLst>
                                    <p:cond delay="0"/>
                                  </p:stCondLst>
                                  <p:childTnLst>
                                    <p:set>
                                      <p:cBhvr>
                                        <p:cTn dur="1" fill="hold">
                                          <p:stCondLst>
                                            <p:cond delay="0"/>
                                          </p:stCondLst>
                                        </p:cTn>
                                        <p:tgtEl>
                                          <p:spTgt spid="116"/>
                                        </p:tgtEl>
                                        <p:attrNameLst>
                                          <p:attrName>style.visibility</p:attrName>
                                        </p:attrNameLst>
                                      </p:cBhvr>
                                      <p:to>
                                        <p:strVal val="visible"/>
                                      </p:to>
                                    </p:set>
                                    <p:animEffect filter="fade" transition="in">
                                      <p:cBhvr>
                                        <p:cTn dur="750"/>
                                        <p:tgtEl>
                                          <p:spTgt spid="116"/>
                                        </p:tgtEl>
                                      </p:cBhvr>
                                    </p:animEffect>
                                  </p:childTnLst>
                                </p:cTn>
                              </p:par>
                            </p:childTnLst>
                          </p:cTn>
                        </p:par>
                        <p:par>
                          <p:cTn fill="hold">
                            <p:stCondLst>
                              <p:cond delay="6750"/>
                            </p:stCondLst>
                            <p:childTnLst>
                              <p:par>
                                <p:cTn fill="hold" nodeType="afterEffect" presetClass="entr" presetID="23" presetSubtype="16">
                                  <p:stCondLst>
                                    <p:cond delay="0"/>
                                  </p:stCondLst>
                                  <p:childTnLst>
                                    <p:set>
                                      <p:cBhvr>
                                        <p:cTn dur="1" fill="hold">
                                          <p:stCondLst>
                                            <p:cond delay="0"/>
                                          </p:stCondLst>
                                        </p:cTn>
                                        <p:tgtEl>
                                          <p:spTgt spid="119">
                                            <p:txEl>
                                              <p:pRg end="0" st="0"/>
                                            </p:txEl>
                                          </p:spTgt>
                                        </p:tgtEl>
                                        <p:attrNameLst>
                                          <p:attrName>style.visibility</p:attrName>
                                        </p:attrNameLst>
                                      </p:cBhvr>
                                      <p:to>
                                        <p:strVal val="visible"/>
                                      </p:to>
                                    </p:set>
                                    <p:anim calcmode="lin" valueType="num">
                                      <p:cBhvr additive="base">
                                        <p:cTn dur="500"/>
                                        <p:tgtEl>
                                          <p:spTgt spid="119">
                                            <p:txEl>
                                              <p:pRg end="0" st="0"/>
                                            </p:txEl>
                                          </p:spTgt>
                                        </p:tgtEl>
                                        <p:attrNameLst>
                                          <p:attrName>ppt_w</p:attrName>
                                        </p:attrNameLst>
                                      </p:cBhvr>
                                      <p:tavLst>
                                        <p:tav fmla="" tm="0">
                                          <p:val>
                                            <p:strVal val="0"/>
                                          </p:val>
                                        </p:tav>
                                        <p:tav fmla="" tm="100000">
                                          <p:val>
                                            <p:strVal val="#ppt_w"/>
                                          </p:val>
                                        </p:tav>
                                      </p:tavLst>
                                    </p:anim>
                                    <p:anim calcmode="lin" valueType="num">
                                      <p:cBhvr additive="base">
                                        <p:cTn dur="500"/>
                                        <p:tgtEl>
                                          <p:spTgt spid="119">
                                            <p:txEl>
                                              <p:pRg end="0" st="0"/>
                                            </p:txEl>
                                          </p:spTgt>
                                        </p:tgtEl>
                                        <p:attrNameLst>
                                          <p:attrName>ppt_h</p:attrName>
                                        </p:attrNameLst>
                                      </p:cBhvr>
                                      <p:tavLst>
                                        <p:tav fmla="" tm="0">
                                          <p:val>
                                            <p:strVal val="0"/>
                                          </p:val>
                                        </p:tav>
                                        <p:tav fmla="" tm="100000">
                                          <p:val>
                                            <p:strVal val="#ppt_h"/>
                                          </p:val>
                                        </p:tav>
                                      </p:tavLst>
                                    </p:anim>
                                  </p:childTnLst>
                                </p:cTn>
                              </p:par>
                            </p:childTnLst>
                          </p:cTn>
                        </p:par>
                        <p:par>
                          <p:cTn fill="hold">
                            <p:stCondLst>
                              <p:cond delay="7250"/>
                            </p:stCondLst>
                            <p:childTnLst>
                              <p:par>
                                <p:cTn fill="hold" nodeType="afterEffect" presetClass="entr" presetID="23" presetSubtype="16">
                                  <p:stCondLst>
                                    <p:cond delay="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500"/>
                                        <p:tgtEl>
                                          <p:spTgt spid="120"/>
                                        </p:tgtEl>
                                        <p:attrNameLst>
                                          <p:attrName>ppt_w</p:attrName>
                                        </p:attrNameLst>
                                      </p:cBhvr>
                                      <p:tavLst>
                                        <p:tav fmla="" tm="0">
                                          <p:val>
                                            <p:strVal val="0"/>
                                          </p:val>
                                        </p:tav>
                                        <p:tav fmla="" tm="100000">
                                          <p:val>
                                            <p:strVal val="#ppt_w"/>
                                          </p:val>
                                        </p:tav>
                                      </p:tavLst>
                                    </p:anim>
                                    <p:anim calcmode="lin" valueType="num">
                                      <p:cBhvr additive="base">
                                        <p:cTn dur="500"/>
                                        <p:tgtEl>
                                          <p:spTgt spid="120"/>
                                        </p:tgtEl>
                                        <p:attrNameLst>
                                          <p:attrName>ppt_h</p:attrName>
                                        </p:attrNameLst>
                                      </p:cBhvr>
                                      <p:tavLst>
                                        <p:tav fmla="" tm="0">
                                          <p:val>
                                            <p:strVal val="0"/>
                                          </p:val>
                                        </p:tav>
                                        <p:tav fmla="" tm="100000">
                                          <p:val>
                                            <p:strVal val="#ppt_h"/>
                                          </p:val>
                                        </p:tav>
                                      </p:tavLst>
                                    </p:anim>
                                  </p:childTnLst>
                                </p:cTn>
                              </p:par>
                            </p:childTnLst>
                          </p:cTn>
                        </p:par>
                        <p:par>
                          <p:cTn fill="hold">
                            <p:stCondLst>
                              <p:cond delay="7750"/>
                            </p:stCondLst>
                            <p:childTnLst>
                              <p:par>
                                <p:cTn fill="hold" nodeType="afterEffect" presetClass="entr" presetID="23" presetSubtype="16">
                                  <p:stCondLst>
                                    <p:cond delay="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500"/>
                                        <p:tgtEl>
                                          <p:spTgt spid="121"/>
                                        </p:tgtEl>
                                        <p:attrNameLst>
                                          <p:attrName>ppt_w</p:attrName>
                                        </p:attrNameLst>
                                      </p:cBhvr>
                                      <p:tavLst>
                                        <p:tav fmla="" tm="0">
                                          <p:val>
                                            <p:strVal val="0"/>
                                          </p:val>
                                        </p:tav>
                                        <p:tav fmla="" tm="100000">
                                          <p:val>
                                            <p:strVal val="#ppt_w"/>
                                          </p:val>
                                        </p:tav>
                                      </p:tavLst>
                                    </p:anim>
                                    <p:anim calcmode="lin" valueType="num">
                                      <p:cBhvr additive="base">
                                        <p:cTn dur="500"/>
                                        <p:tgtEl>
                                          <p:spTgt spid="121"/>
                                        </p:tgtEl>
                                        <p:attrNameLst>
                                          <p:attrName>ppt_h</p:attrName>
                                        </p:attrNameLst>
                                      </p:cBhvr>
                                      <p:tavLst>
                                        <p:tav fmla="" tm="0">
                                          <p:val>
                                            <p:strVal val="0"/>
                                          </p:val>
                                        </p:tav>
                                        <p:tav fmla="" tm="100000">
                                          <p:val>
                                            <p:strVal val="#ppt_h"/>
                                          </p:val>
                                        </p:tav>
                                      </p:tavLst>
                                    </p:anim>
                                  </p:childTnLst>
                                </p:cTn>
                              </p:par>
                            </p:childTnLst>
                          </p:cTn>
                        </p:par>
                        <p:par>
                          <p:cTn fill="hold">
                            <p:stCondLst>
                              <p:cond delay="8250"/>
                            </p:stCondLst>
                            <p:childTnLst>
                              <p:par>
                                <p:cTn fill="hold" nodeType="afterEffect" presetClass="entr" presetID="23" presetSubtype="16">
                                  <p:stCondLst>
                                    <p:cond delay="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500"/>
                                        <p:tgtEl>
                                          <p:spTgt spid="122"/>
                                        </p:tgtEl>
                                        <p:attrNameLst>
                                          <p:attrName>ppt_w</p:attrName>
                                        </p:attrNameLst>
                                      </p:cBhvr>
                                      <p:tavLst>
                                        <p:tav fmla="" tm="0">
                                          <p:val>
                                            <p:strVal val="0"/>
                                          </p:val>
                                        </p:tav>
                                        <p:tav fmla="" tm="100000">
                                          <p:val>
                                            <p:strVal val="#ppt_w"/>
                                          </p:val>
                                        </p:tav>
                                      </p:tavLst>
                                    </p:anim>
                                    <p:anim calcmode="lin" valueType="num">
                                      <p:cBhvr additive="base">
                                        <p:cTn dur="500"/>
                                        <p:tgtEl>
                                          <p:spTgt spid="122"/>
                                        </p:tgtEl>
                                        <p:attrNameLst>
                                          <p:attrName>ppt_h</p:attrName>
                                        </p:attrNameLst>
                                      </p:cBhvr>
                                      <p:tavLst>
                                        <p:tav fmla="" tm="0">
                                          <p:val>
                                            <p:strVal val="0"/>
                                          </p:val>
                                        </p:tav>
                                        <p:tav fmla="" tm="100000">
                                          <p:val>
                                            <p:strVal val="#ppt_h"/>
                                          </p:val>
                                        </p:tav>
                                      </p:tavLst>
                                    </p:anim>
                                  </p:childTnLst>
                                </p:cTn>
                              </p:par>
                            </p:childTnLst>
                          </p:cTn>
                        </p:par>
                        <p:par>
                          <p:cTn fill="hold">
                            <p:stCondLst>
                              <p:cond delay="8750"/>
                            </p:stCondLst>
                            <p:childTnLst>
                              <p:par>
                                <p:cTn fill="hold" nodeType="afterEffect" presetClass="entr" presetID="23" presetSubtype="16">
                                  <p:stCondLst>
                                    <p:cond delay="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500"/>
                                        <p:tgtEl>
                                          <p:spTgt spid="123"/>
                                        </p:tgtEl>
                                        <p:attrNameLst>
                                          <p:attrName>ppt_w</p:attrName>
                                        </p:attrNameLst>
                                      </p:cBhvr>
                                      <p:tavLst>
                                        <p:tav fmla="" tm="0">
                                          <p:val>
                                            <p:strVal val="0"/>
                                          </p:val>
                                        </p:tav>
                                        <p:tav fmla="" tm="100000">
                                          <p:val>
                                            <p:strVal val="#ppt_w"/>
                                          </p:val>
                                        </p:tav>
                                      </p:tavLst>
                                    </p:anim>
                                    <p:anim calcmode="lin" valueType="num">
                                      <p:cBhvr additive="base">
                                        <p:cTn dur="500"/>
                                        <p:tgtEl>
                                          <p:spTgt spid="123"/>
                                        </p:tgtEl>
                                        <p:attrNameLst>
                                          <p:attrName>ppt_h</p:attrName>
                                        </p:attrNameLst>
                                      </p:cBhvr>
                                      <p:tavLst>
                                        <p:tav fmla="" tm="0">
                                          <p:val>
                                            <p:strVal val="0"/>
                                          </p:val>
                                        </p:tav>
                                        <p:tav fmla="" tm="100000">
                                          <p:val>
                                            <p:strVal val="#ppt_h"/>
                                          </p:val>
                                        </p:tav>
                                      </p:tavLst>
                                    </p:anim>
                                  </p:childTnLst>
                                </p:cTn>
                              </p:par>
                            </p:childTnLst>
                          </p:cTn>
                        </p:par>
                        <p:par>
                          <p:cTn fill="hold">
                            <p:stCondLst>
                              <p:cond delay="9250"/>
                            </p:stCondLst>
                            <p:childTnLst>
                              <p:par>
                                <p:cTn fill="hold" nodeType="afterEffect" presetClass="entr" presetID="10" presetSubtype="0">
                                  <p:stCondLst>
                                    <p:cond delay="0"/>
                                  </p:stCondLst>
                                  <p:childTnLst>
                                    <p:set>
                                      <p:cBhvr>
                                        <p:cTn dur="1" fill="hold">
                                          <p:stCondLst>
                                            <p:cond delay="0"/>
                                          </p:stCondLst>
                                        </p:cTn>
                                        <p:tgtEl>
                                          <p:spTgt spid="118"/>
                                        </p:tgtEl>
                                        <p:attrNameLst>
                                          <p:attrName>style.visibility</p:attrName>
                                        </p:attrNameLst>
                                      </p:cBhvr>
                                      <p:to>
                                        <p:strVal val="visible"/>
                                      </p:to>
                                    </p:set>
                                    <p:animEffect filter="fade" transition="in">
                                      <p:cBhvr>
                                        <p:cTn dur="750"/>
                                        <p:tgtEl>
                                          <p:spTgt spid="1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8" name="Shape 128"/>
        <p:cNvGrpSpPr/>
        <p:nvPr/>
      </p:nvGrpSpPr>
      <p:grpSpPr>
        <a:xfrm>
          <a:off x="0" y="0"/>
          <a:ext cx="0" cy="0"/>
          <a:chOff x="0" y="0"/>
          <a:chExt cx="0" cy="0"/>
        </a:xfrm>
      </p:grpSpPr>
      <p:sp>
        <p:nvSpPr>
          <p:cNvPr id="129" name="Google Shape;129;p18"/>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1400">
                <a:solidFill>
                  <a:schemeClr val="lt1"/>
                </a:solidFill>
                <a:latin typeface="Calibri"/>
                <a:ea typeface="Calibri"/>
                <a:cs typeface="Calibri"/>
                <a:sym typeface="Calibri"/>
              </a:rPr>
              <a:t>0</a:t>
            </a: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130" name="Google Shape;130;p18"/>
          <p:cNvSpPr/>
          <p:nvPr/>
        </p:nvSpPr>
        <p:spPr>
          <a:xfrm rot="-5400000">
            <a:off x="9664505" y="3955014"/>
            <a:ext cx="3600000" cy="3240000"/>
          </a:xfrm>
          <a:prstGeom prst="hexagon">
            <a:avLst>
              <a:gd fmla="val 25000" name="adj"/>
              <a:gd fmla="val 115470" name="vf"/>
            </a:avLst>
          </a:prstGeom>
          <a:gradFill>
            <a:gsLst>
              <a:gs pos="0">
                <a:srgbClr val="1C2936"/>
              </a:gs>
              <a:gs pos="23000">
                <a:srgbClr val="1C2936"/>
              </a:gs>
              <a:gs pos="69000">
                <a:srgbClr val="18232D"/>
              </a:gs>
              <a:gs pos="97000">
                <a:srgbClr val="16202A"/>
              </a:gs>
              <a:gs pos="100000">
                <a:srgbClr val="16202A"/>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1" name="Google Shape;131;p18"/>
          <p:cNvSpPr/>
          <p:nvPr/>
        </p:nvSpPr>
        <p:spPr>
          <a:xfrm rot="-5400000">
            <a:off x="7589458" y="2120841"/>
            <a:ext cx="5400000" cy="4860000"/>
          </a:xfrm>
          <a:prstGeom prst="hexagon">
            <a:avLst>
              <a:gd fmla="val 25000" name="adj"/>
              <a:gd fmla="val 115470" name="vf"/>
            </a:avLst>
          </a:prstGeom>
          <a:gradFill>
            <a:gsLst>
              <a:gs pos="0">
                <a:srgbClr val="151F28">
                  <a:alpha val="69803"/>
                </a:srgbClr>
              </a:gs>
              <a:gs pos="48000">
                <a:srgbClr val="243445">
                  <a:alpha val="80000"/>
                </a:srgbClr>
              </a:gs>
              <a:gs pos="100000">
                <a:srgbClr val="5A83A8">
                  <a:alpha val="69803"/>
                </a:srgbClr>
              </a:gs>
            </a:gsLst>
            <a:path path="circle">
              <a:fillToRect l="100%" t="100%"/>
            </a:path>
            <a:tileRect b="-100%" r="-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32" name="Google Shape;132;p18"/>
          <p:cNvSpPr/>
          <p:nvPr/>
        </p:nvSpPr>
        <p:spPr>
          <a:xfrm>
            <a:off x="9409182" y="3538340"/>
            <a:ext cx="1760552" cy="2025000"/>
          </a:xfrm>
          <a:custGeom>
            <a:rect b="b" l="l" r="r" t="t"/>
            <a:pathLst>
              <a:path extrusionOk="0" h="361" w="360">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gradFill>
            <a:gsLst>
              <a:gs pos="0">
                <a:srgbClr val="F9B42A"/>
              </a:gs>
              <a:gs pos="23000">
                <a:srgbClr val="F9B42A"/>
              </a:gs>
              <a:gs pos="69000">
                <a:srgbClr val="EEA206"/>
              </a:gs>
              <a:gs pos="97000">
                <a:srgbClr val="DE9706"/>
              </a:gs>
              <a:gs pos="100000">
                <a:srgbClr val="DE9706"/>
              </a:gs>
            </a:gsLst>
            <a:path path="circle">
              <a:fillToRect b="50%" l="50%" r="50%" t="50%"/>
            </a:path>
            <a:tileRect/>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33" name="Google Shape;133;p18"/>
          <p:cNvSpPr txBox="1"/>
          <p:nvPr/>
        </p:nvSpPr>
        <p:spPr>
          <a:xfrm>
            <a:off x="787791" y="3004391"/>
            <a:ext cx="6597747" cy="313970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18232D"/>
              </a:buClr>
              <a:buSzPts val="4060"/>
              <a:buFont typeface="Arial"/>
              <a:buNone/>
            </a:pPr>
            <a:r>
              <a:rPr lang="id-ID" sz="2800" cap="none">
                <a:solidFill>
                  <a:srgbClr val="7F7F7F"/>
                </a:solidFill>
                <a:latin typeface="Arial"/>
                <a:ea typeface="Arial"/>
                <a:cs typeface="Arial"/>
                <a:sym typeface="Arial"/>
              </a:rPr>
              <a:t>Company Philosophy</a:t>
            </a:r>
            <a:endParaRPr/>
          </a:p>
          <a:p>
            <a:pPr indent="0" lvl="0" marL="0" marR="0" rtl="0" algn="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Lorem Ipsum has been the industry's standard dummy text ever since the 1500s, when an unknown printer took a galley of type and scrambled it to make a type specimen book. It has survived not only five centuries, but also the leap into electronic typesetting.</a:t>
            </a:r>
            <a:endParaRPr/>
          </a:p>
          <a:p>
            <a:pPr indent="0" lvl="0" marL="0" marR="0" rtl="0" algn="r">
              <a:spcBef>
                <a:spcPts val="820"/>
              </a:spcBef>
              <a:spcAft>
                <a:spcPts val="0"/>
              </a:spcAft>
              <a:buClr>
                <a:srgbClr val="18232D"/>
              </a:buClr>
              <a:buSzPts val="1595"/>
              <a:buFont typeface="Arial"/>
              <a:buNone/>
            </a:pPr>
            <a:r>
              <a:rPr lang="id-ID" sz="1100" cap="none">
                <a:solidFill>
                  <a:srgbClr val="A5A5A5"/>
                </a:solidFill>
                <a:latin typeface="Calibri"/>
                <a:ea typeface="Calibri"/>
                <a:cs typeface="Calibri"/>
                <a:sym typeface="Calibri"/>
              </a:rPr>
              <a:t>It was popularised in the 1960s with the release of Letraset sheets containing Lorem Ipsum passages, and more recently with desktop publishing software like Aldus PageMaker including versions of Lorem Ipsum.</a:t>
            </a:r>
            <a:endParaRPr sz="1100" cap="none">
              <a:solidFill>
                <a:srgbClr val="A5A5A5"/>
              </a:solidFill>
              <a:latin typeface="Calibri"/>
              <a:ea typeface="Calibri"/>
              <a:cs typeface="Calibri"/>
              <a:sym typeface="Calibri"/>
            </a:endParaRPr>
          </a:p>
          <a:p>
            <a:pPr indent="0" lvl="0" marL="0" marR="0" rtl="0" algn="r">
              <a:spcBef>
                <a:spcPts val="820"/>
              </a:spcBef>
              <a:spcAft>
                <a:spcPts val="0"/>
              </a:spcAft>
              <a:buClr>
                <a:srgbClr val="18232D"/>
              </a:buClr>
              <a:buSzPts val="1595"/>
              <a:buFont typeface="Arial"/>
              <a:buNone/>
            </a:pPr>
            <a:r>
              <a:t/>
            </a:r>
            <a:endParaRPr sz="1100" cap="none">
              <a:solidFill>
                <a:srgbClr val="A5A5A5"/>
              </a:solidFill>
              <a:latin typeface="Calibri"/>
              <a:ea typeface="Calibri"/>
              <a:cs typeface="Calibri"/>
              <a:sym typeface="Calibri"/>
            </a:endParaRPr>
          </a:p>
          <a:p>
            <a:pPr indent="0" lvl="0" marL="0" marR="0" rtl="0" algn="r">
              <a:spcBef>
                <a:spcPts val="820"/>
              </a:spcBef>
              <a:spcAft>
                <a:spcPts val="0"/>
              </a:spcAft>
              <a:buClr>
                <a:srgbClr val="18232D"/>
              </a:buClr>
              <a:buSzPts val="1595"/>
              <a:buFont typeface="Arial"/>
              <a:buNone/>
            </a:pPr>
            <a:r>
              <a:t/>
            </a:r>
            <a:endParaRPr sz="1100" cap="none">
              <a:solidFill>
                <a:srgbClr val="A5A5A5"/>
              </a:solidFill>
              <a:latin typeface="Calibri"/>
              <a:ea typeface="Calibri"/>
              <a:cs typeface="Calibri"/>
              <a:sym typeface="Calibri"/>
            </a:endParaRPr>
          </a:p>
          <a:p>
            <a:pPr indent="0" lvl="0" marL="0" marR="0" rtl="0" algn="r">
              <a:spcBef>
                <a:spcPts val="820"/>
              </a:spcBef>
              <a:spcAft>
                <a:spcPts val="0"/>
              </a:spcAft>
              <a:buClr>
                <a:srgbClr val="18232D"/>
              </a:buClr>
              <a:buSzPts val="1595"/>
              <a:buFont typeface="Arial"/>
              <a:buNone/>
            </a:pPr>
            <a:r>
              <a:t/>
            </a:r>
            <a:endParaRPr sz="1100" cap="none">
              <a:solidFill>
                <a:srgbClr val="7F7F7F"/>
              </a:solidFill>
              <a:latin typeface="Calibri"/>
              <a:ea typeface="Calibri"/>
              <a:cs typeface="Calibri"/>
              <a:sym typeface="Calibri"/>
            </a:endParaRPr>
          </a:p>
          <a:p>
            <a:pPr indent="0" lvl="0" marL="0" marR="0" rtl="0" algn="r">
              <a:spcBef>
                <a:spcPts val="820"/>
              </a:spcBef>
              <a:spcAft>
                <a:spcPts val="0"/>
              </a:spcAft>
              <a:buClr>
                <a:srgbClr val="18232D"/>
              </a:buClr>
              <a:buSzPts val="1595"/>
              <a:buFont typeface="Arial"/>
              <a:buNone/>
            </a:pPr>
            <a:r>
              <a:rPr lang="id-ID" sz="1100" cap="none">
                <a:solidFill>
                  <a:srgbClr val="7F7F7F"/>
                </a:solidFill>
                <a:latin typeface="Calibri"/>
                <a:ea typeface="Calibri"/>
                <a:cs typeface="Calibri"/>
                <a:sym typeface="Calibri"/>
              </a:rPr>
              <a:t>Mr. Sultan Trenggono</a:t>
            </a:r>
            <a:endParaRPr/>
          </a:p>
          <a:p>
            <a:pPr indent="0" lvl="0" marL="0" marR="0" rtl="0" algn="r">
              <a:spcBef>
                <a:spcPts val="820"/>
              </a:spcBef>
              <a:spcAft>
                <a:spcPts val="0"/>
              </a:spcAft>
              <a:buClr>
                <a:srgbClr val="18232D"/>
              </a:buClr>
              <a:buSzPts val="1595"/>
              <a:buFont typeface="Arial"/>
              <a:buNone/>
            </a:pPr>
            <a:r>
              <a:rPr i="1" lang="id-ID" sz="1100" cap="none">
                <a:solidFill>
                  <a:srgbClr val="A5A5A5"/>
                </a:solidFill>
                <a:latin typeface="Calibri"/>
                <a:ea typeface="Calibri"/>
                <a:cs typeface="Calibri"/>
                <a:sym typeface="Calibri"/>
              </a:rPr>
              <a:t>Advisor</a:t>
            </a:r>
            <a:endParaRPr i="1" sz="1100" cap="none">
              <a:solidFill>
                <a:srgbClr val="A5A5A5"/>
              </a:solidFill>
              <a:latin typeface="Calibri"/>
              <a:ea typeface="Calibri"/>
              <a:cs typeface="Calibri"/>
              <a:sym typeface="Calibri"/>
            </a:endParaRPr>
          </a:p>
        </p:txBody>
      </p:sp>
      <p:sp>
        <p:nvSpPr>
          <p:cNvPr id="134" name="Google Shape;134;p18"/>
          <p:cNvSpPr txBox="1"/>
          <p:nvPr/>
        </p:nvSpPr>
        <p:spPr>
          <a:xfrm>
            <a:off x="9002264" y="5710891"/>
            <a:ext cx="2574388" cy="394491"/>
          </a:xfrm>
          <a:prstGeom prst="rect">
            <a:avLst/>
          </a:prstGeom>
          <a:noFill/>
          <a:ln>
            <a:noFill/>
          </a:ln>
        </p:spPr>
        <p:txBody>
          <a:bodyPr anchorCtr="0" anchor="t" bIns="45700" lIns="91425" spcFirstLastPara="1" rIns="91425" wrap="square" tIns="45700">
            <a:noAutofit/>
          </a:bodyPr>
          <a:lstStyle/>
          <a:p>
            <a:pPr indent="0" lvl="0" marL="0" marR="0" rtl="0" algn="ctr">
              <a:lnSpc>
                <a:spcPct val="80000"/>
              </a:lnSpc>
              <a:spcBef>
                <a:spcPts val="0"/>
              </a:spcBef>
              <a:spcAft>
                <a:spcPts val="0"/>
              </a:spcAft>
              <a:buClr>
                <a:srgbClr val="18232D"/>
              </a:buClr>
              <a:buSzPts val="3480"/>
              <a:buFont typeface="Arial"/>
              <a:buNone/>
            </a:pPr>
            <a:r>
              <a:rPr b="1" lang="id-ID" sz="2400" cap="none">
                <a:solidFill>
                  <a:schemeClr val="lt1"/>
                </a:solidFill>
                <a:latin typeface="Calibri"/>
                <a:ea typeface="Calibri"/>
                <a:cs typeface="Calibri"/>
                <a:sym typeface="Calibri"/>
              </a:rPr>
              <a:t>Philosophy</a:t>
            </a:r>
            <a:endParaRPr b="1" sz="1800" cap="none">
              <a:solidFill>
                <a:schemeClr val="lt1"/>
              </a:solidFill>
              <a:latin typeface="Calibri"/>
              <a:ea typeface="Calibri"/>
              <a:cs typeface="Calibri"/>
              <a:sym typeface="Calibri"/>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31"/>
                                        </p:tgtEl>
                                        <p:attrNameLst>
                                          <p:attrName>style.visibility</p:attrName>
                                        </p:attrNameLst>
                                      </p:cBhvr>
                                      <p:to>
                                        <p:strVal val="visible"/>
                                      </p:to>
                                    </p:set>
                                    <p:anim calcmode="lin" valueType="num">
                                      <p:cBhvr additive="base">
                                        <p:cTn dur="1000"/>
                                        <p:tgtEl>
                                          <p:spTgt spid="131"/>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2" presetSubtype="8">
                                  <p:stCondLst>
                                    <p:cond delay="0"/>
                                  </p:stCondLst>
                                  <p:childTnLst>
                                    <p:set>
                                      <p:cBhvr>
                                        <p:cTn dur="1" fill="hold">
                                          <p:stCondLst>
                                            <p:cond delay="0"/>
                                          </p:stCondLst>
                                        </p:cTn>
                                        <p:tgtEl>
                                          <p:spTgt spid="130"/>
                                        </p:tgtEl>
                                        <p:attrNameLst>
                                          <p:attrName>style.visibility</p:attrName>
                                        </p:attrNameLst>
                                      </p:cBhvr>
                                      <p:to>
                                        <p:strVal val="visible"/>
                                      </p:to>
                                    </p:set>
                                    <p:anim calcmode="lin" valueType="num">
                                      <p:cBhvr additive="base">
                                        <p:cTn dur="750"/>
                                        <p:tgtEl>
                                          <p:spTgt spid="130"/>
                                        </p:tgtEl>
                                        <p:attrNameLst>
                                          <p:attrName>ppt_x</p:attrName>
                                        </p:attrNameLst>
                                      </p:cBhvr>
                                      <p:tavLst>
                                        <p:tav fmla="" tm="0">
                                          <p:val>
                                            <p:strVal val="#ppt_x-1"/>
                                          </p:val>
                                        </p:tav>
                                        <p:tav fmla="" tm="100000">
                                          <p:val>
                                            <p:strVal val="#ppt_x"/>
                                          </p:val>
                                        </p:tav>
                                      </p:tavLst>
                                    </p:anim>
                                  </p:childTnLst>
                                </p:cTn>
                              </p:par>
                            </p:childTnLst>
                          </p:cTn>
                        </p:par>
                        <p:par>
                          <p:cTn fill="hold">
                            <p:stCondLst>
                              <p:cond delay="1750"/>
                            </p:stCondLst>
                            <p:childTnLst>
                              <p:par>
                                <p:cTn fill="hold" nodeType="afterEffect" presetClass="entr" presetID="10" presetSubtype="0">
                                  <p:stCondLst>
                                    <p:cond delay="250"/>
                                  </p:stCondLst>
                                  <p:childTnLst>
                                    <p:set>
                                      <p:cBhvr>
                                        <p:cTn dur="1" fill="hold">
                                          <p:stCondLst>
                                            <p:cond delay="0"/>
                                          </p:stCondLst>
                                        </p:cTn>
                                        <p:tgtEl>
                                          <p:spTgt spid="132"/>
                                        </p:tgtEl>
                                        <p:attrNameLst>
                                          <p:attrName>style.visibility</p:attrName>
                                        </p:attrNameLst>
                                      </p:cBhvr>
                                      <p:to>
                                        <p:strVal val="visible"/>
                                      </p:to>
                                    </p:set>
                                    <p:animEffect filter="fade" transition="in">
                                      <p:cBhvr>
                                        <p:cTn dur="750"/>
                                        <p:tgtEl>
                                          <p:spTgt spid="132"/>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134"/>
                                        </p:tgtEl>
                                        <p:attrNameLst>
                                          <p:attrName>style.visibility</p:attrName>
                                        </p:attrNameLst>
                                      </p:cBhvr>
                                      <p:to>
                                        <p:strVal val="visible"/>
                                      </p:to>
                                    </p:set>
                                    <p:animEffect filter="fade" transition="in">
                                      <p:cBhvr>
                                        <p:cTn dur="750"/>
                                        <p:tgtEl>
                                          <p:spTgt spid="134"/>
                                        </p:tgtEl>
                                      </p:cBhvr>
                                    </p:animEffect>
                                  </p:childTnLst>
                                </p:cTn>
                              </p:par>
                            </p:childTnLst>
                          </p:cTn>
                        </p:par>
                        <p:par>
                          <p:cTn fill="hold">
                            <p:stCondLst>
                              <p:cond delay="3250"/>
                            </p:stCondLst>
                            <p:childTnLst>
                              <p:par>
                                <p:cTn fill="hold" nodeType="afterEffect" presetClass="entr" presetID="10" presetSubtype="0">
                                  <p:stCondLst>
                                    <p:cond delay="0"/>
                                  </p:stCondLst>
                                  <p:childTnLst>
                                    <p:set>
                                      <p:cBhvr>
                                        <p:cTn dur="1" fill="hold">
                                          <p:stCondLst>
                                            <p:cond delay="0"/>
                                          </p:stCondLst>
                                        </p:cTn>
                                        <p:tgtEl>
                                          <p:spTgt spid="133"/>
                                        </p:tgtEl>
                                        <p:attrNameLst>
                                          <p:attrName>style.visibility</p:attrName>
                                        </p:attrNameLst>
                                      </p:cBhvr>
                                      <p:to>
                                        <p:strVal val="visible"/>
                                      </p:to>
                                    </p:set>
                                    <p:animEffect filter="fade" transition="in">
                                      <p:cBhvr>
                                        <p:cTn dur="750"/>
                                        <p:tgtEl>
                                          <p:spTgt spid="13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38" name="Shape 138"/>
        <p:cNvGrpSpPr/>
        <p:nvPr/>
      </p:nvGrpSpPr>
      <p:grpSpPr>
        <a:xfrm>
          <a:off x="0" y="0"/>
          <a:ext cx="0" cy="0"/>
          <a:chOff x="0" y="0"/>
          <a:chExt cx="0" cy="0"/>
        </a:xfrm>
      </p:grpSpPr>
      <p:cxnSp>
        <p:nvCxnSpPr>
          <p:cNvPr id="139" name="Google Shape;139;p19"/>
          <p:cNvCxnSpPr/>
          <p:nvPr/>
        </p:nvCxnSpPr>
        <p:spPr>
          <a:xfrm>
            <a:off x="6416495" y="1518999"/>
            <a:ext cx="0" cy="1080000"/>
          </a:xfrm>
          <a:prstGeom prst="straightConnector1">
            <a:avLst/>
          </a:prstGeom>
          <a:noFill/>
          <a:ln cap="flat" cmpd="dbl" w="101600">
            <a:solidFill>
              <a:srgbClr val="BFBFBF"/>
            </a:solidFill>
            <a:prstDash val="solid"/>
            <a:miter lim="800000"/>
            <a:headEnd len="sm" w="sm" type="oval"/>
            <a:tailEnd len="sm" w="sm" type="none"/>
          </a:ln>
        </p:spPr>
      </p:cxnSp>
      <p:cxnSp>
        <p:nvCxnSpPr>
          <p:cNvPr id="140" name="Google Shape;140;p19"/>
          <p:cNvCxnSpPr/>
          <p:nvPr/>
        </p:nvCxnSpPr>
        <p:spPr>
          <a:xfrm>
            <a:off x="4864225" y="5336120"/>
            <a:ext cx="1533379" cy="0"/>
          </a:xfrm>
          <a:prstGeom prst="straightConnector1">
            <a:avLst/>
          </a:prstGeom>
          <a:noFill/>
          <a:ln cap="flat" cmpd="dbl" w="101600">
            <a:solidFill>
              <a:srgbClr val="BFBFBF"/>
            </a:solidFill>
            <a:prstDash val="solid"/>
            <a:miter lim="800000"/>
            <a:headEnd len="sm" w="sm" type="none"/>
            <a:tailEnd len="sm" w="sm" type="none"/>
          </a:ln>
        </p:spPr>
      </p:cxnSp>
      <p:cxnSp>
        <p:nvCxnSpPr>
          <p:cNvPr id="141" name="Google Shape;141;p19"/>
          <p:cNvCxnSpPr/>
          <p:nvPr/>
        </p:nvCxnSpPr>
        <p:spPr>
          <a:xfrm>
            <a:off x="6416495" y="5336994"/>
            <a:ext cx="0" cy="1620000"/>
          </a:xfrm>
          <a:prstGeom prst="straightConnector1">
            <a:avLst/>
          </a:prstGeom>
          <a:noFill/>
          <a:ln cap="flat" cmpd="dbl" w="101600">
            <a:solidFill>
              <a:srgbClr val="BFBFBF"/>
            </a:solidFill>
            <a:prstDash val="solid"/>
            <a:miter lim="800000"/>
            <a:headEnd len="sm" w="sm" type="oval"/>
            <a:tailEnd len="sm" w="sm" type="none"/>
          </a:ln>
        </p:spPr>
      </p:cxnSp>
      <p:cxnSp>
        <p:nvCxnSpPr>
          <p:cNvPr id="142" name="Google Shape;142;p19"/>
          <p:cNvCxnSpPr/>
          <p:nvPr/>
        </p:nvCxnSpPr>
        <p:spPr>
          <a:xfrm>
            <a:off x="4350889" y="3029946"/>
            <a:ext cx="0" cy="1800000"/>
          </a:xfrm>
          <a:prstGeom prst="straightConnector1">
            <a:avLst/>
          </a:prstGeom>
          <a:noFill/>
          <a:ln cap="flat" cmpd="dbl" w="101600">
            <a:solidFill>
              <a:srgbClr val="BFBFBF"/>
            </a:solidFill>
            <a:prstDash val="solid"/>
            <a:miter lim="800000"/>
            <a:headEnd len="sm" w="sm" type="oval"/>
            <a:tailEnd len="sm" w="sm" type="none"/>
          </a:ln>
        </p:spPr>
      </p:cxnSp>
      <p:cxnSp>
        <p:nvCxnSpPr>
          <p:cNvPr id="143" name="Google Shape;143;p19"/>
          <p:cNvCxnSpPr/>
          <p:nvPr/>
        </p:nvCxnSpPr>
        <p:spPr>
          <a:xfrm>
            <a:off x="4360132" y="3029068"/>
            <a:ext cx="1533600" cy="874"/>
          </a:xfrm>
          <a:prstGeom prst="straightConnector1">
            <a:avLst/>
          </a:prstGeom>
          <a:noFill/>
          <a:ln cap="flat" cmpd="dbl" w="101600">
            <a:solidFill>
              <a:srgbClr val="BFBFBF"/>
            </a:solidFill>
            <a:prstDash val="solid"/>
            <a:miter lim="800000"/>
            <a:headEnd len="sm" w="sm" type="none"/>
            <a:tailEnd len="sm" w="sm" type="none"/>
          </a:ln>
        </p:spPr>
      </p:cxnSp>
      <p:sp>
        <p:nvSpPr>
          <p:cNvPr id="144" name="Google Shape;144;p19"/>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1400">
                <a:solidFill>
                  <a:schemeClr val="lt1"/>
                </a:solidFill>
                <a:latin typeface="Calibri"/>
                <a:ea typeface="Calibri"/>
                <a:cs typeface="Calibri"/>
                <a:sym typeface="Calibri"/>
              </a:rPr>
              <a:t>0</a:t>
            </a: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145" name="Google Shape;145;p19"/>
          <p:cNvSpPr txBox="1"/>
          <p:nvPr/>
        </p:nvSpPr>
        <p:spPr>
          <a:xfrm>
            <a:off x="3638705" y="0"/>
            <a:ext cx="4932936" cy="1015663"/>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Company Timeline</a:t>
            </a:r>
            <a:endParaRPr sz="4000">
              <a:solidFill>
                <a:srgbClr val="7F7F7F"/>
              </a:solidFill>
              <a:latin typeface="Arial"/>
              <a:ea typeface="Arial"/>
              <a:cs typeface="Arial"/>
              <a:sym typeface="Arial"/>
            </a:endParaRPr>
          </a:p>
        </p:txBody>
      </p:sp>
      <p:sp>
        <p:nvSpPr>
          <p:cNvPr id="146" name="Google Shape;146;p19"/>
          <p:cNvSpPr txBox="1"/>
          <p:nvPr/>
        </p:nvSpPr>
        <p:spPr>
          <a:xfrm>
            <a:off x="4350889" y="750720"/>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grpSp>
        <p:nvGrpSpPr>
          <p:cNvPr id="147" name="Google Shape;147;p19"/>
          <p:cNvGrpSpPr/>
          <p:nvPr/>
        </p:nvGrpSpPr>
        <p:grpSpPr>
          <a:xfrm>
            <a:off x="5666972" y="2354626"/>
            <a:ext cx="1512000" cy="1360800"/>
            <a:chOff x="5666972" y="2354626"/>
            <a:chExt cx="1512000" cy="1360800"/>
          </a:xfrm>
        </p:grpSpPr>
        <p:sp>
          <p:nvSpPr>
            <p:cNvPr id="148" name="Google Shape;148;p19"/>
            <p:cNvSpPr/>
            <p:nvPr/>
          </p:nvSpPr>
          <p:spPr>
            <a:xfrm>
              <a:off x="5666972" y="2354626"/>
              <a:ext cx="1512000" cy="1360800"/>
            </a:xfrm>
            <a:prstGeom prst="hexagon">
              <a:avLst>
                <a:gd fmla="val 25000" name="adj"/>
                <a:gd fmla="val 115470" name="vf"/>
              </a:avLst>
            </a:prstGeom>
            <a:solidFill>
              <a:srgbClr val="5A83A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49" name="Google Shape;149;p19"/>
            <p:cNvSpPr/>
            <p:nvPr/>
          </p:nvSpPr>
          <p:spPr>
            <a:xfrm>
              <a:off x="5792973" y="2452782"/>
              <a:ext cx="1260000" cy="1134000"/>
            </a:xfrm>
            <a:prstGeom prst="hexagon">
              <a:avLst>
                <a:gd fmla="val 25000" name="adj"/>
                <a:gd fmla="val 115470" name="vf"/>
              </a:avLst>
            </a:prstGeom>
            <a:solidFill>
              <a:schemeClr val="accent1"/>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150" name="Google Shape;150;p19"/>
          <p:cNvGrpSpPr/>
          <p:nvPr/>
        </p:nvGrpSpPr>
        <p:grpSpPr>
          <a:xfrm>
            <a:off x="3580821" y="4655720"/>
            <a:ext cx="1512000" cy="1360800"/>
            <a:chOff x="3580821" y="4655720"/>
            <a:chExt cx="1512000" cy="1360800"/>
          </a:xfrm>
        </p:grpSpPr>
        <p:sp>
          <p:nvSpPr>
            <p:cNvPr id="151" name="Google Shape;151;p19"/>
            <p:cNvSpPr/>
            <p:nvPr/>
          </p:nvSpPr>
          <p:spPr>
            <a:xfrm>
              <a:off x="3580821" y="4655720"/>
              <a:ext cx="1512000" cy="1360800"/>
            </a:xfrm>
            <a:prstGeom prst="hexagon">
              <a:avLst>
                <a:gd fmla="val 25000" name="adj"/>
                <a:gd fmla="val 115470" name="vf"/>
              </a:avLst>
            </a:prstGeom>
            <a:solidFill>
              <a:srgbClr val="54DFD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52" name="Google Shape;152;p19"/>
            <p:cNvSpPr/>
            <p:nvPr/>
          </p:nvSpPr>
          <p:spPr>
            <a:xfrm>
              <a:off x="3720889" y="4771130"/>
              <a:ext cx="1260000" cy="1134000"/>
            </a:xfrm>
            <a:prstGeom prst="hexagon">
              <a:avLst>
                <a:gd fmla="val 25000" name="adj"/>
                <a:gd fmla="val 115470" name="vf"/>
              </a:avLst>
            </a:prstGeom>
            <a:solidFill>
              <a:schemeClr val="accent2"/>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153" name="Google Shape;153;p19"/>
          <p:cNvGrpSpPr/>
          <p:nvPr/>
        </p:nvGrpSpPr>
        <p:grpSpPr>
          <a:xfrm>
            <a:off x="6151630" y="2689306"/>
            <a:ext cx="542685" cy="617965"/>
            <a:chOff x="-17462" y="-3175"/>
            <a:chExt cx="4600575" cy="5238750"/>
          </a:xfrm>
        </p:grpSpPr>
        <p:sp>
          <p:nvSpPr>
            <p:cNvPr id="154" name="Google Shape;154;p19"/>
            <p:cNvSpPr/>
            <p:nvPr/>
          </p:nvSpPr>
          <p:spPr>
            <a:xfrm>
              <a:off x="-17462" y="-3175"/>
              <a:ext cx="4600575" cy="5238750"/>
            </a:xfrm>
            <a:custGeom>
              <a:rect b="b" l="l" r="r" t="t"/>
              <a:pathLst>
                <a:path extrusionOk="0" h="1394" w="1224">
                  <a:moveTo>
                    <a:pt x="1099" y="184"/>
                  </a:moveTo>
                  <a:cubicBezTo>
                    <a:pt x="1047" y="122"/>
                    <a:pt x="979" y="75"/>
                    <a:pt x="899" y="44"/>
                  </a:cubicBezTo>
                  <a:cubicBezTo>
                    <a:pt x="827" y="15"/>
                    <a:pt x="745" y="0"/>
                    <a:pt x="662" y="0"/>
                  </a:cubicBezTo>
                  <a:cubicBezTo>
                    <a:pt x="538" y="0"/>
                    <a:pt x="417" y="33"/>
                    <a:pt x="318" y="92"/>
                  </a:cubicBezTo>
                  <a:cubicBezTo>
                    <a:pt x="265" y="123"/>
                    <a:pt x="221" y="162"/>
                    <a:pt x="185" y="206"/>
                  </a:cubicBezTo>
                  <a:cubicBezTo>
                    <a:pt x="146" y="255"/>
                    <a:pt x="119" y="309"/>
                    <a:pt x="105" y="367"/>
                  </a:cubicBezTo>
                  <a:cubicBezTo>
                    <a:pt x="92" y="417"/>
                    <a:pt x="91" y="475"/>
                    <a:pt x="101" y="522"/>
                  </a:cubicBezTo>
                  <a:cubicBezTo>
                    <a:pt x="105" y="538"/>
                    <a:pt x="105" y="538"/>
                    <a:pt x="105" y="538"/>
                  </a:cubicBezTo>
                  <a:cubicBezTo>
                    <a:pt x="106" y="543"/>
                    <a:pt x="107" y="548"/>
                    <a:pt x="109" y="551"/>
                  </a:cubicBezTo>
                  <a:cubicBezTo>
                    <a:pt x="109" y="552"/>
                    <a:pt x="109" y="553"/>
                    <a:pt x="109" y="554"/>
                  </a:cubicBezTo>
                  <a:cubicBezTo>
                    <a:pt x="106" y="561"/>
                    <a:pt x="106" y="561"/>
                    <a:pt x="106" y="561"/>
                  </a:cubicBezTo>
                  <a:cubicBezTo>
                    <a:pt x="95" y="584"/>
                    <a:pt x="78" y="607"/>
                    <a:pt x="60" y="631"/>
                  </a:cubicBezTo>
                  <a:cubicBezTo>
                    <a:pt x="48" y="649"/>
                    <a:pt x="35" y="667"/>
                    <a:pt x="22" y="686"/>
                  </a:cubicBezTo>
                  <a:cubicBezTo>
                    <a:pt x="22" y="686"/>
                    <a:pt x="22" y="686"/>
                    <a:pt x="22" y="686"/>
                  </a:cubicBezTo>
                  <a:cubicBezTo>
                    <a:pt x="22" y="686"/>
                    <a:pt x="22" y="686"/>
                    <a:pt x="22" y="686"/>
                  </a:cubicBezTo>
                  <a:cubicBezTo>
                    <a:pt x="22" y="687"/>
                    <a:pt x="22" y="687"/>
                    <a:pt x="22" y="687"/>
                  </a:cubicBezTo>
                  <a:cubicBezTo>
                    <a:pt x="4" y="715"/>
                    <a:pt x="0" y="748"/>
                    <a:pt x="9" y="779"/>
                  </a:cubicBezTo>
                  <a:cubicBezTo>
                    <a:pt x="17" y="805"/>
                    <a:pt x="34" y="827"/>
                    <a:pt x="56" y="841"/>
                  </a:cubicBezTo>
                  <a:cubicBezTo>
                    <a:pt x="55" y="860"/>
                    <a:pt x="58" y="880"/>
                    <a:pt x="67" y="897"/>
                  </a:cubicBezTo>
                  <a:cubicBezTo>
                    <a:pt x="70" y="903"/>
                    <a:pt x="73" y="909"/>
                    <a:pt x="77" y="914"/>
                  </a:cubicBezTo>
                  <a:cubicBezTo>
                    <a:pt x="75" y="938"/>
                    <a:pt x="81" y="964"/>
                    <a:pt x="97" y="984"/>
                  </a:cubicBezTo>
                  <a:cubicBezTo>
                    <a:pt x="116" y="1011"/>
                    <a:pt x="116" y="1011"/>
                    <a:pt x="116" y="1011"/>
                  </a:cubicBezTo>
                  <a:cubicBezTo>
                    <a:pt x="116" y="1014"/>
                    <a:pt x="116" y="1019"/>
                    <a:pt x="116" y="1022"/>
                  </a:cubicBezTo>
                  <a:cubicBezTo>
                    <a:pt x="115" y="1038"/>
                    <a:pt x="113" y="1059"/>
                    <a:pt x="116" y="1080"/>
                  </a:cubicBezTo>
                  <a:cubicBezTo>
                    <a:pt x="120" y="1113"/>
                    <a:pt x="131" y="1140"/>
                    <a:pt x="151" y="1161"/>
                  </a:cubicBezTo>
                  <a:cubicBezTo>
                    <a:pt x="178" y="1189"/>
                    <a:pt x="216" y="1204"/>
                    <a:pt x="263" y="1204"/>
                  </a:cubicBezTo>
                  <a:cubicBezTo>
                    <a:pt x="294" y="1204"/>
                    <a:pt x="330" y="1198"/>
                    <a:pt x="373" y="1186"/>
                  </a:cubicBezTo>
                  <a:cubicBezTo>
                    <a:pt x="375" y="1213"/>
                    <a:pt x="378" y="1247"/>
                    <a:pt x="380" y="1292"/>
                  </a:cubicBezTo>
                  <a:cubicBezTo>
                    <a:pt x="383" y="1349"/>
                    <a:pt x="430" y="1394"/>
                    <a:pt x="488" y="1394"/>
                  </a:cubicBezTo>
                  <a:cubicBezTo>
                    <a:pt x="962" y="1394"/>
                    <a:pt x="962" y="1394"/>
                    <a:pt x="962" y="1394"/>
                  </a:cubicBezTo>
                  <a:cubicBezTo>
                    <a:pt x="994" y="1394"/>
                    <a:pt x="1024" y="1380"/>
                    <a:pt x="1045" y="1356"/>
                  </a:cubicBezTo>
                  <a:cubicBezTo>
                    <a:pt x="1065" y="1331"/>
                    <a:pt x="1074" y="1299"/>
                    <a:pt x="1068" y="1268"/>
                  </a:cubicBezTo>
                  <a:cubicBezTo>
                    <a:pt x="1025" y="1025"/>
                    <a:pt x="1025" y="1025"/>
                    <a:pt x="1025" y="1025"/>
                  </a:cubicBezTo>
                  <a:cubicBezTo>
                    <a:pt x="1023" y="1013"/>
                    <a:pt x="1026" y="1001"/>
                    <a:pt x="1034" y="991"/>
                  </a:cubicBezTo>
                  <a:cubicBezTo>
                    <a:pt x="1068" y="950"/>
                    <a:pt x="1108" y="901"/>
                    <a:pt x="1141" y="843"/>
                  </a:cubicBezTo>
                  <a:cubicBezTo>
                    <a:pt x="1177" y="780"/>
                    <a:pt x="1199" y="717"/>
                    <a:pt x="1209" y="649"/>
                  </a:cubicBezTo>
                  <a:cubicBezTo>
                    <a:pt x="1224" y="553"/>
                    <a:pt x="1221" y="464"/>
                    <a:pt x="1201" y="384"/>
                  </a:cubicBezTo>
                  <a:cubicBezTo>
                    <a:pt x="1182" y="308"/>
                    <a:pt x="1148" y="240"/>
                    <a:pt x="1099" y="184"/>
                  </a:cubicBezTo>
                  <a:close/>
                  <a:moveTo>
                    <a:pt x="1135" y="638"/>
                  </a:moveTo>
                  <a:cubicBezTo>
                    <a:pt x="1116" y="765"/>
                    <a:pt x="1049" y="857"/>
                    <a:pt x="976" y="943"/>
                  </a:cubicBezTo>
                  <a:cubicBezTo>
                    <a:pt x="954" y="969"/>
                    <a:pt x="945" y="1004"/>
                    <a:pt x="951" y="1038"/>
                  </a:cubicBezTo>
                  <a:cubicBezTo>
                    <a:pt x="994" y="1281"/>
                    <a:pt x="994" y="1281"/>
                    <a:pt x="994" y="1281"/>
                  </a:cubicBezTo>
                  <a:cubicBezTo>
                    <a:pt x="996" y="1290"/>
                    <a:pt x="993" y="1300"/>
                    <a:pt x="987" y="1308"/>
                  </a:cubicBezTo>
                  <a:cubicBezTo>
                    <a:pt x="981" y="1315"/>
                    <a:pt x="972" y="1319"/>
                    <a:pt x="962" y="1319"/>
                  </a:cubicBezTo>
                  <a:cubicBezTo>
                    <a:pt x="488" y="1319"/>
                    <a:pt x="488" y="1319"/>
                    <a:pt x="488" y="1319"/>
                  </a:cubicBezTo>
                  <a:cubicBezTo>
                    <a:pt x="470" y="1319"/>
                    <a:pt x="456" y="1306"/>
                    <a:pt x="455" y="1288"/>
                  </a:cubicBezTo>
                  <a:cubicBezTo>
                    <a:pt x="451" y="1206"/>
                    <a:pt x="446" y="1155"/>
                    <a:pt x="443" y="1127"/>
                  </a:cubicBezTo>
                  <a:cubicBezTo>
                    <a:pt x="441" y="1114"/>
                    <a:pt x="423" y="1098"/>
                    <a:pt x="405" y="1098"/>
                  </a:cubicBezTo>
                  <a:cubicBezTo>
                    <a:pt x="401" y="1098"/>
                    <a:pt x="398" y="1099"/>
                    <a:pt x="395" y="1100"/>
                  </a:cubicBezTo>
                  <a:cubicBezTo>
                    <a:pt x="336" y="1120"/>
                    <a:pt x="294" y="1129"/>
                    <a:pt x="263" y="1129"/>
                  </a:cubicBezTo>
                  <a:cubicBezTo>
                    <a:pt x="148" y="1129"/>
                    <a:pt x="208" y="1009"/>
                    <a:pt x="186" y="979"/>
                  </a:cubicBezTo>
                  <a:cubicBezTo>
                    <a:pt x="157" y="940"/>
                    <a:pt x="157" y="940"/>
                    <a:pt x="157" y="940"/>
                  </a:cubicBezTo>
                  <a:cubicBezTo>
                    <a:pt x="150" y="930"/>
                    <a:pt x="150" y="917"/>
                    <a:pt x="156" y="907"/>
                  </a:cubicBezTo>
                  <a:cubicBezTo>
                    <a:pt x="171" y="884"/>
                    <a:pt x="171" y="884"/>
                    <a:pt x="171" y="884"/>
                  </a:cubicBezTo>
                  <a:cubicBezTo>
                    <a:pt x="152" y="879"/>
                    <a:pt x="152" y="879"/>
                    <a:pt x="152" y="879"/>
                  </a:cubicBezTo>
                  <a:cubicBezTo>
                    <a:pt x="144" y="877"/>
                    <a:pt x="138" y="871"/>
                    <a:pt x="134" y="864"/>
                  </a:cubicBezTo>
                  <a:cubicBezTo>
                    <a:pt x="130" y="857"/>
                    <a:pt x="130" y="848"/>
                    <a:pt x="133" y="841"/>
                  </a:cubicBezTo>
                  <a:cubicBezTo>
                    <a:pt x="146" y="807"/>
                    <a:pt x="146" y="807"/>
                    <a:pt x="146" y="807"/>
                  </a:cubicBezTo>
                  <a:cubicBezTo>
                    <a:pt x="148" y="804"/>
                    <a:pt x="146" y="801"/>
                    <a:pt x="143" y="799"/>
                  </a:cubicBezTo>
                  <a:cubicBezTo>
                    <a:pt x="101" y="781"/>
                    <a:pt x="101" y="781"/>
                    <a:pt x="101" y="781"/>
                  </a:cubicBezTo>
                  <a:cubicBezTo>
                    <a:pt x="92" y="776"/>
                    <a:pt x="84" y="768"/>
                    <a:pt x="81" y="758"/>
                  </a:cubicBezTo>
                  <a:cubicBezTo>
                    <a:pt x="78" y="747"/>
                    <a:pt x="80" y="736"/>
                    <a:pt x="85" y="727"/>
                  </a:cubicBezTo>
                  <a:cubicBezTo>
                    <a:pt x="86" y="726"/>
                    <a:pt x="86" y="726"/>
                    <a:pt x="86" y="726"/>
                  </a:cubicBezTo>
                  <a:cubicBezTo>
                    <a:pt x="114" y="681"/>
                    <a:pt x="150" y="641"/>
                    <a:pt x="174" y="594"/>
                  </a:cubicBezTo>
                  <a:cubicBezTo>
                    <a:pt x="184" y="573"/>
                    <a:pt x="184" y="573"/>
                    <a:pt x="184" y="573"/>
                  </a:cubicBezTo>
                  <a:cubicBezTo>
                    <a:pt x="191" y="559"/>
                    <a:pt x="182" y="537"/>
                    <a:pt x="178" y="522"/>
                  </a:cubicBezTo>
                  <a:cubicBezTo>
                    <a:pt x="175" y="505"/>
                    <a:pt x="175" y="505"/>
                    <a:pt x="175" y="505"/>
                  </a:cubicBezTo>
                  <a:cubicBezTo>
                    <a:pt x="166" y="468"/>
                    <a:pt x="168" y="422"/>
                    <a:pt x="177" y="386"/>
                  </a:cubicBezTo>
                  <a:cubicBezTo>
                    <a:pt x="227" y="187"/>
                    <a:pt x="445" y="75"/>
                    <a:pt x="662" y="75"/>
                  </a:cubicBezTo>
                  <a:cubicBezTo>
                    <a:pt x="929" y="75"/>
                    <a:pt x="1195" y="247"/>
                    <a:pt x="1135" y="63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155" name="Google Shape;155;p19"/>
            <p:cNvSpPr/>
            <p:nvPr/>
          </p:nvSpPr>
          <p:spPr>
            <a:xfrm>
              <a:off x="866776" y="496888"/>
              <a:ext cx="3243263" cy="2638425"/>
            </a:xfrm>
            <a:custGeom>
              <a:rect b="b" l="l" r="r" t="t"/>
              <a:pathLst>
                <a:path extrusionOk="0" h="702" w="863">
                  <a:moveTo>
                    <a:pt x="571" y="31"/>
                  </a:moveTo>
                  <a:cubicBezTo>
                    <a:pt x="554" y="16"/>
                    <a:pt x="531" y="7"/>
                    <a:pt x="506" y="7"/>
                  </a:cubicBezTo>
                  <a:cubicBezTo>
                    <a:pt x="490" y="7"/>
                    <a:pt x="476" y="10"/>
                    <a:pt x="463" y="16"/>
                  </a:cubicBezTo>
                  <a:cubicBezTo>
                    <a:pt x="450" y="6"/>
                    <a:pt x="434" y="0"/>
                    <a:pt x="416" y="0"/>
                  </a:cubicBezTo>
                  <a:cubicBezTo>
                    <a:pt x="402" y="0"/>
                    <a:pt x="389" y="3"/>
                    <a:pt x="378" y="10"/>
                  </a:cubicBezTo>
                  <a:cubicBezTo>
                    <a:pt x="368" y="8"/>
                    <a:pt x="358" y="7"/>
                    <a:pt x="348" y="7"/>
                  </a:cubicBezTo>
                  <a:cubicBezTo>
                    <a:pt x="315" y="7"/>
                    <a:pt x="285" y="18"/>
                    <a:pt x="262" y="36"/>
                  </a:cubicBezTo>
                  <a:cubicBezTo>
                    <a:pt x="259" y="36"/>
                    <a:pt x="256" y="36"/>
                    <a:pt x="253" y="36"/>
                  </a:cubicBezTo>
                  <a:cubicBezTo>
                    <a:pt x="212" y="36"/>
                    <a:pt x="175" y="55"/>
                    <a:pt x="149" y="84"/>
                  </a:cubicBezTo>
                  <a:cubicBezTo>
                    <a:pt x="98" y="93"/>
                    <a:pt x="60" y="137"/>
                    <a:pt x="58" y="191"/>
                  </a:cubicBezTo>
                  <a:cubicBezTo>
                    <a:pt x="38" y="198"/>
                    <a:pt x="23" y="219"/>
                    <a:pt x="23" y="242"/>
                  </a:cubicBezTo>
                  <a:cubicBezTo>
                    <a:pt x="23" y="245"/>
                    <a:pt x="23" y="247"/>
                    <a:pt x="24" y="250"/>
                  </a:cubicBezTo>
                  <a:cubicBezTo>
                    <a:pt x="9" y="271"/>
                    <a:pt x="0" y="297"/>
                    <a:pt x="0" y="326"/>
                  </a:cubicBezTo>
                  <a:cubicBezTo>
                    <a:pt x="0" y="373"/>
                    <a:pt x="24" y="414"/>
                    <a:pt x="61" y="438"/>
                  </a:cubicBezTo>
                  <a:cubicBezTo>
                    <a:pt x="75" y="479"/>
                    <a:pt x="114" y="509"/>
                    <a:pt x="161" y="509"/>
                  </a:cubicBezTo>
                  <a:cubicBezTo>
                    <a:pt x="179" y="509"/>
                    <a:pt x="196" y="504"/>
                    <a:pt x="211" y="496"/>
                  </a:cubicBezTo>
                  <a:cubicBezTo>
                    <a:pt x="226" y="516"/>
                    <a:pt x="249" y="531"/>
                    <a:pt x="275" y="535"/>
                  </a:cubicBezTo>
                  <a:cubicBezTo>
                    <a:pt x="294" y="588"/>
                    <a:pt x="345" y="626"/>
                    <a:pt x="405" y="626"/>
                  </a:cubicBezTo>
                  <a:cubicBezTo>
                    <a:pt x="424" y="626"/>
                    <a:pt x="443" y="622"/>
                    <a:pt x="460" y="614"/>
                  </a:cubicBezTo>
                  <a:cubicBezTo>
                    <a:pt x="489" y="667"/>
                    <a:pt x="545" y="702"/>
                    <a:pt x="609" y="702"/>
                  </a:cubicBezTo>
                  <a:cubicBezTo>
                    <a:pt x="681" y="702"/>
                    <a:pt x="742" y="658"/>
                    <a:pt x="766" y="594"/>
                  </a:cubicBezTo>
                  <a:cubicBezTo>
                    <a:pt x="819" y="565"/>
                    <a:pt x="854" y="510"/>
                    <a:pt x="854" y="446"/>
                  </a:cubicBezTo>
                  <a:cubicBezTo>
                    <a:pt x="854" y="435"/>
                    <a:pt x="853" y="425"/>
                    <a:pt x="852" y="415"/>
                  </a:cubicBezTo>
                  <a:cubicBezTo>
                    <a:pt x="859" y="400"/>
                    <a:pt x="863" y="383"/>
                    <a:pt x="863" y="365"/>
                  </a:cubicBezTo>
                  <a:cubicBezTo>
                    <a:pt x="863" y="335"/>
                    <a:pt x="852" y="308"/>
                    <a:pt x="834" y="288"/>
                  </a:cubicBezTo>
                  <a:cubicBezTo>
                    <a:pt x="835" y="282"/>
                    <a:pt x="836" y="276"/>
                    <a:pt x="836" y="270"/>
                  </a:cubicBezTo>
                  <a:cubicBezTo>
                    <a:pt x="836" y="223"/>
                    <a:pt x="808" y="182"/>
                    <a:pt x="767" y="164"/>
                  </a:cubicBezTo>
                  <a:cubicBezTo>
                    <a:pt x="734" y="87"/>
                    <a:pt x="659" y="33"/>
                    <a:pt x="571"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156" name="Google Shape;156;p19"/>
          <p:cNvSpPr/>
          <p:nvPr/>
        </p:nvSpPr>
        <p:spPr>
          <a:xfrm>
            <a:off x="4052221" y="5058324"/>
            <a:ext cx="565081" cy="559612"/>
          </a:xfrm>
          <a:custGeom>
            <a:rect b="b" l="l" r="r" t="t"/>
            <a:pathLst>
              <a:path extrusionOk="0" h="1037" w="104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6"/>
              </a:solidFill>
              <a:latin typeface="Calibri"/>
              <a:ea typeface="Calibri"/>
              <a:cs typeface="Calibri"/>
              <a:sym typeface="Calibri"/>
            </a:endParaRPr>
          </a:p>
        </p:txBody>
      </p:sp>
      <p:sp>
        <p:nvSpPr>
          <p:cNvPr id="157" name="Google Shape;157;p19"/>
          <p:cNvSpPr txBox="1"/>
          <p:nvPr/>
        </p:nvSpPr>
        <p:spPr>
          <a:xfrm>
            <a:off x="6644527" y="5246900"/>
            <a:ext cx="3032063" cy="98961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2"/>
              </a:buClr>
              <a:buSzPts val="1800"/>
              <a:buFont typeface="Arial"/>
              <a:buNone/>
            </a:pPr>
            <a:r>
              <a:rPr lang="id-ID" sz="1800">
                <a:solidFill>
                  <a:schemeClr val="accent2"/>
                </a:solidFill>
                <a:latin typeface="Calibri"/>
                <a:ea typeface="Calibri"/>
                <a:cs typeface="Calibri"/>
                <a:sym typeface="Calibri"/>
              </a:rPr>
              <a:t>RESEARCH (2006)</a:t>
            </a:r>
            <a:endParaRPr/>
          </a:p>
          <a:p>
            <a:pPr indent="0" lvl="0" marL="0" marR="0" rtl="0" algn="l">
              <a:spcBef>
                <a:spcPts val="220"/>
              </a:spcBef>
              <a:spcAft>
                <a:spcPts val="0"/>
              </a:spcAft>
              <a:buClr>
                <a:srgbClr val="A5A5A5"/>
              </a:buClr>
              <a:buSzPts val="1100"/>
              <a:buFont typeface="Arial"/>
              <a:buNone/>
            </a:pPr>
            <a:r>
              <a:rPr lang="id-ID" sz="1100">
                <a:solidFill>
                  <a:srgbClr val="A5A5A5"/>
                </a:solidFill>
                <a:latin typeface="Calibri"/>
                <a:ea typeface="Calibri"/>
                <a:cs typeface="Calibri"/>
                <a:sym typeface="Calibri"/>
              </a:rPr>
              <a:t>Lorem ipsum dolor sit amet, consectetur adipiscing elit. Fusce suscipit neque non libero aliquam</a:t>
            </a:r>
            <a:endParaRPr sz="1100">
              <a:solidFill>
                <a:srgbClr val="A5A5A5"/>
              </a:solidFill>
              <a:latin typeface="Calibri"/>
              <a:ea typeface="Calibri"/>
              <a:cs typeface="Calibri"/>
              <a:sym typeface="Calibri"/>
            </a:endParaRPr>
          </a:p>
        </p:txBody>
      </p:sp>
      <p:sp>
        <p:nvSpPr>
          <p:cNvPr id="158" name="Google Shape;158;p19"/>
          <p:cNvSpPr txBox="1"/>
          <p:nvPr/>
        </p:nvSpPr>
        <p:spPr>
          <a:xfrm>
            <a:off x="4572204" y="3569209"/>
            <a:ext cx="2902972" cy="98961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1"/>
              </a:buClr>
              <a:buSzPts val="1800"/>
              <a:buFont typeface="Arial"/>
              <a:buNone/>
            </a:pPr>
            <a:r>
              <a:rPr lang="id-ID" sz="1800">
                <a:solidFill>
                  <a:schemeClr val="accent1"/>
                </a:solidFill>
                <a:latin typeface="Calibri"/>
                <a:ea typeface="Calibri"/>
                <a:cs typeface="Calibri"/>
                <a:sym typeface="Calibri"/>
              </a:rPr>
              <a:t>IDEA (2005)</a:t>
            </a:r>
            <a:endParaRPr/>
          </a:p>
          <a:p>
            <a:pPr indent="0" lvl="0" marL="0" marR="0" rtl="0" algn="l">
              <a:spcBef>
                <a:spcPts val="220"/>
              </a:spcBef>
              <a:spcAft>
                <a:spcPts val="0"/>
              </a:spcAft>
              <a:buClr>
                <a:srgbClr val="A5A5A5"/>
              </a:buClr>
              <a:buSzPts val="1100"/>
              <a:buFont typeface="Arial"/>
              <a:buNone/>
            </a:pPr>
            <a:r>
              <a:rPr lang="id-ID" sz="1100">
                <a:solidFill>
                  <a:srgbClr val="A5A5A5"/>
                </a:solidFill>
                <a:latin typeface="Calibri"/>
                <a:ea typeface="Calibri"/>
                <a:cs typeface="Calibri"/>
                <a:sym typeface="Calibri"/>
              </a:rPr>
              <a:t>Lorem ipsum dolor sit amet, consectetur adipiscing elit. Fusce suscipit neque non libero aliquam</a:t>
            </a:r>
            <a:endParaRPr sz="1100">
              <a:solidFill>
                <a:srgbClr val="A5A5A5"/>
              </a:solidFill>
              <a:latin typeface="Calibri"/>
              <a:ea typeface="Calibri"/>
              <a:cs typeface="Calibri"/>
              <a:sym typeface="Calibri"/>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5"/>
                                        </p:tgtEl>
                                        <p:attrNameLst>
                                          <p:attrName>style.visibility</p:attrName>
                                        </p:attrNameLst>
                                      </p:cBhvr>
                                      <p:to>
                                        <p:strVal val="visible"/>
                                      </p:to>
                                    </p:set>
                                    <p:animEffect filter="fade" transition="in">
                                      <p:cBhvr>
                                        <p:cTn dur="1000"/>
                                        <p:tgtEl>
                                          <p:spTgt spid="145"/>
                                        </p:tgtEl>
                                      </p:cBhvr>
                                    </p:animEffect>
                                  </p:childTnLst>
                                </p:cTn>
                              </p:par>
                              <p:par>
                                <p:cTn fill="hold" nodeType="withEffect" presetClass="entr" presetID="10" presetSubtype="0">
                                  <p:stCondLst>
                                    <p:cond delay="500"/>
                                  </p:stCondLst>
                                  <p:childTnLst>
                                    <p:set>
                                      <p:cBhvr>
                                        <p:cTn dur="1" fill="hold">
                                          <p:stCondLst>
                                            <p:cond delay="0"/>
                                          </p:stCondLst>
                                        </p:cTn>
                                        <p:tgtEl>
                                          <p:spTgt spid="146"/>
                                        </p:tgtEl>
                                        <p:attrNameLst>
                                          <p:attrName>style.visibility</p:attrName>
                                        </p:attrNameLst>
                                      </p:cBhvr>
                                      <p:to>
                                        <p:strVal val="visible"/>
                                      </p:to>
                                    </p:set>
                                    <p:animEffect filter="fade" transition="in">
                                      <p:cBhvr>
                                        <p:cTn dur="1000"/>
                                        <p:tgtEl>
                                          <p:spTgt spid="14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39"/>
                                        </p:tgtEl>
                                        <p:attrNameLst>
                                          <p:attrName>style.visibility</p:attrName>
                                        </p:attrNameLst>
                                      </p:cBhvr>
                                      <p:to>
                                        <p:strVal val="visible"/>
                                      </p:to>
                                    </p:set>
                                    <p:animEffect filter="fade" transition="in">
                                      <p:cBhvr>
                                        <p:cTn dur="500"/>
                                        <p:tgtEl>
                                          <p:spTgt spid="139"/>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47"/>
                                        </p:tgtEl>
                                        <p:attrNameLst>
                                          <p:attrName>style.visibility</p:attrName>
                                        </p:attrNameLst>
                                      </p:cBhvr>
                                      <p:to>
                                        <p:strVal val="visible"/>
                                      </p:to>
                                    </p:set>
                                    <p:animEffect filter="fade" transition="in">
                                      <p:cBhvr>
                                        <p:cTn dur="500"/>
                                        <p:tgtEl>
                                          <p:spTgt spid="147"/>
                                        </p:tgtEl>
                                      </p:cBhvr>
                                    </p:animEffect>
                                  </p:childTnLst>
                                </p:cTn>
                              </p:par>
                            </p:childTnLst>
                          </p:cTn>
                        </p:par>
                        <p:par>
                          <p:cTn fill="hold">
                            <p:stCondLst>
                              <p:cond delay="2000"/>
                            </p:stCondLst>
                            <p:childTnLst>
                              <p:par>
                                <p:cTn fill="hold" nodeType="afterEffect" presetClass="entr" presetID="23" presetSubtype="16">
                                  <p:stCondLst>
                                    <p:cond delay="0"/>
                                  </p:stCondLst>
                                  <p:childTnLst>
                                    <p:set>
                                      <p:cBhvr>
                                        <p:cTn dur="1" fill="hold">
                                          <p:stCondLst>
                                            <p:cond delay="0"/>
                                          </p:stCondLst>
                                        </p:cTn>
                                        <p:tgtEl>
                                          <p:spTgt spid="153"/>
                                        </p:tgtEl>
                                        <p:attrNameLst>
                                          <p:attrName>style.visibility</p:attrName>
                                        </p:attrNameLst>
                                      </p:cBhvr>
                                      <p:to>
                                        <p:strVal val="visible"/>
                                      </p:to>
                                    </p:set>
                                    <p:anim calcmode="lin" valueType="num">
                                      <p:cBhvr additive="base">
                                        <p:cTn dur="500"/>
                                        <p:tgtEl>
                                          <p:spTgt spid="153"/>
                                        </p:tgtEl>
                                        <p:attrNameLst>
                                          <p:attrName>ppt_w</p:attrName>
                                        </p:attrNameLst>
                                      </p:cBhvr>
                                      <p:tavLst>
                                        <p:tav fmla="" tm="0">
                                          <p:val>
                                            <p:strVal val="0"/>
                                          </p:val>
                                        </p:tav>
                                        <p:tav fmla="" tm="100000">
                                          <p:val>
                                            <p:strVal val="#ppt_w"/>
                                          </p:val>
                                        </p:tav>
                                      </p:tavLst>
                                    </p:anim>
                                    <p:anim calcmode="lin" valueType="num">
                                      <p:cBhvr additive="base">
                                        <p:cTn dur="500"/>
                                        <p:tgtEl>
                                          <p:spTgt spid="153"/>
                                        </p:tgtEl>
                                        <p:attrNameLst>
                                          <p:attrName>ppt_h</p:attrName>
                                        </p:attrNameLst>
                                      </p:cBhvr>
                                      <p:tavLst>
                                        <p:tav fmla="" tm="0">
                                          <p:val>
                                            <p:strVal val="0"/>
                                          </p:val>
                                        </p:tav>
                                        <p:tav fmla="" tm="100000">
                                          <p:val>
                                            <p:strVal val="#ppt_h"/>
                                          </p:val>
                                        </p:tav>
                                      </p:tavLst>
                                    </p:anim>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143"/>
                                        </p:tgtEl>
                                        <p:attrNameLst>
                                          <p:attrName>style.visibility</p:attrName>
                                        </p:attrNameLst>
                                      </p:cBhvr>
                                      <p:to>
                                        <p:strVal val="visible"/>
                                      </p:to>
                                    </p:set>
                                    <p:animEffect filter="fade" transition="in">
                                      <p:cBhvr>
                                        <p:cTn dur="500"/>
                                        <p:tgtEl>
                                          <p:spTgt spid="143"/>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42"/>
                                        </p:tgtEl>
                                        <p:attrNameLst>
                                          <p:attrName>style.visibility</p:attrName>
                                        </p:attrNameLst>
                                      </p:cBhvr>
                                      <p:to>
                                        <p:strVal val="visible"/>
                                      </p:to>
                                    </p:set>
                                    <p:animEffect filter="fade" transition="in">
                                      <p:cBhvr>
                                        <p:cTn dur="500"/>
                                        <p:tgtEl>
                                          <p:spTgt spid="142"/>
                                        </p:tgtEl>
                                      </p:cBhvr>
                                    </p:animEffect>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158"/>
                                        </p:tgtEl>
                                        <p:attrNameLst>
                                          <p:attrName>style.visibility</p:attrName>
                                        </p:attrNameLst>
                                      </p:cBhvr>
                                      <p:to>
                                        <p:strVal val="visible"/>
                                      </p:to>
                                    </p:set>
                                    <p:animEffect filter="fade" transition="in">
                                      <p:cBhvr>
                                        <p:cTn dur="500"/>
                                        <p:tgtEl>
                                          <p:spTgt spid="158"/>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150"/>
                                        </p:tgtEl>
                                        <p:attrNameLst>
                                          <p:attrName>style.visibility</p:attrName>
                                        </p:attrNameLst>
                                      </p:cBhvr>
                                      <p:to>
                                        <p:strVal val="visible"/>
                                      </p:to>
                                    </p:set>
                                    <p:animEffect filter="fade" transition="in">
                                      <p:cBhvr>
                                        <p:cTn dur="500"/>
                                        <p:tgtEl>
                                          <p:spTgt spid="150"/>
                                        </p:tgtEl>
                                      </p:cBhvr>
                                    </p:animEffect>
                                  </p:childTnLst>
                                </p:cTn>
                              </p:par>
                            </p:childTnLst>
                          </p:cTn>
                        </p:par>
                        <p:par>
                          <p:cTn fill="hold">
                            <p:stCondLst>
                              <p:cond delay="4500"/>
                            </p:stCondLst>
                            <p:childTnLst>
                              <p:par>
                                <p:cTn fill="hold" nodeType="afterEffect" presetClass="entr" presetID="23" presetSubtype="16">
                                  <p:stCondLst>
                                    <p:cond delay="0"/>
                                  </p:stCondLst>
                                  <p:childTnLst>
                                    <p:set>
                                      <p:cBhvr>
                                        <p:cTn dur="1" fill="hold">
                                          <p:stCondLst>
                                            <p:cond delay="0"/>
                                          </p:stCondLst>
                                        </p:cTn>
                                        <p:tgtEl>
                                          <p:spTgt spid="156"/>
                                        </p:tgtEl>
                                        <p:attrNameLst>
                                          <p:attrName>style.visibility</p:attrName>
                                        </p:attrNameLst>
                                      </p:cBhvr>
                                      <p:to>
                                        <p:strVal val="visible"/>
                                      </p:to>
                                    </p:set>
                                    <p:anim calcmode="lin" valueType="num">
                                      <p:cBhvr additive="base">
                                        <p:cTn dur="500"/>
                                        <p:tgtEl>
                                          <p:spTgt spid="156"/>
                                        </p:tgtEl>
                                        <p:attrNameLst>
                                          <p:attrName>ppt_w</p:attrName>
                                        </p:attrNameLst>
                                      </p:cBhvr>
                                      <p:tavLst>
                                        <p:tav fmla="" tm="0">
                                          <p:val>
                                            <p:strVal val="0"/>
                                          </p:val>
                                        </p:tav>
                                        <p:tav fmla="" tm="100000">
                                          <p:val>
                                            <p:strVal val="#ppt_w"/>
                                          </p:val>
                                        </p:tav>
                                      </p:tavLst>
                                    </p:anim>
                                    <p:anim calcmode="lin" valueType="num">
                                      <p:cBhvr additive="base">
                                        <p:cTn dur="500"/>
                                        <p:tgtEl>
                                          <p:spTgt spid="156"/>
                                        </p:tgtEl>
                                        <p:attrNameLst>
                                          <p:attrName>ppt_h</p:attrName>
                                        </p:attrNameLst>
                                      </p:cBhvr>
                                      <p:tavLst>
                                        <p:tav fmla="" tm="0">
                                          <p:val>
                                            <p:strVal val="0"/>
                                          </p:val>
                                        </p:tav>
                                        <p:tav fmla="" tm="100000">
                                          <p:val>
                                            <p:strVal val="#ppt_h"/>
                                          </p:val>
                                        </p:tav>
                                      </p:tavLst>
                                    </p:anim>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140"/>
                                        </p:tgtEl>
                                        <p:attrNameLst>
                                          <p:attrName>style.visibility</p:attrName>
                                        </p:attrNameLst>
                                      </p:cBhvr>
                                      <p:to>
                                        <p:strVal val="visible"/>
                                      </p:to>
                                    </p:set>
                                    <p:animEffect filter="fade" transition="in">
                                      <p:cBhvr>
                                        <p:cTn dur="500"/>
                                        <p:tgtEl>
                                          <p:spTgt spid="140"/>
                                        </p:tgtEl>
                                      </p:cBhvr>
                                    </p:animEffect>
                                  </p:childTnLst>
                                </p:cTn>
                              </p:par>
                            </p:childTnLst>
                          </p:cTn>
                        </p:par>
                        <p:par>
                          <p:cTn fill="hold">
                            <p:stCondLst>
                              <p:cond delay="5500"/>
                            </p:stCondLst>
                            <p:childTnLst>
                              <p:par>
                                <p:cTn fill="hold" nodeType="afterEffect" presetClass="entr" presetID="10" presetSubtype="0">
                                  <p:stCondLst>
                                    <p:cond delay="0"/>
                                  </p:stCondLst>
                                  <p:childTnLst>
                                    <p:set>
                                      <p:cBhvr>
                                        <p:cTn dur="1" fill="hold">
                                          <p:stCondLst>
                                            <p:cond delay="0"/>
                                          </p:stCondLst>
                                        </p:cTn>
                                        <p:tgtEl>
                                          <p:spTgt spid="141"/>
                                        </p:tgtEl>
                                        <p:attrNameLst>
                                          <p:attrName>style.visibility</p:attrName>
                                        </p:attrNameLst>
                                      </p:cBhvr>
                                      <p:to>
                                        <p:strVal val="visible"/>
                                      </p:to>
                                    </p:set>
                                    <p:animEffect filter="fade" transition="in">
                                      <p:cBhvr>
                                        <p:cTn dur="500"/>
                                        <p:tgtEl>
                                          <p:spTgt spid="141"/>
                                        </p:tgtEl>
                                      </p:cBhvr>
                                    </p:animEffect>
                                  </p:childTnLst>
                                </p:cTn>
                              </p:par>
                            </p:childTnLst>
                          </p:cTn>
                        </p:par>
                        <p:par>
                          <p:cTn fill="hold">
                            <p:stCondLst>
                              <p:cond delay="6000"/>
                            </p:stCondLst>
                            <p:childTnLst>
                              <p:par>
                                <p:cTn fill="hold" nodeType="afterEffect" presetClass="entr" presetID="10" presetSubtype="0">
                                  <p:stCondLst>
                                    <p:cond delay="0"/>
                                  </p:stCondLst>
                                  <p:childTnLst>
                                    <p:set>
                                      <p:cBhvr>
                                        <p:cTn dur="1" fill="hold">
                                          <p:stCondLst>
                                            <p:cond delay="0"/>
                                          </p:stCondLst>
                                        </p:cTn>
                                        <p:tgtEl>
                                          <p:spTgt spid="157"/>
                                        </p:tgtEl>
                                        <p:attrNameLst>
                                          <p:attrName>style.visibility</p:attrName>
                                        </p:attrNameLst>
                                      </p:cBhvr>
                                      <p:to>
                                        <p:strVal val="visible"/>
                                      </p:to>
                                    </p:set>
                                    <p:animEffect filter="fade" transition="in">
                                      <p:cBhvr>
                                        <p:cTn dur="500"/>
                                        <p:tgtEl>
                                          <p:spTgt spid="15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62" name="Shape 162"/>
        <p:cNvGrpSpPr/>
        <p:nvPr/>
      </p:nvGrpSpPr>
      <p:grpSpPr>
        <a:xfrm>
          <a:off x="0" y="0"/>
          <a:ext cx="0" cy="0"/>
          <a:chOff x="0" y="0"/>
          <a:chExt cx="0" cy="0"/>
        </a:xfrm>
      </p:grpSpPr>
      <p:cxnSp>
        <p:nvCxnSpPr>
          <p:cNvPr id="163" name="Google Shape;163;p20"/>
          <p:cNvCxnSpPr/>
          <p:nvPr/>
        </p:nvCxnSpPr>
        <p:spPr>
          <a:xfrm>
            <a:off x="6416495" y="-93137"/>
            <a:ext cx="0" cy="1620000"/>
          </a:xfrm>
          <a:prstGeom prst="straightConnector1">
            <a:avLst/>
          </a:prstGeom>
          <a:noFill/>
          <a:ln cap="flat" cmpd="dbl" w="101600">
            <a:solidFill>
              <a:srgbClr val="BFBFBF"/>
            </a:solidFill>
            <a:prstDash val="solid"/>
            <a:miter lim="800000"/>
            <a:headEnd len="sm" w="sm" type="none"/>
            <a:tailEnd len="sm" w="sm" type="none"/>
          </a:ln>
        </p:spPr>
      </p:cxnSp>
      <p:cxnSp>
        <p:nvCxnSpPr>
          <p:cNvPr id="164" name="Google Shape;164;p20"/>
          <p:cNvCxnSpPr/>
          <p:nvPr/>
        </p:nvCxnSpPr>
        <p:spPr>
          <a:xfrm>
            <a:off x="6411674" y="4393585"/>
            <a:ext cx="1533379" cy="0"/>
          </a:xfrm>
          <a:prstGeom prst="straightConnector1">
            <a:avLst/>
          </a:prstGeom>
          <a:noFill/>
          <a:ln cap="flat" cmpd="dbl" w="101600">
            <a:solidFill>
              <a:srgbClr val="BFBFBF"/>
            </a:solidFill>
            <a:prstDash val="solid"/>
            <a:miter lim="800000"/>
            <a:headEnd len="sm" w="sm" type="none"/>
            <a:tailEnd len="sm" w="sm" type="none"/>
          </a:ln>
        </p:spPr>
      </p:cxnSp>
      <p:cxnSp>
        <p:nvCxnSpPr>
          <p:cNvPr id="165" name="Google Shape;165;p20"/>
          <p:cNvCxnSpPr/>
          <p:nvPr/>
        </p:nvCxnSpPr>
        <p:spPr>
          <a:xfrm>
            <a:off x="8514929" y="2087411"/>
            <a:ext cx="0" cy="1800000"/>
          </a:xfrm>
          <a:prstGeom prst="straightConnector1">
            <a:avLst/>
          </a:prstGeom>
          <a:noFill/>
          <a:ln cap="flat" cmpd="dbl" w="101600">
            <a:solidFill>
              <a:srgbClr val="BFBFBF"/>
            </a:solidFill>
            <a:prstDash val="solid"/>
            <a:miter lim="800000"/>
            <a:headEnd len="sm" w="sm" type="oval"/>
            <a:tailEnd len="sm" w="sm" type="none"/>
          </a:ln>
        </p:spPr>
      </p:cxnSp>
      <p:cxnSp>
        <p:nvCxnSpPr>
          <p:cNvPr id="166" name="Google Shape;166;p20"/>
          <p:cNvCxnSpPr/>
          <p:nvPr/>
        </p:nvCxnSpPr>
        <p:spPr>
          <a:xfrm>
            <a:off x="6990793" y="2086533"/>
            <a:ext cx="1533600" cy="874"/>
          </a:xfrm>
          <a:prstGeom prst="straightConnector1">
            <a:avLst/>
          </a:prstGeom>
          <a:noFill/>
          <a:ln cap="flat" cmpd="dbl" w="101600">
            <a:solidFill>
              <a:srgbClr val="BFBFBF"/>
            </a:solidFill>
            <a:prstDash val="solid"/>
            <a:miter lim="800000"/>
            <a:headEnd len="sm" w="sm" type="none"/>
            <a:tailEnd len="sm" w="sm" type="none"/>
          </a:ln>
        </p:spPr>
      </p:cxnSp>
      <p:cxnSp>
        <p:nvCxnSpPr>
          <p:cNvPr id="167" name="Google Shape;167;p20"/>
          <p:cNvCxnSpPr/>
          <p:nvPr/>
        </p:nvCxnSpPr>
        <p:spPr>
          <a:xfrm>
            <a:off x="4875953" y="4391237"/>
            <a:ext cx="1533379" cy="0"/>
          </a:xfrm>
          <a:prstGeom prst="straightConnector1">
            <a:avLst/>
          </a:prstGeom>
          <a:noFill/>
          <a:ln cap="flat" cmpd="dbl" w="101600">
            <a:solidFill>
              <a:srgbClr val="BFBFBF"/>
            </a:solidFill>
            <a:prstDash val="solid"/>
            <a:miter lim="800000"/>
            <a:headEnd len="sm" w="sm" type="none"/>
            <a:tailEnd len="sm" w="sm" type="oval"/>
          </a:ln>
        </p:spPr>
      </p:cxnSp>
      <p:cxnSp>
        <p:nvCxnSpPr>
          <p:cNvPr id="168" name="Google Shape;168;p20"/>
          <p:cNvCxnSpPr/>
          <p:nvPr/>
        </p:nvCxnSpPr>
        <p:spPr>
          <a:xfrm>
            <a:off x="4250183" y="4962595"/>
            <a:ext cx="0" cy="1980000"/>
          </a:xfrm>
          <a:prstGeom prst="straightConnector1">
            <a:avLst/>
          </a:prstGeom>
          <a:noFill/>
          <a:ln cap="flat" cmpd="dbl" w="101600">
            <a:solidFill>
              <a:srgbClr val="BFBFBF"/>
            </a:solidFill>
            <a:prstDash val="solid"/>
            <a:miter lim="800000"/>
            <a:headEnd len="sm" w="sm" type="none"/>
            <a:tailEnd len="sm" w="sm" type="none"/>
          </a:ln>
        </p:spPr>
      </p:cxnSp>
      <p:sp>
        <p:nvSpPr>
          <p:cNvPr id="169" name="Google Shape;169;p20"/>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grpSp>
        <p:nvGrpSpPr>
          <p:cNvPr id="170" name="Google Shape;170;p20"/>
          <p:cNvGrpSpPr/>
          <p:nvPr/>
        </p:nvGrpSpPr>
        <p:grpSpPr>
          <a:xfrm>
            <a:off x="5666972" y="1412088"/>
            <a:ext cx="1512000" cy="1360800"/>
            <a:chOff x="5666972" y="2354626"/>
            <a:chExt cx="1512000" cy="1360800"/>
          </a:xfrm>
        </p:grpSpPr>
        <p:sp>
          <p:nvSpPr>
            <p:cNvPr id="171" name="Google Shape;171;p20"/>
            <p:cNvSpPr/>
            <p:nvPr/>
          </p:nvSpPr>
          <p:spPr>
            <a:xfrm>
              <a:off x="5666972" y="2354626"/>
              <a:ext cx="1512000" cy="1360800"/>
            </a:xfrm>
            <a:prstGeom prst="hexagon">
              <a:avLst>
                <a:gd fmla="val 25000" name="adj"/>
                <a:gd fmla="val 115470" name="vf"/>
              </a:avLst>
            </a:prstGeom>
            <a:solidFill>
              <a:srgbClr val="AFD29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2" name="Google Shape;172;p20"/>
            <p:cNvSpPr/>
            <p:nvPr/>
          </p:nvSpPr>
          <p:spPr>
            <a:xfrm>
              <a:off x="5792973" y="2452782"/>
              <a:ext cx="1260000" cy="1134000"/>
            </a:xfrm>
            <a:prstGeom prst="hexagon">
              <a:avLst>
                <a:gd fmla="val 25000" name="adj"/>
                <a:gd fmla="val 115470" name="vf"/>
              </a:avLst>
            </a:prstGeom>
            <a:solidFill>
              <a:schemeClr val="accent3"/>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73" name="Google Shape;173;p20"/>
          <p:cNvSpPr txBox="1"/>
          <p:nvPr/>
        </p:nvSpPr>
        <p:spPr>
          <a:xfrm>
            <a:off x="6237185" y="1639087"/>
            <a:ext cx="371573" cy="76944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4400">
                <a:solidFill>
                  <a:schemeClr val="lt1"/>
                </a:solidFill>
                <a:latin typeface="Arial"/>
                <a:ea typeface="Arial"/>
                <a:cs typeface="Arial"/>
                <a:sym typeface="Arial"/>
              </a:rPr>
              <a:t></a:t>
            </a:r>
            <a:endParaRPr sz="4400">
              <a:solidFill>
                <a:schemeClr val="lt1"/>
              </a:solidFill>
              <a:latin typeface="Arial"/>
              <a:ea typeface="Arial"/>
              <a:cs typeface="Arial"/>
              <a:sym typeface="Arial"/>
            </a:endParaRPr>
          </a:p>
        </p:txBody>
      </p:sp>
      <p:grpSp>
        <p:nvGrpSpPr>
          <p:cNvPr id="174" name="Google Shape;174;p20"/>
          <p:cNvGrpSpPr/>
          <p:nvPr/>
        </p:nvGrpSpPr>
        <p:grpSpPr>
          <a:xfrm>
            <a:off x="7744861" y="3713185"/>
            <a:ext cx="1512000" cy="1360800"/>
            <a:chOff x="3580821" y="4655720"/>
            <a:chExt cx="1512000" cy="1360800"/>
          </a:xfrm>
        </p:grpSpPr>
        <p:sp>
          <p:nvSpPr>
            <p:cNvPr id="175" name="Google Shape;175;p20"/>
            <p:cNvSpPr/>
            <p:nvPr/>
          </p:nvSpPr>
          <p:spPr>
            <a:xfrm>
              <a:off x="3580821" y="4655720"/>
              <a:ext cx="1512000" cy="1360800"/>
            </a:xfrm>
            <a:prstGeom prst="hexagon">
              <a:avLst>
                <a:gd fmla="val 25000" name="adj"/>
                <a:gd fmla="val 115470" name="vf"/>
              </a:avLst>
            </a:prstGeom>
            <a:solidFill>
              <a:srgbClr val="FCD99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6" name="Google Shape;176;p20"/>
            <p:cNvSpPr/>
            <p:nvPr/>
          </p:nvSpPr>
          <p:spPr>
            <a:xfrm>
              <a:off x="3720889" y="4771130"/>
              <a:ext cx="1260000" cy="1134000"/>
            </a:xfrm>
            <a:prstGeom prst="hexagon">
              <a:avLst>
                <a:gd fmla="val 25000" name="adj"/>
                <a:gd fmla="val 115470" name="vf"/>
              </a:avLst>
            </a:prstGeom>
            <a:solidFill>
              <a:schemeClr val="accent4"/>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177" name="Google Shape;177;p20"/>
          <p:cNvGrpSpPr/>
          <p:nvPr/>
        </p:nvGrpSpPr>
        <p:grpSpPr>
          <a:xfrm>
            <a:off x="3480115" y="3713185"/>
            <a:ext cx="1512000" cy="1360800"/>
            <a:chOff x="3580821" y="4655720"/>
            <a:chExt cx="1512000" cy="1360800"/>
          </a:xfrm>
        </p:grpSpPr>
        <p:sp>
          <p:nvSpPr>
            <p:cNvPr id="178" name="Google Shape;178;p20"/>
            <p:cNvSpPr/>
            <p:nvPr/>
          </p:nvSpPr>
          <p:spPr>
            <a:xfrm>
              <a:off x="3580821" y="4655720"/>
              <a:ext cx="1512000" cy="1360800"/>
            </a:xfrm>
            <a:prstGeom prst="hexagon">
              <a:avLst>
                <a:gd fmla="val 25000" name="adj"/>
                <a:gd fmla="val 115470" name="vf"/>
              </a:avLst>
            </a:prstGeom>
            <a:solidFill>
              <a:srgbClr val="FB988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79" name="Google Shape;179;p20"/>
            <p:cNvSpPr/>
            <p:nvPr/>
          </p:nvSpPr>
          <p:spPr>
            <a:xfrm>
              <a:off x="3720889" y="4771130"/>
              <a:ext cx="1260000" cy="1134000"/>
            </a:xfrm>
            <a:prstGeom prst="hexagon">
              <a:avLst>
                <a:gd fmla="val 25000" name="adj"/>
                <a:gd fmla="val 115470" name="vf"/>
              </a:avLst>
            </a:prstGeom>
            <a:solidFill>
              <a:schemeClr val="accent5"/>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180" name="Google Shape;180;p20"/>
          <p:cNvSpPr txBox="1"/>
          <p:nvPr/>
        </p:nvSpPr>
        <p:spPr>
          <a:xfrm>
            <a:off x="8273257" y="4006516"/>
            <a:ext cx="502272" cy="76944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4400">
                <a:solidFill>
                  <a:schemeClr val="lt1"/>
                </a:solidFill>
                <a:latin typeface="Arial"/>
                <a:ea typeface="Arial"/>
                <a:cs typeface="Arial"/>
                <a:sym typeface="Arial"/>
              </a:rPr>
              <a:t></a:t>
            </a:r>
            <a:endParaRPr sz="4400">
              <a:solidFill>
                <a:schemeClr val="lt1"/>
              </a:solidFill>
              <a:latin typeface="Arial"/>
              <a:ea typeface="Arial"/>
              <a:cs typeface="Arial"/>
              <a:sym typeface="Arial"/>
            </a:endParaRPr>
          </a:p>
        </p:txBody>
      </p:sp>
      <p:sp>
        <p:nvSpPr>
          <p:cNvPr id="181" name="Google Shape;181;p20"/>
          <p:cNvSpPr txBox="1"/>
          <p:nvPr/>
        </p:nvSpPr>
        <p:spPr>
          <a:xfrm>
            <a:off x="4049457" y="3975519"/>
            <a:ext cx="448071" cy="76944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4400">
                <a:solidFill>
                  <a:schemeClr val="lt1"/>
                </a:solidFill>
                <a:latin typeface="Arial"/>
                <a:ea typeface="Arial"/>
                <a:cs typeface="Arial"/>
                <a:sym typeface="Arial"/>
              </a:rPr>
              <a:t></a:t>
            </a:r>
            <a:endParaRPr sz="4400">
              <a:solidFill>
                <a:schemeClr val="lt1"/>
              </a:solidFill>
              <a:latin typeface="Arial"/>
              <a:ea typeface="Arial"/>
              <a:cs typeface="Arial"/>
              <a:sym typeface="Arial"/>
            </a:endParaRPr>
          </a:p>
        </p:txBody>
      </p:sp>
      <p:sp>
        <p:nvSpPr>
          <p:cNvPr id="182" name="Google Shape;182;p20"/>
          <p:cNvSpPr txBox="1"/>
          <p:nvPr/>
        </p:nvSpPr>
        <p:spPr>
          <a:xfrm>
            <a:off x="3334213" y="181607"/>
            <a:ext cx="2902972" cy="98961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chemeClr val="accent3"/>
              </a:buClr>
              <a:buSzPts val="1800"/>
              <a:buFont typeface="Arial"/>
              <a:buNone/>
            </a:pPr>
            <a:r>
              <a:rPr lang="id-ID" sz="1800">
                <a:solidFill>
                  <a:schemeClr val="accent3"/>
                </a:solidFill>
                <a:latin typeface="Calibri"/>
                <a:ea typeface="Calibri"/>
                <a:cs typeface="Calibri"/>
                <a:sym typeface="Calibri"/>
              </a:rPr>
              <a:t>WE BORN (2007)</a:t>
            </a:r>
            <a:endParaRPr/>
          </a:p>
          <a:p>
            <a:pPr indent="0" lvl="0" marL="0" marR="0" rtl="0" algn="r">
              <a:spcBef>
                <a:spcPts val="220"/>
              </a:spcBef>
              <a:spcAft>
                <a:spcPts val="0"/>
              </a:spcAft>
              <a:buClr>
                <a:srgbClr val="A5A5A5"/>
              </a:buClr>
              <a:buSzPts val="1100"/>
              <a:buFont typeface="Arial"/>
              <a:buNone/>
            </a:pPr>
            <a:r>
              <a:rPr lang="id-ID" sz="1100">
                <a:solidFill>
                  <a:srgbClr val="A5A5A5"/>
                </a:solidFill>
                <a:latin typeface="Calibri"/>
                <a:ea typeface="Calibri"/>
                <a:cs typeface="Calibri"/>
                <a:sym typeface="Calibri"/>
              </a:rPr>
              <a:t>Lorem ipsum dolor sit amet, consectetur adipiscing elit. Fusce suscipit neque non libero aliquam</a:t>
            </a:r>
            <a:endParaRPr sz="1100">
              <a:solidFill>
                <a:srgbClr val="A5A5A5"/>
              </a:solidFill>
              <a:latin typeface="Calibri"/>
              <a:ea typeface="Calibri"/>
              <a:cs typeface="Calibri"/>
              <a:sym typeface="Calibri"/>
            </a:endParaRPr>
          </a:p>
        </p:txBody>
      </p:sp>
      <p:sp>
        <p:nvSpPr>
          <p:cNvPr id="183" name="Google Shape;183;p20"/>
          <p:cNvSpPr txBox="1"/>
          <p:nvPr/>
        </p:nvSpPr>
        <p:spPr>
          <a:xfrm>
            <a:off x="8637767" y="2644244"/>
            <a:ext cx="2902972" cy="98961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4"/>
              </a:buClr>
              <a:buSzPts val="1800"/>
              <a:buFont typeface="Arial"/>
              <a:buNone/>
            </a:pPr>
            <a:r>
              <a:rPr lang="id-ID" sz="1800">
                <a:solidFill>
                  <a:schemeClr val="accent4"/>
                </a:solidFill>
                <a:latin typeface="Calibri"/>
                <a:ea typeface="Calibri"/>
                <a:cs typeface="Calibri"/>
                <a:sym typeface="Calibri"/>
              </a:rPr>
              <a:t>WE THRIVE (2008)</a:t>
            </a:r>
            <a:endParaRPr/>
          </a:p>
          <a:p>
            <a:pPr indent="0" lvl="0" marL="0" marR="0" rtl="0" algn="l">
              <a:spcBef>
                <a:spcPts val="220"/>
              </a:spcBef>
              <a:spcAft>
                <a:spcPts val="0"/>
              </a:spcAft>
              <a:buClr>
                <a:srgbClr val="A5A5A5"/>
              </a:buClr>
              <a:buSzPts val="1100"/>
              <a:buFont typeface="Arial"/>
              <a:buNone/>
            </a:pPr>
            <a:r>
              <a:rPr lang="id-ID" sz="1100">
                <a:solidFill>
                  <a:srgbClr val="A5A5A5"/>
                </a:solidFill>
                <a:latin typeface="Calibri"/>
                <a:ea typeface="Calibri"/>
                <a:cs typeface="Calibri"/>
                <a:sym typeface="Calibri"/>
              </a:rPr>
              <a:t>Lorem ipsum dolor sit amet, consectetur adipiscing elit. Fusce suscipit neque non libero aliquam</a:t>
            </a:r>
            <a:endParaRPr sz="1100">
              <a:solidFill>
                <a:srgbClr val="A5A5A5"/>
              </a:solidFill>
              <a:latin typeface="Calibri"/>
              <a:ea typeface="Calibri"/>
              <a:cs typeface="Calibri"/>
              <a:sym typeface="Calibri"/>
            </a:endParaRPr>
          </a:p>
        </p:txBody>
      </p:sp>
      <p:sp>
        <p:nvSpPr>
          <p:cNvPr id="184" name="Google Shape;184;p20"/>
          <p:cNvSpPr txBox="1"/>
          <p:nvPr/>
        </p:nvSpPr>
        <p:spPr>
          <a:xfrm>
            <a:off x="4341487" y="5246872"/>
            <a:ext cx="2902972" cy="98961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5"/>
              </a:buClr>
              <a:buSzPts val="1800"/>
              <a:buFont typeface="Arial"/>
              <a:buNone/>
            </a:pPr>
            <a:r>
              <a:rPr lang="id-ID" sz="1800">
                <a:solidFill>
                  <a:schemeClr val="accent5"/>
                </a:solidFill>
                <a:latin typeface="Calibri"/>
                <a:ea typeface="Calibri"/>
                <a:cs typeface="Calibri"/>
                <a:sym typeface="Calibri"/>
              </a:rPr>
              <a:t>1M CLIENT</a:t>
            </a:r>
            <a:endParaRPr/>
          </a:p>
          <a:p>
            <a:pPr indent="0" lvl="0" marL="0" marR="0" rtl="0" algn="l">
              <a:spcBef>
                <a:spcPts val="220"/>
              </a:spcBef>
              <a:spcAft>
                <a:spcPts val="0"/>
              </a:spcAft>
              <a:buClr>
                <a:srgbClr val="A5A5A5"/>
              </a:buClr>
              <a:buSzPts val="1100"/>
              <a:buFont typeface="Arial"/>
              <a:buNone/>
            </a:pPr>
            <a:r>
              <a:rPr lang="id-ID" sz="1100">
                <a:solidFill>
                  <a:srgbClr val="A5A5A5"/>
                </a:solidFill>
                <a:latin typeface="Calibri"/>
                <a:ea typeface="Calibri"/>
                <a:cs typeface="Calibri"/>
                <a:sym typeface="Calibri"/>
              </a:rPr>
              <a:t>Lorem ipsum dolor sit amet, consectetur adipiscing elit. Fusce suscipit neque non libero aliquam</a:t>
            </a:r>
            <a:endParaRPr sz="1100">
              <a:solidFill>
                <a:srgbClr val="A5A5A5"/>
              </a:solidFill>
              <a:latin typeface="Calibri"/>
              <a:ea typeface="Calibri"/>
              <a:cs typeface="Calibri"/>
              <a:sym typeface="Calibri"/>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63"/>
                                        </p:tgtEl>
                                        <p:attrNameLst>
                                          <p:attrName>style.visibility</p:attrName>
                                        </p:attrNameLst>
                                      </p:cBhvr>
                                      <p:to>
                                        <p:strVal val="visible"/>
                                      </p:to>
                                    </p:set>
                                    <p:animEffect filter="fade" transition="in">
                                      <p:cBhvr>
                                        <p:cTn dur="500"/>
                                        <p:tgtEl>
                                          <p:spTgt spid="16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70"/>
                                        </p:tgtEl>
                                        <p:attrNameLst>
                                          <p:attrName>style.visibility</p:attrName>
                                        </p:attrNameLst>
                                      </p:cBhvr>
                                      <p:to>
                                        <p:strVal val="visible"/>
                                      </p:to>
                                    </p:set>
                                    <p:animEffect filter="fade" transition="in">
                                      <p:cBhvr>
                                        <p:cTn dur="500"/>
                                        <p:tgtEl>
                                          <p:spTgt spid="170"/>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173"/>
                                        </p:tgtEl>
                                        <p:attrNameLst>
                                          <p:attrName>style.visibility</p:attrName>
                                        </p:attrNameLst>
                                      </p:cBhvr>
                                      <p:to>
                                        <p:strVal val="visible"/>
                                      </p:to>
                                    </p:set>
                                    <p:anim calcmode="lin" valueType="num">
                                      <p:cBhvr additive="base">
                                        <p:cTn dur="500"/>
                                        <p:tgtEl>
                                          <p:spTgt spid="173"/>
                                        </p:tgtEl>
                                        <p:attrNameLst>
                                          <p:attrName>ppt_w</p:attrName>
                                        </p:attrNameLst>
                                      </p:cBhvr>
                                      <p:tavLst>
                                        <p:tav fmla="" tm="0">
                                          <p:val>
                                            <p:strVal val="0"/>
                                          </p:val>
                                        </p:tav>
                                        <p:tav fmla="" tm="100000">
                                          <p:val>
                                            <p:strVal val="#ppt_w"/>
                                          </p:val>
                                        </p:tav>
                                      </p:tavLst>
                                    </p:anim>
                                    <p:anim calcmode="lin" valueType="num">
                                      <p:cBhvr additive="base">
                                        <p:cTn dur="500"/>
                                        <p:tgtEl>
                                          <p:spTgt spid="173"/>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82"/>
                                        </p:tgtEl>
                                        <p:attrNameLst>
                                          <p:attrName>style.visibility</p:attrName>
                                        </p:attrNameLst>
                                      </p:cBhvr>
                                      <p:to>
                                        <p:strVal val="visible"/>
                                      </p:to>
                                    </p:set>
                                    <p:animEffect filter="fade" transition="in">
                                      <p:cBhvr>
                                        <p:cTn dur="500"/>
                                        <p:tgtEl>
                                          <p:spTgt spid="182"/>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66"/>
                                        </p:tgtEl>
                                        <p:attrNameLst>
                                          <p:attrName>style.visibility</p:attrName>
                                        </p:attrNameLst>
                                      </p:cBhvr>
                                      <p:to>
                                        <p:strVal val="visible"/>
                                      </p:to>
                                    </p:set>
                                    <p:animEffect filter="fade" transition="in">
                                      <p:cBhvr>
                                        <p:cTn dur="500"/>
                                        <p:tgtEl>
                                          <p:spTgt spid="166"/>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165"/>
                                        </p:tgtEl>
                                        <p:attrNameLst>
                                          <p:attrName>style.visibility</p:attrName>
                                        </p:attrNameLst>
                                      </p:cBhvr>
                                      <p:to>
                                        <p:strVal val="visible"/>
                                      </p:to>
                                    </p:set>
                                    <p:animEffect filter="fade" transition="in">
                                      <p:cBhvr>
                                        <p:cTn dur="500"/>
                                        <p:tgtEl>
                                          <p:spTgt spid="165"/>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74"/>
                                        </p:tgtEl>
                                        <p:attrNameLst>
                                          <p:attrName>style.visibility</p:attrName>
                                        </p:attrNameLst>
                                      </p:cBhvr>
                                      <p:to>
                                        <p:strVal val="visible"/>
                                      </p:to>
                                    </p:set>
                                    <p:animEffect filter="fade" transition="in">
                                      <p:cBhvr>
                                        <p:cTn dur="500"/>
                                        <p:tgtEl>
                                          <p:spTgt spid="174"/>
                                        </p:tgtEl>
                                      </p:cBhvr>
                                    </p:animEffect>
                                  </p:childTnLst>
                                </p:cTn>
                              </p:par>
                            </p:childTnLst>
                          </p:cTn>
                        </p:par>
                        <p:par>
                          <p:cTn fill="hold">
                            <p:stCondLst>
                              <p:cond delay="3500"/>
                            </p:stCondLst>
                            <p:childTnLst>
                              <p:par>
                                <p:cTn fill="hold" nodeType="afterEffect" presetClass="entr" presetID="23" presetSubtype="16">
                                  <p:stCondLst>
                                    <p:cond delay="0"/>
                                  </p:stCondLst>
                                  <p:childTnLst>
                                    <p:set>
                                      <p:cBhvr>
                                        <p:cTn dur="1" fill="hold">
                                          <p:stCondLst>
                                            <p:cond delay="0"/>
                                          </p:stCondLst>
                                        </p:cTn>
                                        <p:tgtEl>
                                          <p:spTgt spid="180"/>
                                        </p:tgtEl>
                                        <p:attrNameLst>
                                          <p:attrName>style.visibility</p:attrName>
                                        </p:attrNameLst>
                                      </p:cBhvr>
                                      <p:to>
                                        <p:strVal val="visible"/>
                                      </p:to>
                                    </p:set>
                                    <p:anim calcmode="lin" valueType="num">
                                      <p:cBhvr additive="base">
                                        <p:cTn dur="500"/>
                                        <p:tgtEl>
                                          <p:spTgt spid="180"/>
                                        </p:tgtEl>
                                        <p:attrNameLst>
                                          <p:attrName>ppt_w</p:attrName>
                                        </p:attrNameLst>
                                      </p:cBhvr>
                                      <p:tavLst>
                                        <p:tav fmla="" tm="0">
                                          <p:val>
                                            <p:strVal val="0"/>
                                          </p:val>
                                        </p:tav>
                                        <p:tav fmla="" tm="100000">
                                          <p:val>
                                            <p:strVal val="#ppt_w"/>
                                          </p:val>
                                        </p:tav>
                                      </p:tavLst>
                                    </p:anim>
                                    <p:anim calcmode="lin" valueType="num">
                                      <p:cBhvr additive="base">
                                        <p:cTn dur="500"/>
                                        <p:tgtEl>
                                          <p:spTgt spid="180"/>
                                        </p:tgtEl>
                                        <p:attrNameLst>
                                          <p:attrName>ppt_h</p:attrName>
                                        </p:attrNameLst>
                                      </p:cBhvr>
                                      <p:tavLst>
                                        <p:tav fmla="" tm="0">
                                          <p:val>
                                            <p:strVal val="0"/>
                                          </p:val>
                                        </p:tav>
                                        <p:tav fmla="" tm="100000">
                                          <p:val>
                                            <p:strVal val="#ppt_h"/>
                                          </p:val>
                                        </p:tav>
                                      </p:tavLst>
                                    </p:anim>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183"/>
                                        </p:tgtEl>
                                        <p:attrNameLst>
                                          <p:attrName>style.visibility</p:attrName>
                                        </p:attrNameLst>
                                      </p:cBhvr>
                                      <p:to>
                                        <p:strVal val="visible"/>
                                      </p:to>
                                    </p:set>
                                    <p:animEffect filter="fade" transition="in">
                                      <p:cBhvr>
                                        <p:cTn dur="500"/>
                                        <p:tgtEl>
                                          <p:spTgt spid="183"/>
                                        </p:tgtEl>
                                      </p:cBhvr>
                                    </p:animEffect>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164"/>
                                        </p:tgtEl>
                                        <p:attrNameLst>
                                          <p:attrName>style.visibility</p:attrName>
                                        </p:attrNameLst>
                                      </p:cBhvr>
                                      <p:to>
                                        <p:strVal val="visible"/>
                                      </p:to>
                                    </p:set>
                                    <p:animEffect filter="fade" transition="in">
                                      <p:cBhvr>
                                        <p:cTn dur="500"/>
                                        <p:tgtEl>
                                          <p:spTgt spid="164"/>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167"/>
                                        </p:tgtEl>
                                        <p:attrNameLst>
                                          <p:attrName>style.visibility</p:attrName>
                                        </p:attrNameLst>
                                      </p:cBhvr>
                                      <p:to>
                                        <p:strVal val="visible"/>
                                      </p:to>
                                    </p:set>
                                    <p:animEffect filter="fade" transition="in">
                                      <p:cBhvr>
                                        <p:cTn dur="500"/>
                                        <p:tgtEl>
                                          <p:spTgt spid="167"/>
                                        </p:tgtEl>
                                      </p:cBhvr>
                                    </p:animEffect>
                                  </p:childTnLst>
                                </p:cTn>
                              </p:par>
                            </p:childTnLst>
                          </p:cTn>
                        </p:par>
                        <p:par>
                          <p:cTn fill="hold">
                            <p:stCondLst>
                              <p:cond delay="5500"/>
                            </p:stCondLst>
                            <p:childTnLst>
                              <p:par>
                                <p:cTn fill="hold" nodeType="afterEffect" presetClass="entr" presetID="10" presetSubtype="0">
                                  <p:stCondLst>
                                    <p:cond delay="0"/>
                                  </p:stCondLst>
                                  <p:childTnLst>
                                    <p:set>
                                      <p:cBhvr>
                                        <p:cTn dur="1" fill="hold">
                                          <p:stCondLst>
                                            <p:cond delay="0"/>
                                          </p:stCondLst>
                                        </p:cTn>
                                        <p:tgtEl>
                                          <p:spTgt spid="177"/>
                                        </p:tgtEl>
                                        <p:attrNameLst>
                                          <p:attrName>style.visibility</p:attrName>
                                        </p:attrNameLst>
                                      </p:cBhvr>
                                      <p:to>
                                        <p:strVal val="visible"/>
                                      </p:to>
                                    </p:set>
                                    <p:animEffect filter="fade" transition="in">
                                      <p:cBhvr>
                                        <p:cTn dur="500"/>
                                        <p:tgtEl>
                                          <p:spTgt spid="177"/>
                                        </p:tgtEl>
                                      </p:cBhvr>
                                    </p:animEffect>
                                  </p:childTnLst>
                                </p:cTn>
                              </p:par>
                            </p:childTnLst>
                          </p:cTn>
                        </p:par>
                        <p:par>
                          <p:cTn fill="hold">
                            <p:stCondLst>
                              <p:cond delay="6000"/>
                            </p:stCondLst>
                            <p:childTnLst>
                              <p:par>
                                <p:cTn fill="hold" nodeType="afterEffect" presetClass="entr" presetID="23" presetSubtype="16">
                                  <p:stCondLst>
                                    <p:cond delay="0"/>
                                  </p:stCondLst>
                                  <p:childTnLst>
                                    <p:set>
                                      <p:cBhvr>
                                        <p:cTn dur="1" fill="hold">
                                          <p:stCondLst>
                                            <p:cond delay="0"/>
                                          </p:stCondLst>
                                        </p:cTn>
                                        <p:tgtEl>
                                          <p:spTgt spid="181"/>
                                        </p:tgtEl>
                                        <p:attrNameLst>
                                          <p:attrName>style.visibility</p:attrName>
                                        </p:attrNameLst>
                                      </p:cBhvr>
                                      <p:to>
                                        <p:strVal val="visible"/>
                                      </p:to>
                                    </p:set>
                                    <p:anim calcmode="lin" valueType="num">
                                      <p:cBhvr additive="base">
                                        <p:cTn dur="500"/>
                                        <p:tgtEl>
                                          <p:spTgt spid="181"/>
                                        </p:tgtEl>
                                        <p:attrNameLst>
                                          <p:attrName>ppt_w</p:attrName>
                                        </p:attrNameLst>
                                      </p:cBhvr>
                                      <p:tavLst>
                                        <p:tav fmla="" tm="0">
                                          <p:val>
                                            <p:strVal val="0"/>
                                          </p:val>
                                        </p:tav>
                                        <p:tav fmla="" tm="100000">
                                          <p:val>
                                            <p:strVal val="#ppt_w"/>
                                          </p:val>
                                        </p:tav>
                                      </p:tavLst>
                                    </p:anim>
                                    <p:anim calcmode="lin" valueType="num">
                                      <p:cBhvr additive="base">
                                        <p:cTn dur="500"/>
                                        <p:tgtEl>
                                          <p:spTgt spid="181"/>
                                        </p:tgtEl>
                                        <p:attrNameLst>
                                          <p:attrName>ppt_h</p:attrName>
                                        </p:attrNameLst>
                                      </p:cBhvr>
                                      <p:tavLst>
                                        <p:tav fmla="" tm="0">
                                          <p:val>
                                            <p:strVal val="0"/>
                                          </p:val>
                                        </p:tav>
                                        <p:tav fmla="" tm="100000">
                                          <p:val>
                                            <p:strVal val="#ppt_h"/>
                                          </p:val>
                                        </p:tav>
                                      </p:tavLst>
                                    </p:anim>
                                  </p:childTnLst>
                                </p:cTn>
                              </p:par>
                            </p:childTnLst>
                          </p:cTn>
                        </p:par>
                        <p:par>
                          <p:cTn fill="hold">
                            <p:stCondLst>
                              <p:cond delay="6500"/>
                            </p:stCondLst>
                            <p:childTnLst>
                              <p:par>
                                <p:cTn fill="hold" nodeType="afterEffect" presetClass="entr" presetID="10" presetSubtype="0">
                                  <p:stCondLst>
                                    <p:cond delay="0"/>
                                  </p:stCondLst>
                                  <p:childTnLst>
                                    <p:set>
                                      <p:cBhvr>
                                        <p:cTn dur="1" fill="hold">
                                          <p:stCondLst>
                                            <p:cond delay="0"/>
                                          </p:stCondLst>
                                        </p:cTn>
                                        <p:tgtEl>
                                          <p:spTgt spid="168"/>
                                        </p:tgtEl>
                                        <p:attrNameLst>
                                          <p:attrName>style.visibility</p:attrName>
                                        </p:attrNameLst>
                                      </p:cBhvr>
                                      <p:to>
                                        <p:strVal val="visible"/>
                                      </p:to>
                                    </p:set>
                                    <p:animEffect filter="fade" transition="in">
                                      <p:cBhvr>
                                        <p:cTn dur="500"/>
                                        <p:tgtEl>
                                          <p:spTgt spid="168"/>
                                        </p:tgtEl>
                                      </p:cBhvr>
                                    </p:animEffect>
                                  </p:childTnLst>
                                </p:cTn>
                              </p:par>
                            </p:childTnLst>
                          </p:cTn>
                        </p:par>
                        <p:par>
                          <p:cTn fill="hold">
                            <p:stCondLst>
                              <p:cond delay="7000"/>
                            </p:stCondLst>
                            <p:childTnLst>
                              <p:par>
                                <p:cTn fill="hold" nodeType="afterEffect" presetClass="entr" presetID="10" presetSubtype="0">
                                  <p:stCondLst>
                                    <p:cond delay="0"/>
                                  </p:stCondLst>
                                  <p:childTnLst>
                                    <p:set>
                                      <p:cBhvr>
                                        <p:cTn dur="1" fill="hold">
                                          <p:stCondLst>
                                            <p:cond delay="0"/>
                                          </p:stCondLst>
                                        </p:cTn>
                                        <p:tgtEl>
                                          <p:spTgt spid="184"/>
                                        </p:tgtEl>
                                        <p:attrNameLst>
                                          <p:attrName>style.visibility</p:attrName>
                                        </p:attrNameLst>
                                      </p:cBhvr>
                                      <p:to>
                                        <p:strVal val="visible"/>
                                      </p:to>
                                    </p:set>
                                    <p:animEffect filter="fade" transition="in">
                                      <p:cBhvr>
                                        <p:cTn dur="500"/>
                                        <p:tgtEl>
                                          <p:spTgt spid="18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88" name="Shape 188"/>
        <p:cNvGrpSpPr/>
        <p:nvPr/>
      </p:nvGrpSpPr>
      <p:grpSpPr>
        <a:xfrm>
          <a:off x="0" y="0"/>
          <a:ext cx="0" cy="0"/>
          <a:chOff x="0" y="0"/>
          <a:chExt cx="0" cy="0"/>
        </a:xfrm>
      </p:grpSpPr>
      <p:cxnSp>
        <p:nvCxnSpPr>
          <p:cNvPr id="189" name="Google Shape;189;p21"/>
          <p:cNvCxnSpPr/>
          <p:nvPr/>
        </p:nvCxnSpPr>
        <p:spPr>
          <a:xfrm>
            <a:off x="4250183" y="-73643"/>
            <a:ext cx="0" cy="1800000"/>
          </a:xfrm>
          <a:prstGeom prst="straightConnector1">
            <a:avLst/>
          </a:prstGeom>
          <a:noFill/>
          <a:ln cap="flat" cmpd="dbl" w="101600">
            <a:solidFill>
              <a:srgbClr val="BFBFBF"/>
            </a:solidFill>
            <a:prstDash val="solid"/>
            <a:miter lim="800000"/>
            <a:headEnd len="sm" w="sm" type="none"/>
            <a:tailEnd len="sm" w="sm" type="none"/>
          </a:ln>
        </p:spPr>
      </p:cxnSp>
      <p:cxnSp>
        <p:nvCxnSpPr>
          <p:cNvPr id="190" name="Google Shape;190;p21"/>
          <p:cNvCxnSpPr/>
          <p:nvPr/>
        </p:nvCxnSpPr>
        <p:spPr>
          <a:xfrm>
            <a:off x="6418842" y="2354698"/>
            <a:ext cx="0" cy="1800000"/>
          </a:xfrm>
          <a:prstGeom prst="straightConnector1">
            <a:avLst/>
          </a:prstGeom>
          <a:noFill/>
          <a:ln cap="flat" cmpd="dbl" w="101600">
            <a:solidFill>
              <a:srgbClr val="BFBFBF"/>
            </a:solidFill>
            <a:prstDash val="solid"/>
            <a:miter lim="800000"/>
            <a:headEnd len="sm" w="sm" type="oval"/>
            <a:tailEnd len="sm" w="sm" type="none"/>
          </a:ln>
        </p:spPr>
      </p:cxnSp>
      <p:cxnSp>
        <p:nvCxnSpPr>
          <p:cNvPr id="191" name="Google Shape;191;p21"/>
          <p:cNvCxnSpPr/>
          <p:nvPr/>
        </p:nvCxnSpPr>
        <p:spPr>
          <a:xfrm>
            <a:off x="4894706" y="2353820"/>
            <a:ext cx="1533600" cy="874"/>
          </a:xfrm>
          <a:prstGeom prst="straightConnector1">
            <a:avLst/>
          </a:prstGeom>
          <a:noFill/>
          <a:ln cap="flat" cmpd="dbl" w="101600">
            <a:solidFill>
              <a:srgbClr val="BFBFBF"/>
            </a:solidFill>
            <a:prstDash val="solid"/>
            <a:miter lim="800000"/>
            <a:headEnd len="sm" w="sm" type="none"/>
            <a:tailEnd len="sm" w="sm" type="none"/>
          </a:ln>
        </p:spPr>
      </p:cxnSp>
      <p:cxnSp>
        <p:nvCxnSpPr>
          <p:cNvPr id="192" name="Google Shape;192;p21"/>
          <p:cNvCxnSpPr/>
          <p:nvPr/>
        </p:nvCxnSpPr>
        <p:spPr>
          <a:xfrm>
            <a:off x="6416495" y="5218806"/>
            <a:ext cx="0" cy="540000"/>
          </a:xfrm>
          <a:prstGeom prst="straightConnector1">
            <a:avLst/>
          </a:prstGeom>
          <a:noFill/>
          <a:ln cap="flat" cmpd="dbl" w="101600">
            <a:solidFill>
              <a:srgbClr val="BFBFBF"/>
            </a:solidFill>
            <a:prstDash val="solid"/>
            <a:miter lim="800000"/>
            <a:headEnd len="sm" w="sm" type="none"/>
            <a:tailEnd len="sm" w="sm" type="diamond"/>
          </a:ln>
        </p:spPr>
      </p:cxnSp>
      <p:sp>
        <p:nvSpPr>
          <p:cNvPr id="193" name="Google Shape;193;p21"/>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grpSp>
        <p:nvGrpSpPr>
          <p:cNvPr id="194" name="Google Shape;194;p21"/>
          <p:cNvGrpSpPr/>
          <p:nvPr/>
        </p:nvGrpSpPr>
        <p:grpSpPr>
          <a:xfrm>
            <a:off x="3494183" y="1673369"/>
            <a:ext cx="1512000" cy="1360800"/>
            <a:chOff x="3580821" y="4655720"/>
            <a:chExt cx="1512000" cy="1360800"/>
          </a:xfrm>
        </p:grpSpPr>
        <p:sp>
          <p:nvSpPr>
            <p:cNvPr id="195" name="Google Shape;195;p21"/>
            <p:cNvSpPr/>
            <p:nvPr/>
          </p:nvSpPr>
          <p:spPr>
            <a:xfrm>
              <a:off x="3580821" y="4655720"/>
              <a:ext cx="1512000" cy="1360800"/>
            </a:xfrm>
            <a:prstGeom prst="hexagon">
              <a:avLst>
                <a:gd fmla="val 25000" name="adj"/>
                <a:gd fmla="val 115470" name="vf"/>
              </a:avLst>
            </a:prstGeom>
            <a:solidFill>
              <a:srgbClr val="115EF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6" name="Google Shape;196;p21"/>
            <p:cNvSpPr/>
            <p:nvPr/>
          </p:nvSpPr>
          <p:spPr>
            <a:xfrm>
              <a:off x="3720889" y="4771130"/>
              <a:ext cx="1260000" cy="1134000"/>
            </a:xfrm>
            <a:prstGeom prst="hexagon">
              <a:avLst>
                <a:gd fmla="val 25000" name="adj"/>
                <a:gd fmla="val 115470" name="vf"/>
              </a:avLst>
            </a:prstGeom>
            <a:solidFill>
              <a:schemeClr val="accent6"/>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grpSp>
        <p:nvGrpSpPr>
          <p:cNvPr id="197" name="Google Shape;197;p21"/>
          <p:cNvGrpSpPr/>
          <p:nvPr/>
        </p:nvGrpSpPr>
        <p:grpSpPr>
          <a:xfrm>
            <a:off x="5648774" y="3980472"/>
            <a:ext cx="1512000" cy="1360800"/>
            <a:chOff x="3580821" y="4655720"/>
            <a:chExt cx="1512000" cy="1360800"/>
          </a:xfrm>
        </p:grpSpPr>
        <p:sp>
          <p:nvSpPr>
            <p:cNvPr id="198" name="Google Shape;198;p21"/>
            <p:cNvSpPr/>
            <p:nvPr/>
          </p:nvSpPr>
          <p:spPr>
            <a:xfrm>
              <a:off x="3580821" y="4655720"/>
              <a:ext cx="1512000" cy="1360800"/>
            </a:xfrm>
            <a:prstGeom prst="hexagon">
              <a:avLst>
                <a:gd fmla="val 25000" name="adj"/>
                <a:gd fmla="val 115470" name="vf"/>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99" name="Google Shape;199;p21"/>
            <p:cNvSpPr/>
            <p:nvPr/>
          </p:nvSpPr>
          <p:spPr>
            <a:xfrm>
              <a:off x="3720889" y="4771130"/>
              <a:ext cx="1260000" cy="1134000"/>
            </a:xfrm>
            <a:prstGeom prst="hexagon">
              <a:avLst>
                <a:gd fmla="val 25000" name="adj"/>
                <a:gd fmla="val 115470" name="vf"/>
              </a:avLst>
            </a:prstGeom>
            <a:solidFill>
              <a:schemeClr val="dk2"/>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sp>
        <p:nvSpPr>
          <p:cNvPr id="200" name="Google Shape;200;p21"/>
          <p:cNvSpPr/>
          <p:nvPr/>
        </p:nvSpPr>
        <p:spPr>
          <a:xfrm>
            <a:off x="4018292" y="2095943"/>
            <a:ext cx="492830" cy="515753"/>
          </a:xfrm>
          <a:custGeom>
            <a:rect b="b" l="l" r="r" t="t"/>
            <a:pathLst>
              <a:path extrusionOk="0" h="135" w="129">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3200">
              <a:solidFill>
                <a:schemeClr val="accent1"/>
              </a:solidFill>
              <a:latin typeface="Calibri"/>
              <a:ea typeface="Calibri"/>
              <a:cs typeface="Calibri"/>
              <a:sym typeface="Calibri"/>
            </a:endParaRPr>
          </a:p>
        </p:txBody>
      </p:sp>
      <p:grpSp>
        <p:nvGrpSpPr>
          <p:cNvPr id="201" name="Google Shape;201;p21"/>
          <p:cNvGrpSpPr/>
          <p:nvPr/>
        </p:nvGrpSpPr>
        <p:grpSpPr>
          <a:xfrm>
            <a:off x="6087039" y="4463918"/>
            <a:ext cx="658912" cy="432000"/>
            <a:chOff x="300695" y="426921"/>
            <a:chExt cx="2698478" cy="1769194"/>
          </a:xfrm>
        </p:grpSpPr>
        <p:sp>
          <p:nvSpPr>
            <p:cNvPr id="202" name="Google Shape;202;p21"/>
            <p:cNvSpPr/>
            <p:nvPr/>
          </p:nvSpPr>
          <p:spPr>
            <a:xfrm>
              <a:off x="2655942" y="2009760"/>
              <a:ext cx="27458" cy="33812"/>
            </a:xfrm>
            <a:custGeom>
              <a:rect b="b" l="l" r="r" t="t"/>
              <a:pathLst>
                <a:path extrusionOk="0" h="216" w="201">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03" name="Google Shape;203;p21"/>
            <p:cNvSpPr/>
            <p:nvPr/>
          </p:nvSpPr>
          <p:spPr>
            <a:xfrm>
              <a:off x="2417740" y="1719612"/>
              <a:ext cx="304789" cy="272849"/>
            </a:xfrm>
            <a:custGeom>
              <a:rect b="b" l="l" r="r" t="t"/>
              <a:pathLst>
                <a:path extrusionOk="0" h="1736" w="2217">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04" name="Google Shape;204;p21"/>
            <p:cNvSpPr/>
            <p:nvPr/>
          </p:nvSpPr>
          <p:spPr>
            <a:xfrm>
              <a:off x="2819320" y="2008974"/>
              <a:ext cx="58349" cy="72340"/>
            </a:xfrm>
            <a:custGeom>
              <a:rect b="b" l="l" r="r" t="t"/>
              <a:pathLst>
                <a:path extrusionOk="0" h="463" w="424">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05" name="Google Shape;205;p21"/>
            <p:cNvSpPr/>
            <p:nvPr/>
          </p:nvSpPr>
          <p:spPr>
            <a:xfrm>
              <a:off x="2866000" y="1942138"/>
              <a:ext cx="43247" cy="77845"/>
            </a:xfrm>
            <a:custGeom>
              <a:rect b="b" l="l" r="r" t="t"/>
              <a:pathLst>
                <a:path extrusionOk="0" h="495" w="313">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06" name="Google Shape;206;p21"/>
            <p:cNvSpPr/>
            <p:nvPr/>
          </p:nvSpPr>
          <p:spPr>
            <a:xfrm>
              <a:off x="2800099" y="1804533"/>
              <a:ext cx="21967" cy="20444"/>
            </a:xfrm>
            <a:custGeom>
              <a:rect b="b" l="l" r="r" t="t"/>
              <a:pathLst>
                <a:path extrusionOk="0" h="133" w="159">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07" name="Google Shape;207;p21"/>
            <p:cNvSpPr/>
            <p:nvPr/>
          </p:nvSpPr>
          <p:spPr>
            <a:xfrm>
              <a:off x="2087553" y="1214802"/>
              <a:ext cx="83062" cy="45606"/>
            </a:xfrm>
            <a:custGeom>
              <a:rect b="b" l="l" r="r" t="t"/>
              <a:pathLst>
                <a:path extrusionOk="0" h="288" w="604">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08" name="Google Shape;208;p21"/>
            <p:cNvSpPr/>
            <p:nvPr/>
          </p:nvSpPr>
          <p:spPr>
            <a:xfrm>
              <a:off x="2073824" y="1239964"/>
              <a:ext cx="56976" cy="48751"/>
            </a:xfrm>
            <a:custGeom>
              <a:rect b="b" l="l" r="r" t="t"/>
              <a:pathLst>
                <a:path extrusionOk="0" h="312" w="417">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09" name="Google Shape;209;p21"/>
            <p:cNvSpPr/>
            <p:nvPr/>
          </p:nvSpPr>
          <p:spPr>
            <a:xfrm>
              <a:off x="2100595" y="1250186"/>
              <a:ext cx="2060" cy="3145"/>
            </a:xfrm>
            <a:custGeom>
              <a:rect b="b" l="l" r="r" t="t"/>
              <a:pathLst>
                <a:path extrusionOk="0" h="22" w="16">
                  <a:moveTo>
                    <a:pt x="16" y="19"/>
                  </a:moveTo>
                  <a:lnTo>
                    <a:pt x="14" y="12"/>
                  </a:lnTo>
                  <a:lnTo>
                    <a:pt x="5" y="0"/>
                  </a:lnTo>
                  <a:lnTo>
                    <a:pt x="0" y="6"/>
                  </a:lnTo>
                  <a:lnTo>
                    <a:pt x="1" y="13"/>
                  </a:lnTo>
                  <a:lnTo>
                    <a:pt x="3" y="21"/>
                  </a:lnTo>
                  <a:lnTo>
                    <a:pt x="12" y="22"/>
                  </a:lnTo>
                  <a:lnTo>
                    <a:pt x="16" y="1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10" name="Google Shape;210;p21"/>
            <p:cNvSpPr/>
            <p:nvPr/>
          </p:nvSpPr>
          <p:spPr>
            <a:xfrm>
              <a:off x="2105401" y="1251759"/>
              <a:ext cx="2060" cy="1573"/>
            </a:xfrm>
            <a:custGeom>
              <a:rect b="b" l="l" r="r" t="t"/>
              <a:pathLst>
                <a:path extrusionOk="0" h="9" w="15">
                  <a:moveTo>
                    <a:pt x="15" y="4"/>
                  </a:moveTo>
                  <a:lnTo>
                    <a:pt x="7" y="0"/>
                  </a:lnTo>
                  <a:lnTo>
                    <a:pt x="0" y="3"/>
                  </a:lnTo>
                  <a:lnTo>
                    <a:pt x="6" y="9"/>
                  </a:lnTo>
                  <a:lnTo>
                    <a:pt x="14" y="6"/>
                  </a:lnTo>
                  <a:lnTo>
                    <a:pt x="15" y="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11" name="Google Shape;211;p21"/>
            <p:cNvSpPr/>
            <p:nvPr/>
          </p:nvSpPr>
          <p:spPr>
            <a:xfrm>
              <a:off x="2097163" y="1253331"/>
              <a:ext cx="1373" cy="1573"/>
            </a:xfrm>
            <a:custGeom>
              <a:rect b="b" l="l" r="r" t="t"/>
              <a:pathLst>
                <a:path extrusionOk="0" h="8" w="12">
                  <a:moveTo>
                    <a:pt x="12" y="6"/>
                  </a:moveTo>
                  <a:lnTo>
                    <a:pt x="8" y="0"/>
                  </a:lnTo>
                  <a:lnTo>
                    <a:pt x="0" y="1"/>
                  </a:lnTo>
                  <a:lnTo>
                    <a:pt x="2" y="8"/>
                  </a:lnTo>
                  <a:lnTo>
                    <a:pt x="11" y="8"/>
                  </a:lnTo>
                  <a:lnTo>
                    <a:pt x="12" y="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12" name="Google Shape;212;p21"/>
            <p:cNvSpPr/>
            <p:nvPr/>
          </p:nvSpPr>
          <p:spPr>
            <a:xfrm>
              <a:off x="2021653" y="1269058"/>
              <a:ext cx="108461" cy="94357"/>
            </a:xfrm>
            <a:custGeom>
              <a:rect b="b" l="l" r="r" t="t"/>
              <a:pathLst>
                <a:path extrusionOk="0" h="599" w="788">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13" name="Google Shape;213;p21"/>
            <p:cNvSpPr/>
            <p:nvPr/>
          </p:nvSpPr>
          <p:spPr>
            <a:xfrm>
              <a:off x="2283881" y="1578863"/>
              <a:ext cx="81689" cy="99075"/>
            </a:xfrm>
            <a:custGeom>
              <a:rect b="b" l="l" r="r" t="t"/>
              <a:pathLst>
                <a:path extrusionOk="0" h="626" w="594">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14" name="Google Shape;214;p21"/>
            <p:cNvSpPr/>
            <p:nvPr/>
          </p:nvSpPr>
          <p:spPr>
            <a:xfrm>
              <a:off x="2359391" y="1677938"/>
              <a:ext cx="69333" cy="25162"/>
            </a:xfrm>
            <a:custGeom>
              <a:rect b="b" l="l" r="r" t="t"/>
              <a:pathLst>
                <a:path extrusionOk="0" h="158" w="506">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15" name="Google Shape;215;p21"/>
            <p:cNvSpPr/>
            <p:nvPr/>
          </p:nvSpPr>
          <p:spPr>
            <a:xfrm>
              <a:off x="2386850" y="1589871"/>
              <a:ext cx="74824" cy="73127"/>
            </a:xfrm>
            <a:custGeom>
              <a:rect b="b" l="l" r="r" t="t"/>
              <a:pathLst>
                <a:path extrusionOk="0" h="467" w="54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16" name="Google Shape;216;p21"/>
            <p:cNvSpPr/>
            <p:nvPr/>
          </p:nvSpPr>
          <p:spPr>
            <a:xfrm>
              <a:off x="2684087" y="1662998"/>
              <a:ext cx="30204" cy="18871"/>
            </a:xfrm>
            <a:custGeom>
              <a:rect b="b" l="l" r="r" t="t"/>
              <a:pathLst>
                <a:path extrusionOk="0" h="117" w="223">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17" name="Google Shape;217;p21"/>
            <p:cNvSpPr/>
            <p:nvPr/>
          </p:nvSpPr>
          <p:spPr>
            <a:xfrm>
              <a:off x="2628484" y="1649631"/>
              <a:ext cx="74824" cy="69982"/>
            </a:xfrm>
            <a:custGeom>
              <a:rect b="b" l="l" r="r" t="t"/>
              <a:pathLst>
                <a:path extrusionOk="0" h="446" w="544">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218" name="Google Shape;218;p21"/>
            <p:cNvGrpSpPr/>
            <p:nvPr/>
          </p:nvGrpSpPr>
          <p:grpSpPr>
            <a:xfrm>
              <a:off x="2449318" y="1464848"/>
              <a:ext cx="70019" cy="114801"/>
              <a:chOff x="3802" y="2280"/>
              <a:chExt cx="102" cy="146"/>
            </a:xfrm>
          </p:grpSpPr>
          <p:sp>
            <p:nvSpPr>
              <p:cNvPr id="219" name="Google Shape;219;p21"/>
              <p:cNvSpPr/>
              <p:nvPr/>
            </p:nvSpPr>
            <p:spPr>
              <a:xfrm>
                <a:off x="3802" y="2362"/>
                <a:ext cx="25" cy="33"/>
              </a:xfrm>
              <a:custGeom>
                <a:rect b="b" l="l" r="r" t="t"/>
                <a:pathLst>
                  <a:path extrusionOk="0" h="163" w="129">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20" name="Google Shape;220;p21"/>
              <p:cNvSpPr/>
              <p:nvPr/>
            </p:nvSpPr>
            <p:spPr>
              <a:xfrm>
                <a:off x="3835" y="2339"/>
                <a:ext cx="14" cy="14"/>
              </a:xfrm>
              <a:custGeom>
                <a:rect b="b" l="l" r="r" t="t"/>
                <a:pathLst>
                  <a:path extrusionOk="0" h="71" w="67">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21" name="Google Shape;221;p21"/>
              <p:cNvSpPr/>
              <p:nvPr/>
            </p:nvSpPr>
            <p:spPr>
              <a:xfrm>
                <a:off x="3830" y="2280"/>
                <a:ext cx="47" cy="69"/>
              </a:xfrm>
              <a:custGeom>
                <a:rect b="b" l="l" r="r" t="t"/>
                <a:pathLst>
                  <a:path extrusionOk="0" h="345" w="236">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22" name="Google Shape;222;p21"/>
              <p:cNvSpPr/>
              <p:nvPr/>
            </p:nvSpPr>
            <p:spPr>
              <a:xfrm>
                <a:off x="3867" y="2349"/>
                <a:ext cx="9" cy="9"/>
              </a:xfrm>
              <a:custGeom>
                <a:rect b="b" l="l" r="r" t="t"/>
                <a:pathLst>
                  <a:path extrusionOk="0" h="45" w="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23" name="Google Shape;223;p21"/>
              <p:cNvSpPr/>
              <p:nvPr/>
            </p:nvSpPr>
            <p:spPr>
              <a:xfrm>
                <a:off x="3879" y="2348"/>
                <a:ext cx="15" cy="17"/>
              </a:xfrm>
              <a:custGeom>
                <a:rect b="b" l="l" r="r" t="t"/>
                <a:pathLst>
                  <a:path extrusionOk="0" h="85" w="77">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24" name="Google Shape;224;p21"/>
              <p:cNvSpPr/>
              <p:nvPr/>
            </p:nvSpPr>
            <p:spPr>
              <a:xfrm>
                <a:off x="3853" y="2356"/>
                <a:ext cx="13" cy="17"/>
              </a:xfrm>
              <a:custGeom>
                <a:rect b="b" l="l" r="r" t="t"/>
                <a:pathLst>
                  <a:path extrusionOk="0" h="83" w="6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25" name="Google Shape;225;p21"/>
              <p:cNvSpPr/>
              <p:nvPr/>
            </p:nvSpPr>
            <p:spPr>
              <a:xfrm>
                <a:off x="3858" y="2367"/>
                <a:ext cx="12" cy="21"/>
              </a:xfrm>
              <a:custGeom>
                <a:rect b="b" l="l" r="r" t="t"/>
                <a:pathLst>
                  <a:path extrusionOk="0" h="107" w="59">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26" name="Google Shape;226;p21"/>
              <p:cNvSpPr/>
              <p:nvPr/>
            </p:nvSpPr>
            <p:spPr>
              <a:xfrm>
                <a:off x="3879" y="2361"/>
                <a:ext cx="10" cy="16"/>
              </a:xfrm>
              <a:custGeom>
                <a:rect b="b" l="l" r="r" t="t"/>
                <a:pathLst>
                  <a:path extrusionOk="0" h="81" w="5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27" name="Google Shape;227;p21"/>
              <p:cNvSpPr/>
              <p:nvPr/>
            </p:nvSpPr>
            <p:spPr>
              <a:xfrm>
                <a:off x="3869" y="2363"/>
                <a:ext cx="7" cy="20"/>
              </a:xfrm>
              <a:custGeom>
                <a:rect b="b" l="l" r="r" t="t"/>
                <a:pathLst>
                  <a:path extrusionOk="0" h="99" w="38">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28" name="Google Shape;228;p21"/>
              <p:cNvSpPr/>
              <p:nvPr/>
            </p:nvSpPr>
            <p:spPr>
              <a:xfrm>
                <a:off x="3874" y="2375"/>
                <a:ext cx="8" cy="7"/>
              </a:xfrm>
              <a:custGeom>
                <a:rect b="b" l="l" r="r" t="t"/>
                <a:pathLst>
                  <a:path extrusionOk="0" h="31" w="39">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29" name="Google Shape;229;p21"/>
              <p:cNvSpPr/>
              <p:nvPr/>
            </p:nvSpPr>
            <p:spPr>
              <a:xfrm>
                <a:off x="3853" y="2380"/>
                <a:ext cx="51" cy="46"/>
              </a:xfrm>
              <a:custGeom>
                <a:rect b="b" l="l" r="r" t="t"/>
                <a:pathLst>
                  <a:path extrusionOk="0" h="227" w="254">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230" name="Google Shape;230;p21"/>
            <p:cNvSpPr/>
            <p:nvPr/>
          </p:nvSpPr>
          <p:spPr>
            <a:xfrm>
              <a:off x="2424605" y="1583581"/>
              <a:ext cx="10297" cy="9436"/>
            </a:xfrm>
            <a:custGeom>
              <a:rect b="b" l="l" r="r" t="t"/>
              <a:pathLst>
                <a:path extrusionOk="0" h="58" w="77">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31" name="Google Shape;231;p21"/>
            <p:cNvSpPr/>
            <p:nvPr/>
          </p:nvSpPr>
          <p:spPr>
            <a:xfrm>
              <a:off x="2440394" y="1655135"/>
              <a:ext cx="2060" cy="7077"/>
            </a:xfrm>
            <a:custGeom>
              <a:rect b="b" l="l" r="r" t="t"/>
              <a:pathLst>
                <a:path extrusionOk="0" h="42" w="15">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32" name="Google Shape;232;p21"/>
            <p:cNvSpPr/>
            <p:nvPr/>
          </p:nvSpPr>
          <p:spPr>
            <a:xfrm>
              <a:off x="2505607" y="1699168"/>
              <a:ext cx="18535" cy="9436"/>
            </a:xfrm>
            <a:custGeom>
              <a:rect b="b" l="l" r="r" t="t"/>
              <a:pathLst>
                <a:path extrusionOk="0" h="61" w="133">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33" name="Google Shape;233;p21"/>
            <p:cNvSpPr/>
            <p:nvPr/>
          </p:nvSpPr>
          <p:spPr>
            <a:xfrm>
              <a:off x="2496684" y="1705459"/>
              <a:ext cx="11670" cy="11008"/>
            </a:xfrm>
            <a:custGeom>
              <a:rect b="b" l="l" r="r" t="t"/>
              <a:pathLst>
                <a:path extrusionOk="0" h="71" w="85">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34" name="Google Shape;234;p21"/>
            <p:cNvSpPr/>
            <p:nvPr/>
          </p:nvSpPr>
          <p:spPr>
            <a:xfrm>
              <a:off x="2529634" y="1651203"/>
              <a:ext cx="21967" cy="9436"/>
            </a:xfrm>
            <a:custGeom>
              <a:rect b="b" l="l" r="r" t="t"/>
              <a:pathLst>
                <a:path extrusionOk="0" h="59" w="162">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35" name="Google Shape;235;p21"/>
            <p:cNvSpPr/>
            <p:nvPr/>
          </p:nvSpPr>
          <p:spPr>
            <a:xfrm>
              <a:off x="2461674" y="1612674"/>
              <a:ext cx="47366" cy="63691"/>
            </a:xfrm>
            <a:custGeom>
              <a:rect b="b" l="l" r="r" t="t"/>
              <a:pathLst>
                <a:path extrusionOk="0" h="404" w="345">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36" name="Google Shape;236;p21"/>
            <p:cNvSpPr/>
            <p:nvPr/>
          </p:nvSpPr>
          <p:spPr>
            <a:xfrm>
              <a:off x="2525515" y="1607956"/>
              <a:ext cx="10983" cy="26734"/>
            </a:xfrm>
            <a:custGeom>
              <a:rect b="b" l="l" r="r" t="t"/>
              <a:pathLst>
                <a:path extrusionOk="0" h="170" w="8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37" name="Google Shape;237;p21"/>
            <p:cNvSpPr/>
            <p:nvPr/>
          </p:nvSpPr>
          <p:spPr>
            <a:xfrm>
              <a:off x="2552287" y="1630759"/>
              <a:ext cx="78257" cy="75486"/>
            </a:xfrm>
            <a:custGeom>
              <a:rect b="b" l="l" r="r" t="t"/>
              <a:pathLst>
                <a:path extrusionOk="0" h="480" w="568">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38" name="Google Shape;238;p21"/>
            <p:cNvSpPr/>
            <p:nvPr/>
          </p:nvSpPr>
          <p:spPr>
            <a:xfrm>
              <a:off x="2702622" y="1649631"/>
              <a:ext cx="17848" cy="18871"/>
            </a:xfrm>
            <a:custGeom>
              <a:rect b="b" l="l" r="r" t="t"/>
              <a:pathLst>
                <a:path extrusionOk="0" h="119" w="12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39" name="Google Shape;239;p21"/>
            <p:cNvSpPr/>
            <p:nvPr/>
          </p:nvSpPr>
          <p:spPr>
            <a:xfrm>
              <a:off x="2335365" y="1423174"/>
              <a:ext cx="54231" cy="130527"/>
            </a:xfrm>
            <a:custGeom>
              <a:rect b="b" l="l" r="r" t="t"/>
              <a:pathLst>
                <a:path extrusionOk="0" h="832" w="395">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40" name="Google Shape;240;p21"/>
            <p:cNvSpPr/>
            <p:nvPr/>
          </p:nvSpPr>
          <p:spPr>
            <a:xfrm>
              <a:off x="2391655" y="1567855"/>
              <a:ext cx="72765" cy="51896"/>
            </a:xfrm>
            <a:custGeom>
              <a:rect b="b" l="l" r="r" t="t"/>
              <a:pathLst>
                <a:path extrusionOk="0" h="330" w="5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41" name="Google Shape;241;p21"/>
            <p:cNvSpPr/>
            <p:nvPr/>
          </p:nvSpPr>
          <p:spPr>
            <a:xfrm>
              <a:off x="2320950" y="1569427"/>
              <a:ext cx="30891" cy="46392"/>
            </a:xfrm>
            <a:custGeom>
              <a:rect b="b" l="l" r="r" t="t"/>
              <a:pathLst>
                <a:path extrusionOk="0" h="291" w="226">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42" name="Google Shape;242;p21"/>
            <p:cNvSpPr/>
            <p:nvPr/>
          </p:nvSpPr>
          <p:spPr>
            <a:xfrm>
              <a:off x="2301729" y="1445977"/>
              <a:ext cx="59036" cy="132886"/>
            </a:xfrm>
            <a:custGeom>
              <a:rect b="b" l="l" r="r" t="t"/>
              <a:pathLst>
                <a:path extrusionOk="0" h="844" w="431">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43" name="Google Shape;243;p21"/>
            <p:cNvSpPr/>
            <p:nvPr/>
          </p:nvSpPr>
          <p:spPr>
            <a:xfrm>
              <a:off x="2261227" y="1374423"/>
              <a:ext cx="66587" cy="165125"/>
            </a:xfrm>
            <a:custGeom>
              <a:rect b="b" l="l" r="r" t="t"/>
              <a:pathLst>
                <a:path extrusionOk="0" h="1050" w="489">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44" name="Google Shape;244;p21"/>
            <p:cNvSpPr/>
            <p:nvPr/>
          </p:nvSpPr>
          <p:spPr>
            <a:xfrm>
              <a:off x="2336738" y="1500232"/>
              <a:ext cx="39815" cy="36957"/>
            </a:xfrm>
            <a:custGeom>
              <a:rect b="b" l="l" r="r" t="t"/>
              <a:pathLst>
                <a:path extrusionOk="0" h="237" w="290">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45" name="Google Shape;245;p21"/>
            <p:cNvSpPr/>
            <p:nvPr/>
          </p:nvSpPr>
          <p:spPr>
            <a:xfrm>
              <a:off x="2320950" y="1429465"/>
              <a:ext cx="54231" cy="77058"/>
            </a:xfrm>
            <a:custGeom>
              <a:rect b="b" l="l" r="r" t="t"/>
              <a:pathLst>
                <a:path extrusionOk="0" h="490" w="398">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246" name="Google Shape;246;p21"/>
            <p:cNvGrpSpPr/>
            <p:nvPr/>
          </p:nvGrpSpPr>
          <p:grpSpPr>
            <a:xfrm>
              <a:off x="2024398" y="1285570"/>
              <a:ext cx="275271" cy="290934"/>
              <a:chOff x="3183" y="2052"/>
              <a:chExt cx="401" cy="370"/>
            </a:xfrm>
          </p:grpSpPr>
          <p:sp>
            <p:nvSpPr>
              <p:cNvPr id="247" name="Google Shape;247;p21"/>
              <p:cNvSpPr/>
              <p:nvPr/>
            </p:nvSpPr>
            <p:spPr>
              <a:xfrm>
                <a:off x="3509" y="2232"/>
                <a:ext cx="3" cy="5"/>
              </a:xfrm>
              <a:custGeom>
                <a:rect b="b" l="l" r="r" t="t"/>
                <a:pathLst>
                  <a:path extrusionOk="0" h="27" w="14">
                    <a:moveTo>
                      <a:pt x="0" y="4"/>
                    </a:moveTo>
                    <a:lnTo>
                      <a:pt x="1" y="26"/>
                    </a:lnTo>
                    <a:lnTo>
                      <a:pt x="9" y="27"/>
                    </a:lnTo>
                    <a:lnTo>
                      <a:pt x="14" y="21"/>
                    </a:lnTo>
                    <a:lnTo>
                      <a:pt x="14" y="12"/>
                    </a:lnTo>
                    <a:lnTo>
                      <a:pt x="9" y="3"/>
                    </a:lnTo>
                    <a:lnTo>
                      <a:pt x="5" y="0"/>
                    </a:lnTo>
                    <a:lnTo>
                      <a:pt x="0" y="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48" name="Google Shape;248;p21"/>
              <p:cNvSpPr/>
              <p:nvPr/>
            </p:nvSpPr>
            <p:spPr>
              <a:xfrm>
                <a:off x="3262" y="2066"/>
                <a:ext cx="322" cy="332"/>
              </a:xfrm>
              <a:custGeom>
                <a:rect b="b" l="l" r="r" t="t"/>
                <a:pathLst>
                  <a:path extrusionOk="0" h="1661" w="1608">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49" name="Google Shape;249;p21"/>
              <p:cNvSpPr/>
              <p:nvPr/>
            </p:nvSpPr>
            <p:spPr>
              <a:xfrm>
                <a:off x="3183" y="2052"/>
                <a:ext cx="184" cy="168"/>
              </a:xfrm>
              <a:custGeom>
                <a:rect b="b" l="l" r="r" t="t"/>
                <a:pathLst>
                  <a:path extrusionOk="0" h="842" w="921">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50" name="Google Shape;250;p21"/>
              <p:cNvSpPr/>
              <p:nvPr/>
            </p:nvSpPr>
            <p:spPr>
              <a:xfrm>
                <a:off x="3489" y="2165"/>
                <a:ext cx="37" cy="20"/>
              </a:xfrm>
              <a:custGeom>
                <a:rect b="b" l="l" r="r" t="t"/>
                <a:pathLst>
                  <a:path extrusionOk="0" h="98" w="187">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51" name="Google Shape;251;p21"/>
              <p:cNvSpPr/>
              <p:nvPr/>
            </p:nvSpPr>
            <p:spPr>
              <a:xfrm>
                <a:off x="3394" y="2140"/>
                <a:ext cx="88" cy="49"/>
              </a:xfrm>
              <a:custGeom>
                <a:rect b="b" l="l" r="r" t="t"/>
                <a:pathLst>
                  <a:path extrusionOk="0" h="244" w="441">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52" name="Google Shape;252;p21"/>
              <p:cNvSpPr/>
              <p:nvPr/>
            </p:nvSpPr>
            <p:spPr>
              <a:xfrm>
                <a:off x="3479" y="2187"/>
                <a:ext cx="52" cy="67"/>
              </a:xfrm>
              <a:custGeom>
                <a:rect b="b" l="l" r="r" t="t"/>
                <a:pathLst>
                  <a:path extrusionOk="0" h="337" w="262">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53" name="Google Shape;253;p21"/>
              <p:cNvSpPr/>
              <p:nvPr/>
            </p:nvSpPr>
            <p:spPr>
              <a:xfrm>
                <a:off x="3390" y="2379"/>
                <a:ext cx="23" cy="43"/>
              </a:xfrm>
              <a:custGeom>
                <a:rect b="b" l="l" r="r" t="t"/>
                <a:pathLst>
                  <a:path extrusionOk="0" h="211" w="116">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254" name="Google Shape;254;p21"/>
            <p:cNvSpPr/>
            <p:nvPr/>
          </p:nvSpPr>
          <p:spPr>
            <a:xfrm>
              <a:off x="2470598" y="1403516"/>
              <a:ext cx="13043" cy="31452"/>
            </a:xfrm>
            <a:custGeom>
              <a:rect b="b" l="l" r="r" t="t"/>
              <a:pathLst>
                <a:path extrusionOk="0" h="199" w="97">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255" name="Google Shape;255;p21"/>
            <p:cNvGrpSpPr/>
            <p:nvPr/>
          </p:nvGrpSpPr>
          <p:grpSpPr>
            <a:xfrm>
              <a:off x="2542676" y="1188854"/>
              <a:ext cx="122190" cy="158834"/>
              <a:chOff x="3938" y="1929"/>
              <a:chExt cx="178" cy="202"/>
            </a:xfrm>
          </p:grpSpPr>
          <p:sp>
            <p:nvSpPr>
              <p:cNvPr id="256" name="Google Shape;256;p21"/>
              <p:cNvSpPr/>
              <p:nvPr/>
            </p:nvSpPr>
            <p:spPr>
              <a:xfrm>
                <a:off x="4050" y="1929"/>
                <a:ext cx="66" cy="61"/>
              </a:xfrm>
              <a:custGeom>
                <a:rect b="b" l="l" r="r" t="t"/>
                <a:pathLst>
                  <a:path extrusionOk="0" h="307" w="330">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57" name="Google Shape;257;p21"/>
              <p:cNvSpPr/>
              <p:nvPr/>
            </p:nvSpPr>
            <p:spPr>
              <a:xfrm>
                <a:off x="3952" y="1989"/>
                <a:ext cx="123" cy="110"/>
              </a:xfrm>
              <a:custGeom>
                <a:rect b="b" l="l" r="r" t="t"/>
                <a:pathLst>
                  <a:path extrusionOk="0" h="552" w="613">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58" name="Google Shape;258;p21"/>
              <p:cNvSpPr/>
              <p:nvPr/>
            </p:nvSpPr>
            <p:spPr>
              <a:xfrm>
                <a:off x="3966" y="2088"/>
                <a:ext cx="28" cy="21"/>
              </a:xfrm>
              <a:custGeom>
                <a:rect b="b" l="l" r="r" t="t"/>
                <a:pathLst>
                  <a:path extrusionOk="0" h="107" w="140">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59" name="Google Shape;259;p21"/>
              <p:cNvSpPr/>
              <p:nvPr/>
            </p:nvSpPr>
            <p:spPr>
              <a:xfrm>
                <a:off x="3938" y="2093"/>
                <a:ext cx="26" cy="38"/>
              </a:xfrm>
              <a:custGeom>
                <a:rect b="b" l="l" r="r" t="t"/>
                <a:pathLst>
                  <a:path extrusionOk="0" h="187" w="131">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260" name="Google Shape;260;p21"/>
            <p:cNvSpPr/>
            <p:nvPr/>
          </p:nvSpPr>
          <p:spPr>
            <a:xfrm>
              <a:off x="2515904" y="1269058"/>
              <a:ext cx="26086" cy="44820"/>
            </a:xfrm>
            <a:custGeom>
              <a:rect b="b" l="l" r="r" t="t"/>
              <a:pathLst>
                <a:path extrusionOk="0" h="285" w="190">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61" name="Google Shape;261;p21"/>
            <p:cNvSpPr/>
            <p:nvPr/>
          </p:nvSpPr>
          <p:spPr>
            <a:xfrm>
              <a:off x="2227591" y="1100788"/>
              <a:ext cx="238202" cy="133672"/>
            </a:xfrm>
            <a:custGeom>
              <a:rect b="b" l="l" r="r" t="t"/>
              <a:pathLst>
                <a:path extrusionOk="0" h="848" w="1734">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62" name="Google Shape;262;p21"/>
            <p:cNvSpPr/>
            <p:nvPr/>
          </p:nvSpPr>
          <p:spPr>
            <a:xfrm>
              <a:off x="2384104" y="1450695"/>
              <a:ext cx="17848" cy="18085"/>
            </a:xfrm>
            <a:custGeom>
              <a:rect b="b" l="l" r="r" t="t"/>
              <a:pathLst>
                <a:path extrusionOk="0" h="113" w="127">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63" name="Google Shape;263;p21"/>
            <p:cNvSpPr/>
            <p:nvPr/>
          </p:nvSpPr>
          <p:spPr>
            <a:xfrm>
              <a:off x="2120503" y="1082702"/>
              <a:ext cx="461302" cy="367206"/>
            </a:xfrm>
            <a:custGeom>
              <a:rect b="b" l="l" r="r" t="t"/>
              <a:pathLst>
                <a:path extrusionOk="0" h="2335" w="3356">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64" name="Google Shape;264;p21"/>
            <p:cNvSpPr/>
            <p:nvPr/>
          </p:nvSpPr>
          <p:spPr>
            <a:xfrm>
              <a:off x="2502861" y="1218734"/>
              <a:ext cx="47366" cy="59759"/>
            </a:xfrm>
            <a:custGeom>
              <a:rect b="b" l="l" r="r" t="t"/>
              <a:pathLst>
                <a:path extrusionOk="0" h="377" w="349">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265" name="Google Shape;265;p21"/>
            <p:cNvGrpSpPr/>
            <p:nvPr/>
          </p:nvGrpSpPr>
          <p:grpSpPr>
            <a:xfrm>
              <a:off x="1713431" y="426921"/>
              <a:ext cx="1285742" cy="811471"/>
              <a:chOff x="2730" y="960"/>
              <a:chExt cx="1873" cy="1032"/>
            </a:xfrm>
          </p:grpSpPr>
          <p:grpSp>
            <p:nvGrpSpPr>
              <p:cNvPr id="266" name="Google Shape;266;p21"/>
              <p:cNvGrpSpPr/>
              <p:nvPr/>
            </p:nvGrpSpPr>
            <p:grpSpPr>
              <a:xfrm>
                <a:off x="3044" y="960"/>
                <a:ext cx="1473" cy="481"/>
                <a:chOff x="3044" y="960"/>
                <a:chExt cx="1473" cy="481"/>
              </a:xfrm>
            </p:grpSpPr>
            <p:sp>
              <p:nvSpPr>
                <p:cNvPr id="267" name="Google Shape;267;p21"/>
                <p:cNvSpPr/>
                <p:nvPr/>
              </p:nvSpPr>
              <p:spPr>
                <a:xfrm>
                  <a:off x="3044" y="1416"/>
                  <a:ext cx="23" cy="25"/>
                </a:xfrm>
                <a:custGeom>
                  <a:rect b="b" l="l" r="r" t="t"/>
                  <a:pathLst>
                    <a:path extrusionOk="0" h="126" w="11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68" name="Google Shape;268;p21"/>
                <p:cNvSpPr/>
                <p:nvPr/>
              </p:nvSpPr>
              <p:spPr>
                <a:xfrm>
                  <a:off x="3605" y="995"/>
                  <a:ext cx="67" cy="84"/>
                </a:xfrm>
                <a:custGeom>
                  <a:rect b="b" l="l" r="r" t="t"/>
                  <a:pathLst>
                    <a:path extrusionOk="0" h="418" w="337">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69" name="Google Shape;269;p21"/>
                <p:cNvSpPr/>
                <p:nvPr/>
              </p:nvSpPr>
              <p:spPr>
                <a:xfrm>
                  <a:off x="4015" y="1163"/>
                  <a:ext cx="73" cy="67"/>
                </a:xfrm>
                <a:custGeom>
                  <a:rect b="b" l="l" r="r" t="t"/>
                  <a:pathLst>
                    <a:path extrusionOk="0" h="334" w="365">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70" name="Google Shape;270;p21"/>
                <p:cNvSpPr/>
                <p:nvPr/>
              </p:nvSpPr>
              <p:spPr>
                <a:xfrm>
                  <a:off x="4066" y="1166"/>
                  <a:ext cx="44" cy="50"/>
                </a:xfrm>
                <a:custGeom>
                  <a:rect b="b" l="l" r="r" t="t"/>
                  <a:pathLst>
                    <a:path extrusionOk="0" h="248" w="224">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71" name="Google Shape;271;p21"/>
                <p:cNvSpPr/>
                <p:nvPr/>
              </p:nvSpPr>
              <p:spPr>
                <a:xfrm>
                  <a:off x="4119" y="1193"/>
                  <a:ext cx="54" cy="36"/>
                </a:xfrm>
                <a:custGeom>
                  <a:rect b="b" l="l" r="r" t="t"/>
                  <a:pathLst>
                    <a:path extrusionOk="0" h="180" w="266">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72" name="Google Shape;272;p21"/>
                <p:cNvSpPr/>
                <p:nvPr/>
              </p:nvSpPr>
              <p:spPr>
                <a:xfrm>
                  <a:off x="4047" y="1261"/>
                  <a:ext cx="43" cy="27"/>
                </a:xfrm>
                <a:custGeom>
                  <a:rect b="b" l="l" r="r" t="t"/>
                  <a:pathLst>
                    <a:path extrusionOk="0" h="136" w="212">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73" name="Google Shape;273;p21"/>
                <p:cNvSpPr/>
                <p:nvPr/>
              </p:nvSpPr>
              <p:spPr>
                <a:xfrm>
                  <a:off x="3080" y="1282"/>
                  <a:ext cx="68" cy="102"/>
                </a:xfrm>
                <a:custGeom>
                  <a:rect b="b" l="l" r="r" t="t"/>
                  <a:pathLst>
                    <a:path extrusionOk="0" h="508" w="33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74" name="Google Shape;274;p21"/>
                <p:cNvSpPr/>
                <p:nvPr/>
              </p:nvSpPr>
              <p:spPr>
                <a:xfrm>
                  <a:off x="3104" y="1129"/>
                  <a:ext cx="169" cy="159"/>
                </a:xfrm>
                <a:custGeom>
                  <a:rect b="b" l="l" r="r" t="t"/>
                  <a:pathLst>
                    <a:path extrusionOk="0" h="796" w="843">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75" name="Google Shape;275;p21"/>
                <p:cNvSpPr/>
                <p:nvPr/>
              </p:nvSpPr>
              <p:spPr>
                <a:xfrm>
                  <a:off x="3090" y="1355"/>
                  <a:ext cx="9" cy="16"/>
                </a:xfrm>
                <a:custGeom>
                  <a:rect b="b" l="l" r="r" t="t"/>
                  <a:pathLst>
                    <a:path extrusionOk="0" h="81" w="48">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76" name="Google Shape;276;p21"/>
                <p:cNvSpPr/>
                <p:nvPr/>
              </p:nvSpPr>
              <p:spPr>
                <a:xfrm>
                  <a:off x="4042" y="1314"/>
                  <a:ext cx="17" cy="13"/>
                </a:xfrm>
                <a:custGeom>
                  <a:rect b="b" l="l" r="r" t="t"/>
                  <a:pathLst>
                    <a:path extrusionOk="0" h="61" w="85">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77" name="Google Shape;277;p21"/>
                <p:cNvSpPr/>
                <p:nvPr/>
              </p:nvSpPr>
              <p:spPr>
                <a:xfrm>
                  <a:off x="3158" y="1386"/>
                  <a:ext cx="22" cy="25"/>
                </a:xfrm>
                <a:custGeom>
                  <a:rect b="b" l="l" r="r" t="t"/>
                  <a:pathLst>
                    <a:path extrusionOk="0" h="123" w="112">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78" name="Google Shape;278;p21"/>
                <p:cNvSpPr/>
                <p:nvPr/>
              </p:nvSpPr>
              <p:spPr>
                <a:xfrm>
                  <a:off x="3534" y="960"/>
                  <a:ext cx="81" cy="75"/>
                </a:xfrm>
                <a:custGeom>
                  <a:rect b="b" l="l" r="r" t="t"/>
                  <a:pathLst>
                    <a:path extrusionOk="0" h="373" w="405">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79" name="Google Shape;279;p21"/>
                <p:cNvSpPr/>
                <p:nvPr/>
              </p:nvSpPr>
              <p:spPr>
                <a:xfrm>
                  <a:off x="4473" y="1348"/>
                  <a:ext cx="44" cy="25"/>
                </a:xfrm>
                <a:custGeom>
                  <a:rect b="b" l="l" r="r" t="t"/>
                  <a:pathLst>
                    <a:path extrusionOk="0" h="125" w="218">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280" name="Google Shape;280;p21"/>
              <p:cNvSpPr/>
              <p:nvPr/>
            </p:nvSpPr>
            <p:spPr>
              <a:xfrm>
                <a:off x="4071" y="1777"/>
                <a:ext cx="34" cy="144"/>
              </a:xfrm>
              <a:custGeom>
                <a:rect b="b" l="l" r="r" t="t"/>
                <a:pathLst>
                  <a:path extrusionOk="0" h="721" w="170">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81" name="Google Shape;281;p21"/>
              <p:cNvSpPr/>
              <p:nvPr/>
            </p:nvSpPr>
            <p:spPr>
              <a:xfrm>
                <a:off x="2817" y="1091"/>
                <a:ext cx="1786" cy="901"/>
              </a:xfrm>
              <a:custGeom>
                <a:rect b="b" l="l" r="r" t="t"/>
                <a:pathLst>
                  <a:path extrusionOk="0" h="4504" w="8931">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82" name="Google Shape;282;p21"/>
              <p:cNvSpPr/>
              <p:nvPr/>
            </p:nvSpPr>
            <p:spPr>
              <a:xfrm>
                <a:off x="2730" y="1750"/>
                <a:ext cx="36" cy="27"/>
              </a:xfrm>
              <a:custGeom>
                <a:rect b="b" l="l" r="r" t="t"/>
                <a:pathLst>
                  <a:path extrusionOk="0" h="134" w="180">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grpSp>
          <p:nvGrpSpPr>
            <p:cNvPr id="283" name="Google Shape;283;p21"/>
            <p:cNvGrpSpPr/>
            <p:nvPr/>
          </p:nvGrpSpPr>
          <p:grpSpPr>
            <a:xfrm>
              <a:off x="1762857" y="1228170"/>
              <a:ext cx="280076" cy="290148"/>
              <a:chOff x="2802" y="1979"/>
              <a:chExt cx="408" cy="369"/>
            </a:xfrm>
          </p:grpSpPr>
          <p:sp>
            <p:nvSpPr>
              <p:cNvPr id="284" name="Google Shape;284;p21"/>
              <p:cNvSpPr/>
              <p:nvPr/>
            </p:nvSpPr>
            <p:spPr>
              <a:xfrm>
                <a:off x="2899" y="2082"/>
                <a:ext cx="19" cy="23"/>
              </a:xfrm>
              <a:custGeom>
                <a:rect b="b" l="l" r="r" t="t"/>
                <a:pathLst>
                  <a:path extrusionOk="0" h="116" w="95">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285" name="Google Shape;285;p21"/>
              <p:cNvGrpSpPr/>
              <p:nvPr/>
            </p:nvGrpSpPr>
            <p:grpSpPr>
              <a:xfrm>
                <a:off x="2889" y="2101"/>
                <a:ext cx="17" cy="51"/>
                <a:chOff x="2889" y="2101"/>
                <a:chExt cx="17" cy="51"/>
              </a:xfrm>
            </p:grpSpPr>
            <p:sp>
              <p:nvSpPr>
                <p:cNvPr id="286" name="Google Shape;286;p21"/>
                <p:cNvSpPr/>
                <p:nvPr/>
              </p:nvSpPr>
              <p:spPr>
                <a:xfrm>
                  <a:off x="2897" y="2111"/>
                  <a:ext cx="8" cy="16"/>
                </a:xfrm>
                <a:custGeom>
                  <a:rect b="b" l="l" r="r" t="t"/>
                  <a:pathLst>
                    <a:path extrusionOk="0" h="80" w="37">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87" name="Google Shape;287;p21"/>
                <p:cNvSpPr/>
                <p:nvPr/>
              </p:nvSpPr>
              <p:spPr>
                <a:xfrm>
                  <a:off x="2889" y="2124"/>
                  <a:ext cx="4" cy="5"/>
                </a:xfrm>
                <a:custGeom>
                  <a:rect b="b" l="l" r="r" t="t"/>
                  <a:pathLst>
                    <a:path extrusionOk="0" h="24" w="18">
                      <a:moveTo>
                        <a:pt x="1" y="24"/>
                      </a:moveTo>
                      <a:lnTo>
                        <a:pt x="8" y="21"/>
                      </a:lnTo>
                      <a:lnTo>
                        <a:pt x="7" y="16"/>
                      </a:lnTo>
                      <a:lnTo>
                        <a:pt x="18" y="5"/>
                      </a:lnTo>
                      <a:lnTo>
                        <a:pt x="14" y="0"/>
                      </a:lnTo>
                      <a:lnTo>
                        <a:pt x="0" y="14"/>
                      </a:lnTo>
                      <a:lnTo>
                        <a:pt x="1" y="2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88" name="Google Shape;288;p21"/>
                <p:cNvSpPr/>
                <p:nvPr/>
              </p:nvSpPr>
              <p:spPr>
                <a:xfrm>
                  <a:off x="2890" y="2101"/>
                  <a:ext cx="16" cy="51"/>
                </a:xfrm>
                <a:custGeom>
                  <a:rect b="b" l="l" r="r" t="t"/>
                  <a:pathLst>
                    <a:path extrusionOk="0" h="251" w="8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289" name="Google Shape;289;p21"/>
              <p:cNvSpPr/>
              <p:nvPr/>
            </p:nvSpPr>
            <p:spPr>
              <a:xfrm>
                <a:off x="3027" y="2143"/>
                <a:ext cx="19" cy="19"/>
              </a:xfrm>
              <a:custGeom>
                <a:rect b="b" l="l" r="r" t="t"/>
                <a:pathLst>
                  <a:path extrusionOk="0" h="95" w="96">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290" name="Google Shape;290;p21"/>
              <p:cNvGrpSpPr/>
              <p:nvPr/>
            </p:nvGrpSpPr>
            <p:grpSpPr>
              <a:xfrm>
                <a:off x="2896" y="2116"/>
                <a:ext cx="231" cy="189"/>
                <a:chOff x="2896" y="2116"/>
                <a:chExt cx="231" cy="189"/>
              </a:xfrm>
            </p:grpSpPr>
            <p:sp>
              <p:nvSpPr>
                <p:cNvPr id="291" name="Google Shape;291;p21"/>
                <p:cNvSpPr/>
                <p:nvPr/>
              </p:nvSpPr>
              <p:spPr>
                <a:xfrm>
                  <a:off x="2896" y="2116"/>
                  <a:ext cx="231" cy="189"/>
                </a:xfrm>
                <a:custGeom>
                  <a:rect b="b" l="l" r="r" t="t"/>
                  <a:pathLst>
                    <a:path extrusionOk="0" h="13229" w="15957">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92" name="Google Shape;292;p21"/>
                <p:cNvSpPr/>
                <p:nvPr/>
              </p:nvSpPr>
              <p:spPr>
                <a:xfrm>
                  <a:off x="2896" y="2116"/>
                  <a:ext cx="231" cy="189"/>
                </a:xfrm>
                <a:custGeom>
                  <a:rect b="b" l="l" r="r" t="t"/>
                  <a:pathLst>
                    <a:path extrusionOk="0" h="13229" w="15957">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grpSp>
            <p:nvGrpSpPr>
              <p:cNvPr id="293" name="Google Shape;293;p21"/>
              <p:cNvGrpSpPr/>
              <p:nvPr/>
            </p:nvGrpSpPr>
            <p:grpSpPr>
              <a:xfrm>
                <a:off x="2984" y="2276"/>
                <a:ext cx="114" cy="72"/>
                <a:chOff x="2984" y="2276"/>
                <a:chExt cx="114" cy="72"/>
              </a:xfrm>
            </p:grpSpPr>
            <p:sp>
              <p:nvSpPr>
                <p:cNvPr id="294" name="Google Shape;294;p21"/>
                <p:cNvSpPr/>
                <p:nvPr/>
              </p:nvSpPr>
              <p:spPr>
                <a:xfrm>
                  <a:off x="2984" y="2276"/>
                  <a:ext cx="114" cy="72"/>
                </a:xfrm>
                <a:custGeom>
                  <a:rect b="b" l="l" r="r" t="t"/>
                  <a:pathLst>
                    <a:path extrusionOk="0" h="9942" w="15675">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95" name="Google Shape;295;p21"/>
                <p:cNvSpPr/>
                <p:nvPr/>
              </p:nvSpPr>
              <p:spPr>
                <a:xfrm>
                  <a:off x="2984" y="2276"/>
                  <a:ext cx="114" cy="72"/>
                </a:xfrm>
                <a:custGeom>
                  <a:rect b="b" l="l" r="r" t="t"/>
                  <a:pathLst>
                    <a:path extrusionOk="0" h="9942" w="15675">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296" name="Google Shape;296;p21"/>
              <p:cNvSpPr/>
              <p:nvPr/>
            </p:nvSpPr>
            <p:spPr>
              <a:xfrm>
                <a:off x="3104" y="2214"/>
                <a:ext cx="3" cy="2"/>
              </a:xfrm>
              <a:custGeom>
                <a:rect b="b" l="l" r="r" t="t"/>
                <a:pathLst>
                  <a:path extrusionOk="0" h="9" w="16">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297" name="Google Shape;297;p21"/>
              <p:cNvGrpSpPr/>
              <p:nvPr/>
            </p:nvGrpSpPr>
            <p:grpSpPr>
              <a:xfrm>
                <a:off x="3086" y="2189"/>
                <a:ext cx="85" cy="114"/>
                <a:chOff x="3086" y="2189"/>
                <a:chExt cx="85" cy="114"/>
              </a:xfrm>
            </p:grpSpPr>
            <p:sp>
              <p:nvSpPr>
                <p:cNvPr id="298" name="Google Shape;298;p21"/>
                <p:cNvSpPr/>
                <p:nvPr/>
              </p:nvSpPr>
              <p:spPr>
                <a:xfrm>
                  <a:off x="3130" y="2189"/>
                  <a:ext cx="4" cy="8"/>
                </a:xfrm>
                <a:custGeom>
                  <a:rect b="b" l="l" r="r" t="t"/>
                  <a:pathLst>
                    <a:path extrusionOk="0" h="40" w="19">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299" name="Google Shape;299;p21"/>
                <p:cNvSpPr/>
                <p:nvPr/>
              </p:nvSpPr>
              <p:spPr>
                <a:xfrm>
                  <a:off x="3086" y="2207"/>
                  <a:ext cx="85" cy="96"/>
                </a:xfrm>
                <a:custGeom>
                  <a:rect b="b" l="l" r="r" t="t"/>
                  <a:pathLst>
                    <a:path extrusionOk="0" h="482" w="427">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300" name="Google Shape;300;p21"/>
              <p:cNvSpPr/>
              <p:nvPr/>
            </p:nvSpPr>
            <p:spPr>
              <a:xfrm>
                <a:off x="3069" y="2190"/>
                <a:ext cx="1" cy="3"/>
              </a:xfrm>
              <a:custGeom>
                <a:rect b="b" l="l" r="r" t="t"/>
                <a:pathLst>
                  <a:path extrusionOk="0" h="19" w="8">
                    <a:moveTo>
                      <a:pt x="8" y="3"/>
                    </a:moveTo>
                    <a:lnTo>
                      <a:pt x="0" y="0"/>
                    </a:lnTo>
                    <a:lnTo>
                      <a:pt x="0" y="11"/>
                    </a:lnTo>
                    <a:lnTo>
                      <a:pt x="3" y="19"/>
                    </a:lnTo>
                    <a:lnTo>
                      <a:pt x="8" y="17"/>
                    </a:lnTo>
                    <a:lnTo>
                      <a:pt x="8" y="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301" name="Google Shape;301;p21"/>
              <p:cNvGrpSpPr/>
              <p:nvPr/>
            </p:nvGrpSpPr>
            <p:grpSpPr>
              <a:xfrm>
                <a:off x="3000" y="2012"/>
                <a:ext cx="210" cy="192"/>
                <a:chOff x="3000" y="2012"/>
                <a:chExt cx="210" cy="192"/>
              </a:xfrm>
            </p:grpSpPr>
            <p:sp>
              <p:nvSpPr>
                <p:cNvPr id="302" name="Google Shape;302;p21"/>
                <p:cNvSpPr/>
                <p:nvPr/>
              </p:nvSpPr>
              <p:spPr>
                <a:xfrm>
                  <a:off x="3122" y="2182"/>
                  <a:ext cx="10" cy="5"/>
                </a:xfrm>
                <a:custGeom>
                  <a:rect b="b" l="l" r="r" t="t"/>
                  <a:pathLst>
                    <a:path extrusionOk="0" h="26" w="50">
                      <a:moveTo>
                        <a:pt x="50" y="2"/>
                      </a:moveTo>
                      <a:lnTo>
                        <a:pt x="45" y="0"/>
                      </a:lnTo>
                      <a:lnTo>
                        <a:pt x="27" y="2"/>
                      </a:lnTo>
                      <a:lnTo>
                        <a:pt x="23" y="10"/>
                      </a:lnTo>
                      <a:lnTo>
                        <a:pt x="12" y="18"/>
                      </a:lnTo>
                      <a:lnTo>
                        <a:pt x="0" y="22"/>
                      </a:lnTo>
                      <a:lnTo>
                        <a:pt x="1" y="26"/>
                      </a:lnTo>
                      <a:lnTo>
                        <a:pt x="27" y="19"/>
                      </a:lnTo>
                      <a:lnTo>
                        <a:pt x="50" y="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03" name="Google Shape;303;p21"/>
                <p:cNvSpPr/>
                <p:nvPr/>
              </p:nvSpPr>
              <p:spPr>
                <a:xfrm>
                  <a:off x="3000" y="2012"/>
                  <a:ext cx="210" cy="192"/>
                </a:xfrm>
                <a:custGeom>
                  <a:rect b="b" l="l" r="r" t="t"/>
                  <a:pathLst>
                    <a:path extrusionOk="0" h="961" w="1049">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304" name="Google Shape;304;p21"/>
              <p:cNvSpPr/>
              <p:nvPr/>
            </p:nvSpPr>
            <p:spPr>
              <a:xfrm>
                <a:off x="2941" y="2045"/>
                <a:ext cx="107" cy="109"/>
              </a:xfrm>
              <a:custGeom>
                <a:rect b="b" l="l" r="r" t="t"/>
                <a:pathLst>
                  <a:path extrusionOk="0" h="548" w="534">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05" name="Google Shape;305;p21"/>
              <p:cNvSpPr/>
              <p:nvPr/>
            </p:nvSpPr>
            <p:spPr>
              <a:xfrm>
                <a:off x="3072" y="2191"/>
                <a:ext cx="9" cy="20"/>
              </a:xfrm>
              <a:custGeom>
                <a:rect b="b" l="l" r="r" t="t"/>
                <a:pathLst>
                  <a:path extrusionOk="0" h="98" w="45">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06" name="Google Shape;306;p21"/>
              <p:cNvSpPr/>
              <p:nvPr/>
            </p:nvSpPr>
            <p:spPr>
              <a:xfrm>
                <a:off x="3075" y="2192"/>
                <a:ext cx="58" cy="43"/>
              </a:xfrm>
              <a:custGeom>
                <a:rect b="b" l="l" r="r" t="t"/>
                <a:pathLst>
                  <a:path extrusionOk="0" h="215" w="288">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307" name="Google Shape;307;p21"/>
              <p:cNvGrpSpPr/>
              <p:nvPr/>
            </p:nvGrpSpPr>
            <p:grpSpPr>
              <a:xfrm>
                <a:off x="2802" y="1979"/>
                <a:ext cx="205" cy="88"/>
                <a:chOff x="2802" y="1979"/>
                <a:chExt cx="205" cy="88"/>
              </a:xfrm>
            </p:grpSpPr>
            <p:sp>
              <p:nvSpPr>
                <p:cNvPr id="308" name="Google Shape;308;p21"/>
                <p:cNvSpPr/>
                <p:nvPr/>
              </p:nvSpPr>
              <p:spPr>
                <a:xfrm>
                  <a:off x="2803" y="1979"/>
                  <a:ext cx="204" cy="88"/>
                </a:xfrm>
                <a:custGeom>
                  <a:rect b="b" l="l" r="r" t="t"/>
                  <a:pathLst>
                    <a:path extrusionOk="0" h="439" w="1022">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09" name="Google Shape;309;p21"/>
                <p:cNvSpPr/>
                <p:nvPr/>
              </p:nvSpPr>
              <p:spPr>
                <a:xfrm>
                  <a:off x="2802" y="1980"/>
                  <a:ext cx="33" cy="28"/>
                </a:xfrm>
                <a:custGeom>
                  <a:rect b="b" l="l" r="r" t="t"/>
                  <a:pathLst>
                    <a:path extrusionOk="0" h="140" w="166">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310" name="Google Shape;310;p21"/>
              <p:cNvSpPr/>
              <p:nvPr/>
            </p:nvSpPr>
            <p:spPr>
              <a:xfrm>
                <a:off x="2898" y="2100"/>
                <a:ext cx="47" cy="54"/>
              </a:xfrm>
              <a:custGeom>
                <a:rect b="b" l="l" r="r" t="t"/>
                <a:pathLst>
                  <a:path extrusionOk="0" h="269" w="231">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11" name="Google Shape;311;p21"/>
              <p:cNvSpPr/>
              <p:nvPr/>
            </p:nvSpPr>
            <p:spPr>
              <a:xfrm>
                <a:off x="2905" y="2047"/>
                <a:ext cx="77" cy="67"/>
              </a:xfrm>
              <a:custGeom>
                <a:rect b="b" l="l" r="r" t="t"/>
                <a:pathLst>
                  <a:path extrusionOk="0" h="337" w="38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12" name="Google Shape;312;p21"/>
              <p:cNvSpPr/>
              <p:nvPr/>
            </p:nvSpPr>
            <p:spPr>
              <a:xfrm>
                <a:off x="2871" y="2069"/>
                <a:ext cx="25" cy="15"/>
              </a:xfrm>
              <a:custGeom>
                <a:rect b="b" l="l" r="r" t="t"/>
                <a:pathLst>
                  <a:path extrusionOk="0" h="75" w="126">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313" name="Google Shape;313;p21"/>
            <p:cNvSpPr/>
            <p:nvPr/>
          </p:nvSpPr>
          <p:spPr>
            <a:xfrm>
              <a:off x="1893284" y="1236819"/>
              <a:ext cx="23340" cy="27521"/>
            </a:xfrm>
            <a:custGeom>
              <a:rect b="b" l="l" r="r" t="t"/>
              <a:pathLst>
                <a:path extrusionOk="0" h="175" w="170">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14" name="Google Shape;314;p21"/>
            <p:cNvSpPr/>
            <p:nvPr/>
          </p:nvSpPr>
          <p:spPr>
            <a:xfrm>
              <a:off x="1916624" y="1052823"/>
              <a:ext cx="306162" cy="187141"/>
            </a:xfrm>
            <a:custGeom>
              <a:rect b="b" l="l" r="r" t="t"/>
              <a:pathLst>
                <a:path extrusionOk="0" h="1190" w="223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15" name="Google Shape;315;p21"/>
            <p:cNvSpPr/>
            <p:nvPr/>
          </p:nvSpPr>
          <p:spPr>
            <a:xfrm>
              <a:off x="1866512" y="1210871"/>
              <a:ext cx="50798" cy="28307"/>
            </a:xfrm>
            <a:custGeom>
              <a:rect b="b" l="l" r="r" t="t"/>
              <a:pathLst>
                <a:path extrusionOk="0" h="182" w="368">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16" name="Google Shape;316;p21"/>
            <p:cNvSpPr/>
            <p:nvPr/>
          </p:nvSpPr>
          <p:spPr>
            <a:xfrm>
              <a:off x="1988016" y="1186495"/>
              <a:ext cx="129055" cy="95930"/>
            </a:xfrm>
            <a:custGeom>
              <a:rect b="b" l="l" r="r" t="t"/>
              <a:pathLst>
                <a:path extrusionOk="0" h="612" w="940">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17" name="Google Shape;317;p21"/>
            <p:cNvSpPr/>
            <p:nvPr/>
          </p:nvSpPr>
          <p:spPr>
            <a:xfrm>
              <a:off x="1961244" y="1219520"/>
              <a:ext cx="107088" cy="84921"/>
            </a:xfrm>
            <a:custGeom>
              <a:rect b="b" l="l" r="r" t="t"/>
              <a:pathLst>
                <a:path extrusionOk="0" h="536" w="778">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318" name="Google Shape;318;p21"/>
            <p:cNvGrpSpPr/>
            <p:nvPr/>
          </p:nvGrpSpPr>
          <p:grpSpPr>
            <a:xfrm>
              <a:off x="1903581" y="1230528"/>
              <a:ext cx="41874" cy="38529"/>
              <a:chOff x="3007" y="1982"/>
              <a:chExt cx="61" cy="49"/>
            </a:xfrm>
          </p:grpSpPr>
          <p:sp>
            <p:nvSpPr>
              <p:cNvPr id="319" name="Google Shape;319;p21"/>
              <p:cNvSpPr/>
              <p:nvPr/>
            </p:nvSpPr>
            <p:spPr>
              <a:xfrm>
                <a:off x="3007" y="2013"/>
                <a:ext cx="13" cy="12"/>
              </a:xfrm>
              <a:custGeom>
                <a:rect b="b" l="l" r="r" t="t"/>
                <a:pathLst>
                  <a:path extrusionOk="0" h="59" w="65">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20" name="Google Shape;320;p21"/>
              <p:cNvSpPr/>
              <p:nvPr/>
            </p:nvSpPr>
            <p:spPr>
              <a:xfrm>
                <a:off x="3009" y="1982"/>
                <a:ext cx="59" cy="49"/>
              </a:xfrm>
              <a:custGeom>
                <a:rect b="b" l="l" r="r" t="t"/>
                <a:pathLst>
                  <a:path extrusionOk="0" h="245" w="294">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321" name="Google Shape;321;p21"/>
            <p:cNvSpPr/>
            <p:nvPr/>
          </p:nvSpPr>
          <p:spPr>
            <a:xfrm>
              <a:off x="1381871" y="853887"/>
              <a:ext cx="82375" cy="64477"/>
            </a:xfrm>
            <a:custGeom>
              <a:rect b="b" l="l" r="r" t="t"/>
              <a:pathLst>
                <a:path extrusionOk="0" h="409" w="603">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322" name="Google Shape;322;p21"/>
            <p:cNvGrpSpPr/>
            <p:nvPr/>
          </p:nvGrpSpPr>
          <p:grpSpPr>
            <a:xfrm>
              <a:off x="1646845" y="426921"/>
              <a:ext cx="124250" cy="147040"/>
              <a:chOff x="3202" y="1036"/>
              <a:chExt cx="181" cy="187"/>
            </a:xfrm>
          </p:grpSpPr>
          <p:sp>
            <p:nvSpPr>
              <p:cNvPr id="323" name="Google Shape;323;p21"/>
              <p:cNvSpPr/>
              <p:nvPr/>
            </p:nvSpPr>
            <p:spPr>
              <a:xfrm>
                <a:off x="3202" y="1036"/>
                <a:ext cx="118" cy="187"/>
              </a:xfrm>
              <a:custGeom>
                <a:rect b="b" l="l" r="r" t="t"/>
                <a:pathLst>
                  <a:path extrusionOk="0" h="937" w="591">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24" name="Google Shape;324;p21"/>
              <p:cNvSpPr/>
              <p:nvPr/>
            </p:nvSpPr>
            <p:spPr>
              <a:xfrm>
                <a:off x="3306" y="1118"/>
                <a:ext cx="25" cy="23"/>
              </a:xfrm>
              <a:custGeom>
                <a:rect b="b" l="l" r="r" t="t"/>
                <a:pathLst>
                  <a:path extrusionOk="0" h="117" w="126">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25" name="Google Shape;325;p21"/>
              <p:cNvSpPr/>
              <p:nvPr/>
            </p:nvSpPr>
            <p:spPr>
              <a:xfrm>
                <a:off x="3340" y="1146"/>
                <a:ext cx="1" cy="1"/>
              </a:xfrm>
              <a:custGeom>
                <a:rect b="b" l="l" r="r" t="t"/>
                <a:pathLst>
                  <a:path extrusionOk="0" h="2" w="1">
                    <a:moveTo>
                      <a:pt x="0" y="0"/>
                    </a:moveTo>
                    <a:lnTo>
                      <a:pt x="0" y="2"/>
                    </a:lnTo>
                    <a:lnTo>
                      <a:pt x="1" y="2"/>
                    </a:ln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26" name="Google Shape;326;p21"/>
              <p:cNvSpPr/>
              <p:nvPr/>
            </p:nvSpPr>
            <p:spPr>
              <a:xfrm>
                <a:off x="3340" y="1147"/>
                <a:ext cx="1" cy="1"/>
              </a:xfrm>
              <a:custGeom>
                <a:rect b="b" l="l" r="r" t="t"/>
                <a:pathLst>
                  <a:path extrusionOk="0" h="1" w="120000">
                    <a:moveTo>
                      <a:pt x="0" y="0"/>
                    </a:moveTo>
                    <a:lnTo>
                      <a:pt x="0" y="0"/>
                    </a:lnTo>
                    <a:lnTo>
                      <a:pt x="0" y="1"/>
                    </a:ln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27" name="Google Shape;327;p21"/>
              <p:cNvSpPr/>
              <p:nvPr/>
            </p:nvSpPr>
            <p:spPr>
              <a:xfrm>
                <a:off x="3313" y="1136"/>
                <a:ext cx="45" cy="54"/>
              </a:xfrm>
              <a:custGeom>
                <a:rect b="b" l="l" r="r" t="t"/>
                <a:pathLst>
                  <a:path extrusionOk="0" h="268" w="222">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28" name="Google Shape;328;p21"/>
              <p:cNvSpPr/>
              <p:nvPr/>
            </p:nvSpPr>
            <p:spPr>
              <a:xfrm>
                <a:off x="3284" y="1036"/>
                <a:ext cx="99" cy="52"/>
              </a:xfrm>
              <a:custGeom>
                <a:rect b="b" l="l" r="r" t="t"/>
                <a:pathLst>
                  <a:path extrusionOk="0" h="260" w="496">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329" name="Google Shape;329;p21"/>
            <p:cNvSpPr/>
            <p:nvPr/>
          </p:nvSpPr>
          <p:spPr>
            <a:xfrm>
              <a:off x="1234969" y="980482"/>
              <a:ext cx="2746" cy="3145"/>
            </a:xfrm>
            <a:custGeom>
              <a:rect b="b" l="l" r="r" t="t"/>
              <a:pathLst>
                <a:path extrusionOk="0" h="22" w="19">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30" name="Google Shape;330;p21"/>
            <p:cNvSpPr/>
            <p:nvPr/>
          </p:nvSpPr>
          <p:spPr>
            <a:xfrm>
              <a:off x="1381185" y="695052"/>
              <a:ext cx="19908" cy="22017"/>
            </a:xfrm>
            <a:custGeom>
              <a:rect b="b" l="l" r="r" t="t"/>
              <a:pathLst>
                <a:path extrusionOk="0" h="140" w="141">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31" name="Google Shape;331;p21"/>
            <p:cNvSpPr/>
            <p:nvPr/>
          </p:nvSpPr>
          <p:spPr>
            <a:xfrm>
              <a:off x="1355099" y="746162"/>
              <a:ext cx="19908" cy="15726"/>
            </a:xfrm>
            <a:custGeom>
              <a:rect b="b" l="l" r="r" t="t"/>
              <a:pathLst>
                <a:path extrusionOk="0" h="102" w="146">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32" name="Google Shape;332;p21"/>
            <p:cNvSpPr/>
            <p:nvPr/>
          </p:nvSpPr>
          <p:spPr>
            <a:xfrm>
              <a:off x="1235655" y="978123"/>
              <a:ext cx="6178" cy="2359"/>
            </a:xfrm>
            <a:custGeom>
              <a:rect b="b" l="l" r="r" t="t"/>
              <a:pathLst>
                <a:path extrusionOk="0" h="15" w="44">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33" name="Google Shape;333;p21"/>
            <p:cNvSpPr/>
            <p:nvPr/>
          </p:nvSpPr>
          <p:spPr>
            <a:xfrm>
              <a:off x="1017360" y="426921"/>
              <a:ext cx="416682" cy="551989"/>
            </a:xfrm>
            <a:custGeom>
              <a:rect b="b" l="l" r="r" t="t"/>
              <a:pathLst>
                <a:path extrusionOk="0" h="3510" w="3035">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34" name="Google Shape;334;p21"/>
            <p:cNvSpPr/>
            <p:nvPr/>
          </p:nvSpPr>
          <p:spPr>
            <a:xfrm>
              <a:off x="1153280" y="765034"/>
              <a:ext cx="22653" cy="25948"/>
            </a:xfrm>
            <a:custGeom>
              <a:rect b="b" l="l" r="r" t="t"/>
              <a:pathLst>
                <a:path extrusionOk="0" h="166" w="163">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35" name="Google Shape;335;p21"/>
            <p:cNvSpPr/>
            <p:nvPr/>
          </p:nvSpPr>
          <p:spPr>
            <a:xfrm>
              <a:off x="1047565" y="541722"/>
              <a:ext cx="22653" cy="9436"/>
            </a:xfrm>
            <a:custGeom>
              <a:rect b="b" l="l" r="r" t="t"/>
              <a:pathLst>
                <a:path extrusionOk="0" h="61" w="167">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336" name="Google Shape;336;p21"/>
            <p:cNvGrpSpPr/>
            <p:nvPr/>
          </p:nvGrpSpPr>
          <p:grpSpPr>
            <a:xfrm>
              <a:off x="954206" y="1519890"/>
              <a:ext cx="349409" cy="676225"/>
              <a:chOff x="1624" y="2350"/>
              <a:chExt cx="509" cy="860"/>
            </a:xfrm>
          </p:grpSpPr>
          <p:sp>
            <p:nvSpPr>
              <p:cNvPr id="337" name="Google Shape;337;p21"/>
              <p:cNvSpPr/>
              <p:nvPr/>
            </p:nvSpPr>
            <p:spPr>
              <a:xfrm>
                <a:off x="1709" y="3154"/>
                <a:ext cx="23" cy="27"/>
              </a:xfrm>
              <a:custGeom>
                <a:rect b="b" l="l" r="r" t="t"/>
                <a:pathLst>
                  <a:path extrusionOk="0" h="134" w="115">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38" name="Google Shape;338;p21"/>
              <p:cNvSpPr/>
              <p:nvPr/>
            </p:nvSpPr>
            <p:spPr>
              <a:xfrm>
                <a:off x="1712" y="2353"/>
                <a:ext cx="148" cy="126"/>
              </a:xfrm>
              <a:custGeom>
                <a:rect b="b" l="l" r="r" t="t"/>
                <a:pathLst>
                  <a:path extrusionOk="0" h="631" w="743">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39" name="Google Shape;339;p21"/>
              <p:cNvSpPr/>
              <p:nvPr/>
            </p:nvSpPr>
            <p:spPr>
              <a:xfrm>
                <a:off x="1629" y="2473"/>
                <a:ext cx="62" cy="69"/>
              </a:xfrm>
              <a:custGeom>
                <a:rect b="b" l="l" r="r" t="t"/>
                <a:pathLst>
                  <a:path extrusionOk="0" h="345" w="311">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40" name="Google Shape;340;p21"/>
              <p:cNvSpPr/>
              <p:nvPr/>
            </p:nvSpPr>
            <p:spPr>
              <a:xfrm>
                <a:off x="1828" y="2701"/>
                <a:ext cx="92" cy="98"/>
              </a:xfrm>
              <a:custGeom>
                <a:rect b="b" l="l" r="r" t="t"/>
                <a:pathLst>
                  <a:path extrusionOk="0" h="491" w="459">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41" name="Google Shape;341;p21"/>
              <p:cNvSpPr/>
              <p:nvPr/>
            </p:nvSpPr>
            <p:spPr>
              <a:xfrm>
                <a:off x="1687" y="2681"/>
                <a:ext cx="93" cy="506"/>
              </a:xfrm>
              <a:custGeom>
                <a:rect b="b" l="l" r="r" t="t"/>
                <a:pathLst>
                  <a:path extrusionOk="0" h="2531" w="463">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42" name="Google Shape;342;p21"/>
              <p:cNvSpPr/>
              <p:nvPr/>
            </p:nvSpPr>
            <p:spPr>
              <a:xfrm>
                <a:off x="1733" y="3162"/>
                <a:ext cx="31" cy="47"/>
              </a:xfrm>
              <a:custGeom>
                <a:rect b="b" l="l" r="r" t="t"/>
                <a:pathLst>
                  <a:path extrusionOk="0" h="235" w="152">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43" name="Google Shape;343;p21"/>
              <p:cNvSpPr/>
              <p:nvPr/>
            </p:nvSpPr>
            <p:spPr>
              <a:xfrm>
                <a:off x="1964" y="2482"/>
                <a:ext cx="6" cy="5"/>
              </a:xfrm>
              <a:custGeom>
                <a:rect b="b" l="l" r="r" t="t"/>
                <a:pathLst>
                  <a:path extrusionOk="0" h="27" w="32">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44" name="Google Shape;344;p21"/>
              <p:cNvSpPr/>
              <p:nvPr/>
            </p:nvSpPr>
            <p:spPr>
              <a:xfrm>
                <a:off x="1971" y="2487"/>
                <a:ext cx="4" cy="2"/>
              </a:xfrm>
              <a:custGeom>
                <a:rect b="b" l="l" r="r" t="t"/>
                <a:pathLst>
                  <a:path extrusionOk="0" h="12" w="18">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45" name="Google Shape;345;p21"/>
              <p:cNvSpPr/>
              <p:nvPr/>
            </p:nvSpPr>
            <p:spPr>
              <a:xfrm>
                <a:off x="1962" y="2489"/>
                <a:ext cx="23" cy="17"/>
              </a:xfrm>
              <a:custGeom>
                <a:rect b="b" l="l" r="r" t="t"/>
                <a:pathLst>
                  <a:path extrusionOk="0" h="87" w="116">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46" name="Google Shape;346;p21"/>
              <p:cNvSpPr/>
              <p:nvPr/>
            </p:nvSpPr>
            <p:spPr>
              <a:xfrm>
                <a:off x="1955" y="2487"/>
                <a:ext cx="7" cy="8"/>
              </a:xfrm>
              <a:custGeom>
                <a:rect b="b" l="l" r="r" t="t"/>
                <a:pathLst>
                  <a:path extrusionOk="0" h="38" w="31">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47" name="Google Shape;347;p21"/>
              <p:cNvSpPr/>
              <p:nvPr/>
            </p:nvSpPr>
            <p:spPr>
              <a:xfrm>
                <a:off x="1967" y="2482"/>
                <a:ext cx="1" cy="1"/>
              </a:xfrm>
              <a:custGeom>
                <a:rect b="b" l="l" r="r" t="t"/>
                <a:pathLst>
                  <a:path extrusionOk="0" h="7" w="6">
                    <a:moveTo>
                      <a:pt x="5" y="0"/>
                    </a:moveTo>
                    <a:lnTo>
                      <a:pt x="6" y="5"/>
                    </a:lnTo>
                    <a:lnTo>
                      <a:pt x="5" y="7"/>
                    </a:lnTo>
                    <a:lnTo>
                      <a:pt x="3" y="7"/>
                    </a:lnTo>
                    <a:lnTo>
                      <a:pt x="0" y="7"/>
                    </a:lnTo>
                    <a:lnTo>
                      <a:pt x="0" y="3"/>
                    </a:lnTo>
                    <a:lnTo>
                      <a:pt x="1" y="1"/>
                    </a:lnTo>
                    <a:lnTo>
                      <a:pt x="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48" name="Google Shape;348;p21"/>
              <p:cNvSpPr/>
              <p:nvPr/>
            </p:nvSpPr>
            <p:spPr>
              <a:xfrm>
                <a:off x="1963" y="2487"/>
                <a:ext cx="2" cy="1"/>
              </a:xfrm>
              <a:custGeom>
                <a:rect b="b" l="l" r="r" t="t"/>
                <a:pathLst>
                  <a:path extrusionOk="0" h="6" w="8">
                    <a:moveTo>
                      <a:pt x="7" y="0"/>
                    </a:moveTo>
                    <a:lnTo>
                      <a:pt x="8" y="2"/>
                    </a:lnTo>
                    <a:lnTo>
                      <a:pt x="8" y="6"/>
                    </a:lnTo>
                    <a:lnTo>
                      <a:pt x="3" y="6"/>
                    </a:lnTo>
                    <a:lnTo>
                      <a:pt x="0" y="1"/>
                    </a:lnTo>
                    <a:lnTo>
                      <a:pt x="7"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49" name="Google Shape;349;p21"/>
              <p:cNvSpPr/>
              <p:nvPr/>
            </p:nvSpPr>
            <p:spPr>
              <a:xfrm>
                <a:off x="1706" y="2430"/>
                <a:ext cx="427" cy="448"/>
              </a:xfrm>
              <a:custGeom>
                <a:rect b="b" l="l" r="r" t="t"/>
                <a:pathLst>
                  <a:path extrusionOk="0" h="2241" w="2135">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50" name="Google Shape;350;p21"/>
              <p:cNvSpPr/>
              <p:nvPr/>
            </p:nvSpPr>
            <p:spPr>
              <a:xfrm>
                <a:off x="1650" y="2350"/>
                <a:ext cx="132" cy="182"/>
              </a:xfrm>
              <a:custGeom>
                <a:rect b="b" l="l" r="r" t="t"/>
                <a:pathLst>
                  <a:path extrusionOk="0" h="909" w="663">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51" name="Google Shape;351;p21"/>
              <p:cNvSpPr/>
              <p:nvPr/>
            </p:nvSpPr>
            <p:spPr>
              <a:xfrm>
                <a:off x="1751" y="2592"/>
                <a:ext cx="132" cy="151"/>
              </a:xfrm>
              <a:custGeom>
                <a:rect b="b" l="l" r="r" t="t"/>
                <a:pathLst>
                  <a:path extrusionOk="0" h="754" w="658">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52" name="Google Shape;352;p21"/>
              <p:cNvSpPr/>
              <p:nvPr/>
            </p:nvSpPr>
            <p:spPr>
              <a:xfrm>
                <a:off x="1874" y="2831"/>
                <a:ext cx="59" cy="63"/>
              </a:xfrm>
              <a:custGeom>
                <a:rect b="b" l="l" r="r" t="t"/>
                <a:pathLst>
                  <a:path extrusionOk="0" h="314" w="292">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53" name="Google Shape;353;p21"/>
              <p:cNvSpPr/>
              <p:nvPr/>
            </p:nvSpPr>
            <p:spPr>
              <a:xfrm>
                <a:off x="1844" y="2396"/>
                <a:ext cx="53" cy="77"/>
              </a:xfrm>
              <a:custGeom>
                <a:rect b="b" l="l" r="r" t="t"/>
                <a:pathLst>
                  <a:path extrusionOk="0" h="386" w="265">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54" name="Google Shape;354;p21"/>
              <p:cNvSpPr/>
              <p:nvPr/>
            </p:nvSpPr>
            <p:spPr>
              <a:xfrm>
                <a:off x="1919" y="2425"/>
                <a:ext cx="32" cy="40"/>
              </a:xfrm>
              <a:custGeom>
                <a:rect b="b" l="l" r="r" t="t"/>
                <a:pathLst>
                  <a:path extrusionOk="0" h="200" w="157">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55" name="Google Shape;355;p21"/>
              <p:cNvSpPr/>
              <p:nvPr/>
            </p:nvSpPr>
            <p:spPr>
              <a:xfrm>
                <a:off x="1624" y="2488"/>
                <a:ext cx="137" cy="201"/>
              </a:xfrm>
              <a:custGeom>
                <a:rect b="b" l="l" r="r" t="t"/>
                <a:pathLst>
                  <a:path extrusionOk="0" h="1005" w="686">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56" name="Google Shape;356;p21"/>
              <p:cNvSpPr/>
              <p:nvPr/>
            </p:nvSpPr>
            <p:spPr>
              <a:xfrm>
                <a:off x="1711" y="2730"/>
                <a:ext cx="216" cy="429"/>
              </a:xfrm>
              <a:custGeom>
                <a:rect b="b" l="l" r="r" t="t"/>
                <a:pathLst>
                  <a:path extrusionOk="0" h="2146" w="1080">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57" name="Google Shape;357;p21"/>
              <p:cNvSpPr/>
              <p:nvPr/>
            </p:nvSpPr>
            <p:spPr>
              <a:xfrm>
                <a:off x="1763" y="3165"/>
                <a:ext cx="38" cy="45"/>
              </a:xfrm>
              <a:custGeom>
                <a:rect b="b" l="l" r="r" t="t"/>
                <a:pathLst>
                  <a:path extrusionOk="0" h="224" w="193">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58" name="Google Shape;358;p21"/>
              <p:cNvSpPr/>
              <p:nvPr/>
            </p:nvSpPr>
            <p:spPr>
              <a:xfrm>
                <a:off x="1879" y="2422"/>
                <a:ext cx="45" cy="45"/>
              </a:xfrm>
              <a:custGeom>
                <a:rect b="b" l="l" r="r" t="t"/>
                <a:pathLst>
                  <a:path extrusionOk="0" h="221" w="226">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59" name="Google Shape;359;p21"/>
              <p:cNvSpPr/>
              <p:nvPr/>
            </p:nvSpPr>
            <p:spPr>
              <a:xfrm rot="-1047951">
                <a:off x="1790" y="2357"/>
                <a:ext cx="4" cy="4"/>
              </a:xfrm>
              <a:custGeom>
                <a:rect b="b" l="l" r="r" t="t"/>
                <a:pathLst>
                  <a:path extrusionOk="0" h="93" w="18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60" name="Google Shape;360;p21"/>
              <p:cNvSpPr/>
              <p:nvPr/>
            </p:nvSpPr>
            <p:spPr>
              <a:xfrm rot="-1047951">
                <a:off x="1753" y="2352"/>
                <a:ext cx="3" cy="4"/>
              </a:xfrm>
              <a:custGeom>
                <a:rect b="b" l="l" r="r" t="t"/>
                <a:pathLst>
                  <a:path extrusionOk="0" h="102" w="101">
                    <a:moveTo>
                      <a:pt x="24" y="37"/>
                    </a:moveTo>
                    <a:lnTo>
                      <a:pt x="0" y="0"/>
                    </a:lnTo>
                    <a:lnTo>
                      <a:pt x="0" y="10"/>
                    </a:lnTo>
                    <a:lnTo>
                      <a:pt x="5" y="41"/>
                    </a:lnTo>
                    <a:lnTo>
                      <a:pt x="24" y="72"/>
                    </a:lnTo>
                    <a:lnTo>
                      <a:pt x="101" y="102"/>
                    </a:lnTo>
                    <a:lnTo>
                      <a:pt x="101" y="85"/>
                    </a:lnTo>
                    <a:lnTo>
                      <a:pt x="59" y="68"/>
                    </a:lnTo>
                    <a:lnTo>
                      <a:pt x="24" y="3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61" name="Google Shape;361;p21"/>
              <p:cNvSpPr/>
              <p:nvPr/>
            </p:nvSpPr>
            <p:spPr>
              <a:xfrm rot="-1047951">
                <a:off x="1758" y="2351"/>
                <a:ext cx="2" cy="4"/>
              </a:xfrm>
              <a:custGeom>
                <a:rect b="b" l="l" r="r" t="t"/>
                <a:pathLst>
                  <a:path extrusionOk="0" h="85" w="69">
                    <a:moveTo>
                      <a:pt x="20" y="17"/>
                    </a:moveTo>
                    <a:lnTo>
                      <a:pt x="0" y="0"/>
                    </a:lnTo>
                    <a:lnTo>
                      <a:pt x="13" y="26"/>
                    </a:lnTo>
                    <a:lnTo>
                      <a:pt x="38" y="51"/>
                    </a:lnTo>
                    <a:lnTo>
                      <a:pt x="52" y="82"/>
                    </a:lnTo>
                    <a:lnTo>
                      <a:pt x="62" y="85"/>
                    </a:lnTo>
                    <a:lnTo>
                      <a:pt x="69" y="38"/>
                    </a:lnTo>
                    <a:lnTo>
                      <a:pt x="52" y="23"/>
                    </a:lnTo>
                    <a:lnTo>
                      <a:pt x="20" y="1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362" name="Google Shape;362;p21"/>
            <p:cNvSpPr/>
            <p:nvPr/>
          </p:nvSpPr>
          <p:spPr>
            <a:xfrm>
              <a:off x="906840" y="1497087"/>
              <a:ext cx="32264" cy="36957"/>
            </a:xfrm>
            <a:custGeom>
              <a:rect b="b" l="l" r="r" t="t"/>
              <a:pathLst>
                <a:path extrusionOk="0" h="236" w="234">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63" name="Google Shape;363;p21"/>
            <p:cNvSpPr/>
            <p:nvPr/>
          </p:nvSpPr>
          <p:spPr>
            <a:xfrm>
              <a:off x="941163" y="1544266"/>
              <a:ext cx="43934" cy="21231"/>
            </a:xfrm>
            <a:custGeom>
              <a:rect b="b" l="l" r="r" t="t"/>
              <a:pathLst>
                <a:path extrusionOk="0" h="135" w="318">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64" name="Google Shape;364;p21"/>
            <p:cNvSpPr/>
            <p:nvPr/>
          </p:nvSpPr>
          <p:spPr>
            <a:xfrm>
              <a:off x="871831" y="1471925"/>
              <a:ext cx="29518" cy="36957"/>
            </a:xfrm>
            <a:custGeom>
              <a:rect b="b" l="l" r="r" t="t"/>
              <a:pathLst>
                <a:path extrusionOk="0" h="235" w="212">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65" name="Google Shape;365;p21"/>
            <p:cNvSpPr/>
            <p:nvPr/>
          </p:nvSpPr>
          <p:spPr>
            <a:xfrm>
              <a:off x="894484" y="1466421"/>
              <a:ext cx="8238" cy="22803"/>
            </a:xfrm>
            <a:custGeom>
              <a:rect b="b" l="l" r="r" t="t"/>
              <a:pathLst>
                <a:path extrusionOk="0" h="145" w="62">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66" name="Google Shape;366;p21"/>
            <p:cNvSpPr/>
            <p:nvPr/>
          </p:nvSpPr>
          <p:spPr>
            <a:xfrm>
              <a:off x="888306" y="1502591"/>
              <a:ext cx="17162" cy="11008"/>
            </a:xfrm>
            <a:custGeom>
              <a:rect b="b" l="l" r="r" t="t"/>
              <a:pathLst>
                <a:path extrusionOk="0" h="71" w="125">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67" name="Google Shape;367;p21"/>
            <p:cNvSpPr/>
            <p:nvPr/>
          </p:nvSpPr>
          <p:spPr>
            <a:xfrm>
              <a:off x="919883" y="1530898"/>
              <a:ext cx="24713" cy="25162"/>
            </a:xfrm>
            <a:custGeom>
              <a:rect b="b" l="l" r="r" t="t"/>
              <a:pathLst>
                <a:path extrusionOk="0" h="157" w="180">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68" name="Google Shape;368;p21"/>
            <p:cNvSpPr/>
            <p:nvPr/>
          </p:nvSpPr>
          <p:spPr>
            <a:xfrm>
              <a:off x="893111" y="1488437"/>
              <a:ext cx="45993" cy="26734"/>
            </a:xfrm>
            <a:custGeom>
              <a:rect b="b" l="l" r="r" t="t"/>
              <a:pathLst>
                <a:path extrusionOk="0" h="166" w="337">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69" name="Google Shape;369;p21"/>
            <p:cNvSpPr/>
            <p:nvPr/>
          </p:nvSpPr>
          <p:spPr>
            <a:xfrm>
              <a:off x="685113" y="1331176"/>
              <a:ext cx="227219" cy="169843"/>
            </a:xfrm>
            <a:custGeom>
              <a:rect b="b" l="l" r="r" t="t"/>
              <a:pathLst>
                <a:path extrusionOk="0" h="1083" w="1657">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370" name="Google Shape;370;p21"/>
            <p:cNvGrpSpPr/>
            <p:nvPr/>
          </p:nvGrpSpPr>
          <p:grpSpPr>
            <a:xfrm>
              <a:off x="300695" y="738299"/>
              <a:ext cx="763345" cy="666790"/>
              <a:chOff x="672" y="1356"/>
              <a:chExt cx="1112" cy="848"/>
            </a:xfrm>
          </p:grpSpPr>
          <p:grpSp>
            <p:nvGrpSpPr>
              <p:cNvPr id="371" name="Google Shape;371;p21"/>
              <p:cNvGrpSpPr/>
              <p:nvPr/>
            </p:nvGrpSpPr>
            <p:grpSpPr>
              <a:xfrm>
                <a:off x="672" y="1356"/>
                <a:ext cx="418" cy="413"/>
                <a:chOff x="672" y="1356"/>
                <a:chExt cx="418" cy="413"/>
              </a:xfrm>
            </p:grpSpPr>
            <p:sp>
              <p:nvSpPr>
                <p:cNvPr id="372" name="Google Shape;372;p21"/>
                <p:cNvSpPr/>
                <p:nvPr/>
              </p:nvSpPr>
              <p:spPr>
                <a:xfrm>
                  <a:off x="776" y="1738"/>
                  <a:ext cx="3" cy="7"/>
                </a:xfrm>
                <a:custGeom>
                  <a:rect b="b" l="l" r="r" t="t"/>
                  <a:pathLst>
                    <a:path extrusionOk="0" h="33" w="12">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73" name="Google Shape;373;p21"/>
                <p:cNvSpPr/>
                <p:nvPr/>
              </p:nvSpPr>
              <p:spPr>
                <a:xfrm>
                  <a:off x="833" y="1721"/>
                  <a:ext cx="6" cy="4"/>
                </a:xfrm>
                <a:custGeom>
                  <a:rect b="b" l="l" r="r" t="t"/>
                  <a:pathLst>
                    <a:path extrusionOk="0" h="18" w="27">
                      <a:moveTo>
                        <a:pt x="13" y="9"/>
                      </a:moveTo>
                      <a:lnTo>
                        <a:pt x="5" y="18"/>
                      </a:lnTo>
                      <a:lnTo>
                        <a:pt x="0" y="9"/>
                      </a:lnTo>
                      <a:lnTo>
                        <a:pt x="5" y="2"/>
                      </a:lnTo>
                      <a:lnTo>
                        <a:pt x="10" y="0"/>
                      </a:lnTo>
                      <a:lnTo>
                        <a:pt x="13" y="1"/>
                      </a:lnTo>
                      <a:lnTo>
                        <a:pt x="26" y="1"/>
                      </a:lnTo>
                      <a:lnTo>
                        <a:pt x="27" y="3"/>
                      </a:lnTo>
                      <a:lnTo>
                        <a:pt x="13" y="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74" name="Google Shape;374;p21"/>
                <p:cNvSpPr/>
                <p:nvPr/>
              </p:nvSpPr>
              <p:spPr>
                <a:xfrm>
                  <a:off x="817" y="1706"/>
                  <a:ext cx="29" cy="24"/>
                </a:xfrm>
                <a:custGeom>
                  <a:rect b="b" l="l" r="r" t="t"/>
                  <a:pathLst>
                    <a:path extrusionOk="0" h="117" w="145">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75" name="Google Shape;375;p21"/>
                <p:cNvSpPr/>
                <p:nvPr/>
              </p:nvSpPr>
              <p:spPr>
                <a:xfrm>
                  <a:off x="672" y="1356"/>
                  <a:ext cx="328" cy="411"/>
                </a:xfrm>
                <a:custGeom>
                  <a:rect b="b" l="l" r="r" t="t"/>
                  <a:pathLst>
                    <a:path extrusionOk="0" h="2054" w="1638">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76" name="Google Shape;376;p21"/>
                <p:cNvSpPr/>
                <p:nvPr/>
              </p:nvSpPr>
              <p:spPr>
                <a:xfrm>
                  <a:off x="999" y="1668"/>
                  <a:ext cx="91" cy="101"/>
                </a:xfrm>
                <a:custGeom>
                  <a:rect b="b" l="l" r="r" t="t"/>
                  <a:pathLst>
                    <a:path extrusionOk="0" h="507" w="456">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grpSp>
            <p:nvGrpSpPr>
              <p:cNvPr id="377" name="Google Shape;377;p21"/>
              <p:cNvGrpSpPr/>
              <p:nvPr/>
            </p:nvGrpSpPr>
            <p:grpSpPr>
              <a:xfrm>
                <a:off x="1149" y="1865"/>
                <a:ext cx="635" cy="339"/>
                <a:chOff x="1149" y="1865"/>
                <a:chExt cx="635" cy="339"/>
              </a:xfrm>
            </p:grpSpPr>
            <p:sp>
              <p:nvSpPr>
                <p:cNvPr id="378" name="Google Shape;378;p21"/>
                <p:cNvSpPr/>
                <p:nvPr/>
              </p:nvSpPr>
              <p:spPr>
                <a:xfrm>
                  <a:off x="1782" y="1939"/>
                  <a:ext cx="2" cy="3"/>
                </a:xfrm>
                <a:custGeom>
                  <a:rect b="b" l="l" r="r" t="t"/>
                  <a:pathLst>
                    <a:path extrusionOk="0" h="15" w="10">
                      <a:moveTo>
                        <a:pt x="5" y="0"/>
                      </a:moveTo>
                      <a:lnTo>
                        <a:pt x="2" y="3"/>
                      </a:lnTo>
                      <a:lnTo>
                        <a:pt x="1" y="10"/>
                      </a:lnTo>
                      <a:lnTo>
                        <a:pt x="0" y="15"/>
                      </a:lnTo>
                      <a:lnTo>
                        <a:pt x="5" y="10"/>
                      </a:lnTo>
                      <a:lnTo>
                        <a:pt x="8" y="10"/>
                      </a:lnTo>
                      <a:lnTo>
                        <a:pt x="8" y="6"/>
                      </a:lnTo>
                      <a:lnTo>
                        <a:pt x="10" y="1"/>
                      </a:lnTo>
                      <a:lnTo>
                        <a:pt x="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79" name="Google Shape;379;p21"/>
                <p:cNvSpPr/>
                <p:nvPr/>
              </p:nvSpPr>
              <p:spPr>
                <a:xfrm>
                  <a:off x="1782" y="1939"/>
                  <a:ext cx="2" cy="3"/>
                </a:xfrm>
                <a:custGeom>
                  <a:rect b="b" l="l" r="r" t="t"/>
                  <a:pathLst>
                    <a:path extrusionOk="0" h="15" w="10">
                      <a:moveTo>
                        <a:pt x="5" y="0"/>
                      </a:moveTo>
                      <a:lnTo>
                        <a:pt x="2" y="3"/>
                      </a:lnTo>
                      <a:lnTo>
                        <a:pt x="1" y="10"/>
                      </a:lnTo>
                      <a:lnTo>
                        <a:pt x="0" y="15"/>
                      </a:lnTo>
                      <a:lnTo>
                        <a:pt x="5" y="10"/>
                      </a:lnTo>
                      <a:lnTo>
                        <a:pt x="8" y="10"/>
                      </a:lnTo>
                      <a:lnTo>
                        <a:pt x="8" y="6"/>
                      </a:lnTo>
                      <a:lnTo>
                        <a:pt x="10" y="1"/>
                      </a:lnTo>
                      <a:lnTo>
                        <a:pt x="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80" name="Google Shape;380;p21"/>
                <p:cNvSpPr/>
                <p:nvPr/>
              </p:nvSpPr>
              <p:spPr>
                <a:xfrm>
                  <a:off x="1671" y="2027"/>
                  <a:ext cx="1" cy="1"/>
                </a:xfrm>
                <a:custGeom>
                  <a:rect b="b" l="l" r="r" t="t"/>
                  <a:pathLst>
                    <a:path extrusionOk="0" h="3" w="120000">
                      <a:moveTo>
                        <a:pt x="0" y="3"/>
                      </a:moveTo>
                      <a:lnTo>
                        <a:pt x="0" y="0"/>
                      </a:lnTo>
                      <a:lnTo>
                        <a:pt x="0" y="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81" name="Google Shape;381;p21"/>
                <p:cNvSpPr/>
                <p:nvPr/>
              </p:nvSpPr>
              <p:spPr>
                <a:xfrm>
                  <a:off x="1670" y="2025"/>
                  <a:ext cx="1" cy="1"/>
                </a:xfrm>
                <a:custGeom>
                  <a:rect b="b" l="l" r="r" t="t"/>
                  <a:pathLst>
                    <a:path extrusionOk="0" h="6" w="5">
                      <a:moveTo>
                        <a:pt x="3" y="2"/>
                      </a:moveTo>
                      <a:lnTo>
                        <a:pt x="0" y="0"/>
                      </a:lnTo>
                      <a:lnTo>
                        <a:pt x="3" y="2"/>
                      </a:lnTo>
                      <a:lnTo>
                        <a:pt x="5" y="6"/>
                      </a:lnTo>
                      <a:lnTo>
                        <a:pt x="3" y="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82" name="Google Shape;382;p21"/>
                <p:cNvSpPr/>
                <p:nvPr/>
              </p:nvSpPr>
              <p:spPr>
                <a:xfrm>
                  <a:off x="1149" y="1865"/>
                  <a:ext cx="633" cy="339"/>
                </a:xfrm>
                <a:custGeom>
                  <a:rect b="b" l="l" r="r" t="t"/>
                  <a:pathLst>
                    <a:path extrusionOk="0" h="1693" w="3166">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grpSp>
        <p:grpSp>
          <p:nvGrpSpPr>
            <p:cNvPr id="383" name="Google Shape;383;p21"/>
            <p:cNvGrpSpPr/>
            <p:nvPr/>
          </p:nvGrpSpPr>
          <p:grpSpPr>
            <a:xfrm>
              <a:off x="504574" y="426921"/>
              <a:ext cx="665181" cy="803607"/>
              <a:chOff x="969" y="960"/>
              <a:chExt cx="969" cy="1022"/>
            </a:xfrm>
          </p:grpSpPr>
          <p:sp>
            <p:nvSpPr>
              <p:cNvPr id="384" name="Google Shape;384;p21"/>
              <p:cNvSpPr/>
              <p:nvPr/>
            </p:nvSpPr>
            <p:spPr>
              <a:xfrm>
                <a:off x="1903" y="1791"/>
                <a:ext cx="1" cy="1"/>
              </a:xfrm>
              <a:custGeom>
                <a:rect b="b" l="l" r="r" t="t"/>
                <a:pathLst>
                  <a:path extrusionOk="0" h="2" w="3">
                    <a:moveTo>
                      <a:pt x="0" y="0"/>
                    </a:moveTo>
                    <a:lnTo>
                      <a:pt x="0" y="1"/>
                    </a:lnTo>
                    <a:lnTo>
                      <a:pt x="3" y="2"/>
                    </a:ln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85" name="Google Shape;385;p21"/>
              <p:cNvSpPr/>
              <p:nvPr/>
            </p:nvSpPr>
            <p:spPr>
              <a:xfrm>
                <a:off x="1865" y="1826"/>
                <a:ext cx="73" cy="84"/>
              </a:xfrm>
              <a:custGeom>
                <a:rect b="b" l="l" r="r" t="t"/>
                <a:pathLst>
                  <a:path extrusionOk="0" h="420" w="362">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86" name="Google Shape;386;p21"/>
              <p:cNvSpPr/>
              <p:nvPr/>
            </p:nvSpPr>
            <p:spPr>
              <a:xfrm>
                <a:off x="1108" y="1839"/>
                <a:ext cx="55" cy="43"/>
              </a:xfrm>
              <a:custGeom>
                <a:rect b="b" l="l" r="r" t="t"/>
                <a:pathLst>
                  <a:path extrusionOk="0" h="214" w="275">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87" name="Google Shape;387;p21"/>
              <p:cNvSpPr/>
              <p:nvPr/>
            </p:nvSpPr>
            <p:spPr>
              <a:xfrm>
                <a:off x="1425" y="1404"/>
                <a:ext cx="47" cy="44"/>
              </a:xfrm>
              <a:custGeom>
                <a:rect b="b" l="l" r="r" t="t"/>
                <a:pathLst>
                  <a:path extrusionOk="0" h="221" w="236">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88" name="Google Shape;388;p21"/>
              <p:cNvSpPr/>
              <p:nvPr/>
            </p:nvSpPr>
            <p:spPr>
              <a:xfrm>
                <a:off x="1134" y="1234"/>
                <a:ext cx="117" cy="130"/>
              </a:xfrm>
              <a:custGeom>
                <a:rect b="b" l="l" r="r" t="t"/>
                <a:pathLst>
                  <a:path extrusionOk="0" h="653" w="582">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89" name="Google Shape;389;p21"/>
              <p:cNvSpPr/>
              <p:nvPr/>
            </p:nvSpPr>
            <p:spPr>
              <a:xfrm>
                <a:off x="1210" y="1283"/>
                <a:ext cx="200" cy="164"/>
              </a:xfrm>
              <a:custGeom>
                <a:rect b="b" l="l" r="r" t="t"/>
                <a:pathLst>
                  <a:path extrusionOk="0" h="819" w="99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90" name="Google Shape;390;p21"/>
              <p:cNvSpPr/>
              <p:nvPr/>
            </p:nvSpPr>
            <p:spPr>
              <a:xfrm>
                <a:off x="1342" y="1267"/>
                <a:ext cx="27" cy="34"/>
              </a:xfrm>
              <a:custGeom>
                <a:rect b="b" l="l" r="r" t="t"/>
                <a:pathLst>
                  <a:path extrusionOk="0" h="167" w="13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91" name="Google Shape;391;p21"/>
              <p:cNvSpPr/>
              <p:nvPr/>
            </p:nvSpPr>
            <p:spPr>
              <a:xfrm>
                <a:off x="1392" y="1262"/>
                <a:ext cx="67" cy="97"/>
              </a:xfrm>
              <a:custGeom>
                <a:rect b="b" l="l" r="r" t="t"/>
                <a:pathLst>
                  <a:path extrusionOk="0" h="484" w="331">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92" name="Google Shape;392;p21"/>
              <p:cNvSpPr/>
              <p:nvPr/>
            </p:nvSpPr>
            <p:spPr>
              <a:xfrm>
                <a:off x="1388" y="1141"/>
                <a:ext cx="59" cy="76"/>
              </a:xfrm>
              <a:custGeom>
                <a:rect b="b" l="l" r="r" t="t"/>
                <a:pathLst>
                  <a:path extrusionOk="0" h="380" w="292">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93" name="Google Shape;393;p21"/>
              <p:cNvSpPr/>
              <p:nvPr/>
            </p:nvSpPr>
            <p:spPr>
              <a:xfrm>
                <a:off x="1225" y="1133"/>
                <a:ext cx="134" cy="107"/>
              </a:xfrm>
              <a:custGeom>
                <a:rect b="b" l="l" r="r" t="t"/>
                <a:pathLst>
                  <a:path extrusionOk="0" h="534" w="672">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94" name="Google Shape;394;p21"/>
              <p:cNvSpPr/>
              <p:nvPr/>
            </p:nvSpPr>
            <p:spPr>
              <a:xfrm>
                <a:off x="1168" y="1099"/>
                <a:ext cx="80" cy="82"/>
              </a:xfrm>
              <a:custGeom>
                <a:rect b="b" l="l" r="r" t="t"/>
                <a:pathLst>
                  <a:path extrusionOk="0" h="411" w="399">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95" name="Google Shape;395;p21"/>
              <p:cNvSpPr/>
              <p:nvPr/>
            </p:nvSpPr>
            <p:spPr>
              <a:xfrm>
                <a:off x="1271" y="1070"/>
                <a:ext cx="40" cy="39"/>
              </a:xfrm>
              <a:custGeom>
                <a:rect b="b" l="l" r="r" t="t"/>
                <a:pathLst>
                  <a:path extrusionOk="0" h="195" w="200">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96" name="Google Shape;396;p21"/>
              <p:cNvSpPr/>
              <p:nvPr/>
            </p:nvSpPr>
            <p:spPr>
              <a:xfrm>
                <a:off x="1271" y="1035"/>
                <a:ext cx="44" cy="26"/>
              </a:xfrm>
              <a:custGeom>
                <a:rect b="b" l="l" r="r" t="t"/>
                <a:pathLst>
                  <a:path extrusionOk="0" h="133" w="219">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97" name="Google Shape;397;p21"/>
              <p:cNvSpPr/>
              <p:nvPr/>
            </p:nvSpPr>
            <p:spPr>
              <a:xfrm>
                <a:off x="1461" y="1086"/>
                <a:ext cx="33" cy="21"/>
              </a:xfrm>
              <a:custGeom>
                <a:rect b="b" l="l" r="r" t="t"/>
                <a:pathLst>
                  <a:path extrusionOk="0" h="103" w="164">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98" name="Google Shape;398;p21"/>
              <p:cNvSpPr/>
              <p:nvPr/>
            </p:nvSpPr>
            <p:spPr>
              <a:xfrm>
                <a:off x="1452" y="1121"/>
                <a:ext cx="189" cy="119"/>
              </a:xfrm>
              <a:custGeom>
                <a:rect b="b" l="l" r="r" t="t"/>
                <a:pathLst>
                  <a:path extrusionOk="0" h="593" w="946">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399" name="Google Shape;399;p21"/>
              <p:cNvSpPr/>
              <p:nvPr/>
            </p:nvSpPr>
            <p:spPr>
              <a:xfrm>
                <a:off x="1457" y="1187"/>
                <a:ext cx="33" cy="46"/>
              </a:xfrm>
              <a:custGeom>
                <a:rect b="b" l="l" r="r" t="t"/>
                <a:pathLst>
                  <a:path extrusionOk="0" h="229" w="163">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00" name="Google Shape;400;p21"/>
              <p:cNvSpPr/>
              <p:nvPr/>
            </p:nvSpPr>
            <p:spPr>
              <a:xfrm>
                <a:off x="1559" y="1520"/>
                <a:ext cx="77" cy="70"/>
              </a:xfrm>
              <a:custGeom>
                <a:rect b="b" l="l" r="r" t="t"/>
                <a:pathLst>
                  <a:path extrusionOk="0" h="349" w="384">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01" name="Google Shape;401;p21"/>
              <p:cNvSpPr/>
              <p:nvPr/>
            </p:nvSpPr>
            <p:spPr>
              <a:xfrm>
                <a:off x="1668" y="1452"/>
                <a:ext cx="24" cy="32"/>
              </a:xfrm>
              <a:custGeom>
                <a:rect b="b" l="l" r="r" t="t"/>
                <a:pathLst>
                  <a:path extrusionOk="0" h="161" w="122">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02" name="Google Shape;402;p21"/>
              <p:cNvSpPr/>
              <p:nvPr/>
            </p:nvSpPr>
            <p:spPr>
              <a:xfrm>
                <a:off x="1628" y="1270"/>
                <a:ext cx="53" cy="38"/>
              </a:xfrm>
              <a:custGeom>
                <a:rect b="b" l="l" r="r" t="t"/>
                <a:pathLst>
                  <a:path extrusionOk="0" h="190" w="265">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03" name="Google Shape;403;p21"/>
              <p:cNvSpPr/>
              <p:nvPr/>
            </p:nvSpPr>
            <p:spPr>
              <a:xfrm>
                <a:off x="1527" y="1265"/>
                <a:ext cx="316" cy="356"/>
              </a:xfrm>
              <a:custGeom>
                <a:rect b="b" l="l" r="r" t="t"/>
                <a:pathLst>
                  <a:path extrusionOk="0" h="1779" w="1581">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04" name="Google Shape;404;p21"/>
              <p:cNvSpPr/>
              <p:nvPr/>
            </p:nvSpPr>
            <p:spPr>
              <a:xfrm>
                <a:off x="969" y="1334"/>
                <a:ext cx="937" cy="648"/>
              </a:xfrm>
              <a:custGeom>
                <a:rect b="b" l="l" r="r" t="t"/>
                <a:pathLst>
                  <a:path extrusionOk="0" h="3236" w="468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05" name="Google Shape;405;p21"/>
              <p:cNvSpPr/>
              <p:nvPr/>
            </p:nvSpPr>
            <p:spPr>
              <a:xfrm>
                <a:off x="1437" y="1025"/>
                <a:ext cx="39" cy="63"/>
              </a:xfrm>
              <a:custGeom>
                <a:rect b="b" l="l" r="r" t="t"/>
                <a:pathLst>
                  <a:path extrusionOk="0" h="316" w="197">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06" name="Google Shape;406;p21"/>
              <p:cNvSpPr/>
              <p:nvPr/>
            </p:nvSpPr>
            <p:spPr>
              <a:xfrm>
                <a:off x="1356" y="1000"/>
                <a:ext cx="74" cy="86"/>
              </a:xfrm>
              <a:custGeom>
                <a:rect b="b" l="l" r="r" t="t"/>
                <a:pathLst>
                  <a:path extrusionOk="0" h="430" w="368">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07" name="Google Shape;407;p21"/>
              <p:cNvSpPr/>
              <p:nvPr/>
            </p:nvSpPr>
            <p:spPr>
              <a:xfrm>
                <a:off x="1462" y="960"/>
                <a:ext cx="121" cy="112"/>
              </a:xfrm>
              <a:custGeom>
                <a:rect b="b" l="l" r="r" t="t"/>
                <a:pathLst>
                  <a:path extrusionOk="0" h="558" w="603">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08" name="Google Shape;408;p21"/>
              <p:cNvSpPr/>
              <p:nvPr/>
            </p:nvSpPr>
            <p:spPr>
              <a:xfrm>
                <a:off x="1532" y="960"/>
                <a:ext cx="206" cy="207"/>
              </a:xfrm>
              <a:custGeom>
                <a:rect b="b" l="l" r="r" t="t"/>
                <a:pathLst>
                  <a:path extrusionOk="0" h="1037" w="1028">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09" name="Google Shape;409;p21"/>
              <p:cNvSpPr/>
              <p:nvPr/>
            </p:nvSpPr>
            <p:spPr>
              <a:xfrm>
                <a:off x="1564" y="1153"/>
                <a:ext cx="6" cy="6"/>
              </a:xfrm>
              <a:custGeom>
                <a:rect b="b" l="l" r="r" t="t"/>
                <a:pathLst>
                  <a:path extrusionOk="0" h="30" w="30">
                    <a:moveTo>
                      <a:pt x="0" y="16"/>
                    </a:moveTo>
                    <a:lnTo>
                      <a:pt x="0" y="21"/>
                    </a:lnTo>
                    <a:lnTo>
                      <a:pt x="30" y="30"/>
                    </a:lnTo>
                    <a:lnTo>
                      <a:pt x="3" y="0"/>
                    </a:lnTo>
                    <a:lnTo>
                      <a:pt x="0"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10" name="Google Shape;410;p21"/>
              <p:cNvSpPr/>
              <p:nvPr/>
            </p:nvSpPr>
            <p:spPr>
              <a:xfrm>
                <a:off x="1564" y="1147"/>
                <a:ext cx="1" cy="6"/>
              </a:xfrm>
              <a:custGeom>
                <a:rect b="b" l="l" r="r" t="t"/>
                <a:pathLst>
                  <a:path extrusionOk="0" h="31" w="7">
                    <a:moveTo>
                      <a:pt x="5" y="11"/>
                    </a:moveTo>
                    <a:lnTo>
                      <a:pt x="0" y="0"/>
                    </a:lnTo>
                    <a:lnTo>
                      <a:pt x="0" y="24"/>
                    </a:lnTo>
                    <a:lnTo>
                      <a:pt x="5" y="31"/>
                    </a:lnTo>
                    <a:lnTo>
                      <a:pt x="7" y="27"/>
                    </a:lnTo>
                    <a:lnTo>
                      <a:pt x="5" y="1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11" name="Google Shape;411;p21"/>
              <p:cNvSpPr/>
              <p:nvPr/>
            </p:nvSpPr>
            <p:spPr>
              <a:xfrm>
                <a:off x="1031" y="1408"/>
                <a:ext cx="17" cy="23"/>
              </a:xfrm>
              <a:custGeom>
                <a:rect b="b" l="l" r="r" t="t"/>
                <a:pathLst>
                  <a:path extrusionOk="0" h="113" w="81">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12" name="Google Shape;412;p21"/>
              <p:cNvSpPr/>
              <p:nvPr/>
            </p:nvSpPr>
            <p:spPr>
              <a:xfrm>
                <a:off x="1024" y="1423"/>
                <a:ext cx="11" cy="11"/>
              </a:xfrm>
              <a:custGeom>
                <a:rect b="b" l="l" r="r" t="t"/>
                <a:pathLst>
                  <a:path extrusionOk="0" h="58" w="54">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413" name="Google Shape;413;p21"/>
            <p:cNvSpPr/>
            <p:nvPr/>
          </p:nvSpPr>
          <p:spPr>
            <a:xfrm rot="-514390">
              <a:off x="978232" y="1376782"/>
              <a:ext cx="5492" cy="3145"/>
            </a:xfrm>
            <a:custGeom>
              <a:rect b="b" l="l" r="r" t="t"/>
              <a:pathLst>
                <a:path extrusionOk="0" h="96" w="33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14" name="Google Shape;414;p21"/>
            <p:cNvSpPr/>
            <p:nvPr/>
          </p:nvSpPr>
          <p:spPr>
            <a:xfrm rot="-514390">
              <a:off x="987156" y="1377568"/>
              <a:ext cx="687" cy="7863"/>
            </a:xfrm>
            <a:custGeom>
              <a:rect b="b" l="l" r="r" t="t"/>
              <a:pathLst>
                <a:path extrusionOk="0" h="232" w="86">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15" name="Google Shape;415;p21"/>
            <p:cNvSpPr/>
            <p:nvPr/>
          </p:nvSpPr>
          <p:spPr>
            <a:xfrm rot="-514390">
              <a:off x="987156" y="1395653"/>
              <a:ext cx="1373" cy="787"/>
            </a:xfrm>
            <a:custGeom>
              <a:rect b="b" l="l" r="r" t="t"/>
              <a:pathLst>
                <a:path extrusionOk="0" h="28" w="73">
                  <a:moveTo>
                    <a:pt x="55" y="25"/>
                  </a:moveTo>
                  <a:lnTo>
                    <a:pt x="73" y="7"/>
                  </a:lnTo>
                  <a:lnTo>
                    <a:pt x="73" y="0"/>
                  </a:lnTo>
                  <a:lnTo>
                    <a:pt x="48" y="0"/>
                  </a:lnTo>
                  <a:lnTo>
                    <a:pt x="8" y="4"/>
                  </a:lnTo>
                  <a:lnTo>
                    <a:pt x="0" y="28"/>
                  </a:lnTo>
                  <a:lnTo>
                    <a:pt x="55" y="2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16" name="Google Shape;416;p21"/>
            <p:cNvSpPr/>
            <p:nvPr/>
          </p:nvSpPr>
          <p:spPr>
            <a:xfrm rot="-514390">
              <a:off x="983724" y="1394867"/>
              <a:ext cx="2746" cy="9436"/>
            </a:xfrm>
            <a:custGeom>
              <a:rect b="b" l="l" r="r" t="t"/>
              <a:pathLst>
                <a:path extrusionOk="0" h="291" w="175">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17" name="Google Shape;417;p21"/>
            <p:cNvSpPr/>
            <p:nvPr/>
          </p:nvSpPr>
          <p:spPr>
            <a:xfrm rot="-514390">
              <a:off x="987156" y="1405875"/>
              <a:ext cx="687" cy="4718"/>
            </a:xfrm>
            <a:custGeom>
              <a:rect b="b" l="l" r="r" t="t"/>
              <a:pathLst>
                <a:path extrusionOk="0" h="144" w="69">
                  <a:moveTo>
                    <a:pt x="0" y="70"/>
                  </a:moveTo>
                  <a:lnTo>
                    <a:pt x="47" y="0"/>
                  </a:lnTo>
                  <a:lnTo>
                    <a:pt x="69" y="118"/>
                  </a:lnTo>
                  <a:lnTo>
                    <a:pt x="59" y="144"/>
                  </a:lnTo>
                  <a:lnTo>
                    <a:pt x="17" y="128"/>
                  </a:lnTo>
                  <a:lnTo>
                    <a:pt x="0" y="7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18" name="Google Shape;418;p21"/>
            <p:cNvSpPr/>
            <p:nvPr/>
          </p:nvSpPr>
          <p:spPr>
            <a:xfrm rot="-514390">
              <a:off x="993334" y="1392508"/>
              <a:ext cx="687" cy="6290"/>
            </a:xfrm>
            <a:custGeom>
              <a:rect b="b" l="l" r="r" t="t"/>
              <a:pathLst>
                <a:path extrusionOk="0" h="192" w="52">
                  <a:moveTo>
                    <a:pt x="37" y="20"/>
                  </a:moveTo>
                  <a:lnTo>
                    <a:pt x="37" y="0"/>
                  </a:lnTo>
                  <a:lnTo>
                    <a:pt x="52" y="45"/>
                  </a:lnTo>
                  <a:lnTo>
                    <a:pt x="47" y="192"/>
                  </a:lnTo>
                  <a:lnTo>
                    <a:pt x="10" y="160"/>
                  </a:lnTo>
                  <a:lnTo>
                    <a:pt x="0" y="120"/>
                  </a:lnTo>
                  <a:lnTo>
                    <a:pt x="20" y="99"/>
                  </a:lnTo>
                  <a:lnTo>
                    <a:pt x="37" y="2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19" name="Google Shape;419;p21"/>
            <p:cNvSpPr/>
            <p:nvPr/>
          </p:nvSpPr>
          <p:spPr>
            <a:xfrm rot="-514390">
              <a:off x="996766" y="1398012"/>
              <a:ext cx="2060" cy="7077"/>
            </a:xfrm>
            <a:custGeom>
              <a:rect b="b" l="l" r="r" t="t"/>
              <a:pathLst>
                <a:path extrusionOk="0" h="212" w="146">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20" name="Google Shape;420;p21"/>
            <p:cNvSpPr/>
            <p:nvPr/>
          </p:nvSpPr>
          <p:spPr>
            <a:xfrm rot="-514390">
              <a:off x="1002945" y="1403516"/>
              <a:ext cx="1373" cy="1573"/>
            </a:xfrm>
            <a:custGeom>
              <a:rect b="b" l="l" r="r" t="t"/>
              <a:pathLst>
                <a:path extrusionOk="0" h="55" w="52">
                  <a:moveTo>
                    <a:pt x="20" y="0"/>
                  </a:moveTo>
                  <a:lnTo>
                    <a:pt x="3" y="28"/>
                  </a:lnTo>
                  <a:lnTo>
                    <a:pt x="0" y="55"/>
                  </a:lnTo>
                  <a:lnTo>
                    <a:pt x="35" y="52"/>
                  </a:lnTo>
                  <a:lnTo>
                    <a:pt x="52" y="0"/>
                  </a:lnTo>
                  <a:lnTo>
                    <a:pt x="2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21" name="Google Shape;421;p21"/>
            <p:cNvSpPr/>
            <p:nvPr/>
          </p:nvSpPr>
          <p:spPr>
            <a:xfrm rot="-514390">
              <a:off x="1000199" y="1410593"/>
              <a:ext cx="2060" cy="7863"/>
            </a:xfrm>
            <a:custGeom>
              <a:rect b="b" l="l" r="r" t="t"/>
              <a:pathLst>
                <a:path extrusionOk="0" h="232" w="117">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22" name="Google Shape;422;p21"/>
            <p:cNvSpPr/>
            <p:nvPr/>
          </p:nvSpPr>
          <p:spPr>
            <a:xfrm rot="-514390">
              <a:off x="1006377" y="1417670"/>
              <a:ext cx="2060" cy="7077"/>
            </a:xfrm>
            <a:custGeom>
              <a:rect b="b" l="l" r="r" t="t"/>
              <a:pathLst>
                <a:path extrusionOk="0" h="218" w="149">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23" name="Google Shape;423;p21"/>
            <p:cNvSpPr/>
            <p:nvPr/>
          </p:nvSpPr>
          <p:spPr>
            <a:xfrm rot="-514390">
              <a:off x="1011869" y="1422387"/>
              <a:ext cx="2060" cy="787"/>
            </a:xfrm>
            <a:custGeom>
              <a:rect b="b" l="l" r="r" t="t"/>
              <a:pathLst>
                <a:path extrusionOk="0" h="34" w="118">
                  <a:moveTo>
                    <a:pt x="118" y="34"/>
                  </a:moveTo>
                  <a:lnTo>
                    <a:pt x="100" y="3"/>
                  </a:lnTo>
                  <a:lnTo>
                    <a:pt x="56" y="0"/>
                  </a:lnTo>
                  <a:lnTo>
                    <a:pt x="0" y="24"/>
                  </a:lnTo>
                  <a:lnTo>
                    <a:pt x="52" y="17"/>
                  </a:lnTo>
                  <a:lnTo>
                    <a:pt x="90" y="34"/>
                  </a:lnTo>
                  <a:lnTo>
                    <a:pt x="118" y="3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24" name="Google Shape;424;p21"/>
            <p:cNvSpPr/>
            <p:nvPr/>
          </p:nvSpPr>
          <p:spPr>
            <a:xfrm rot="-514390">
              <a:off x="1016674" y="1425533"/>
              <a:ext cx="4119" cy="3145"/>
            </a:xfrm>
            <a:custGeom>
              <a:rect b="b" l="l" r="r" t="t"/>
              <a:pathLst>
                <a:path extrusionOk="0" h="103" w="248">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25" name="Google Shape;425;p21"/>
            <p:cNvSpPr/>
            <p:nvPr/>
          </p:nvSpPr>
          <p:spPr>
            <a:xfrm rot="-514390">
              <a:off x="1011182" y="1434182"/>
              <a:ext cx="2746" cy="4718"/>
            </a:xfrm>
            <a:custGeom>
              <a:rect b="b" l="l" r="r" t="t"/>
              <a:pathLst>
                <a:path extrusionOk="0" h="146" w="192">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26" name="Google Shape;426;p21"/>
            <p:cNvSpPr/>
            <p:nvPr/>
          </p:nvSpPr>
          <p:spPr>
            <a:xfrm rot="-514390">
              <a:off x="986470" y="1405089"/>
              <a:ext cx="1373" cy="2359"/>
            </a:xfrm>
            <a:custGeom>
              <a:rect b="b" l="l" r="r" t="t"/>
              <a:pathLst>
                <a:path extrusionOk="0" h="80" w="70">
                  <a:moveTo>
                    <a:pt x="42" y="0"/>
                  </a:moveTo>
                  <a:lnTo>
                    <a:pt x="0" y="55"/>
                  </a:lnTo>
                  <a:lnTo>
                    <a:pt x="4" y="80"/>
                  </a:lnTo>
                  <a:lnTo>
                    <a:pt x="42" y="57"/>
                  </a:lnTo>
                  <a:lnTo>
                    <a:pt x="70" y="9"/>
                  </a:lnTo>
                  <a:lnTo>
                    <a:pt x="42"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27" name="Google Shape;427;p21"/>
            <p:cNvSpPr/>
            <p:nvPr/>
          </p:nvSpPr>
          <p:spPr>
            <a:xfrm rot="-514390">
              <a:off x="972741" y="1397226"/>
              <a:ext cx="687" cy="3145"/>
            </a:xfrm>
            <a:custGeom>
              <a:rect b="b" l="l" r="r" t="t"/>
              <a:pathLst>
                <a:path extrusionOk="0" h="93" w="72">
                  <a:moveTo>
                    <a:pt x="72" y="7"/>
                  </a:moveTo>
                  <a:lnTo>
                    <a:pt x="57" y="0"/>
                  </a:lnTo>
                  <a:lnTo>
                    <a:pt x="0" y="79"/>
                  </a:lnTo>
                  <a:lnTo>
                    <a:pt x="7" y="93"/>
                  </a:lnTo>
                  <a:lnTo>
                    <a:pt x="72" y="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28" name="Google Shape;428;p21"/>
            <p:cNvSpPr/>
            <p:nvPr/>
          </p:nvSpPr>
          <p:spPr>
            <a:xfrm rot="-514390">
              <a:off x="971368" y="1401157"/>
              <a:ext cx="1373" cy="1573"/>
            </a:xfrm>
            <a:custGeom>
              <a:rect b="b" l="l" r="r" t="t"/>
              <a:pathLst>
                <a:path extrusionOk="0" h="36" w="56">
                  <a:moveTo>
                    <a:pt x="56" y="0"/>
                  </a:moveTo>
                  <a:lnTo>
                    <a:pt x="0" y="26"/>
                  </a:lnTo>
                  <a:lnTo>
                    <a:pt x="4" y="36"/>
                  </a:lnTo>
                  <a:lnTo>
                    <a:pt x="53" y="18"/>
                  </a:lnTo>
                  <a:lnTo>
                    <a:pt x="5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29" name="Google Shape;429;p21"/>
            <p:cNvSpPr/>
            <p:nvPr/>
          </p:nvSpPr>
          <p:spPr>
            <a:xfrm rot="-514390">
              <a:off x="967249" y="1402730"/>
              <a:ext cx="2746" cy="3145"/>
            </a:xfrm>
            <a:custGeom>
              <a:rect b="b" l="l" r="r" t="t"/>
              <a:pathLst>
                <a:path extrusionOk="0" h="70" w="155">
                  <a:moveTo>
                    <a:pt x="152" y="40"/>
                  </a:moveTo>
                  <a:lnTo>
                    <a:pt x="109" y="36"/>
                  </a:lnTo>
                  <a:lnTo>
                    <a:pt x="44" y="67"/>
                  </a:lnTo>
                  <a:lnTo>
                    <a:pt x="0" y="70"/>
                  </a:lnTo>
                  <a:lnTo>
                    <a:pt x="9" y="50"/>
                  </a:lnTo>
                  <a:lnTo>
                    <a:pt x="59" y="36"/>
                  </a:lnTo>
                  <a:lnTo>
                    <a:pt x="119" y="0"/>
                  </a:lnTo>
                  <a:lnTo>
                    <a:pt x="155" y="9"/>
                  </a:lnTo>
                  <a:lnTo>
                    <a:pt x="152" y="4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30" name="Google Shape;430;p21"/>
            <p:cNvSpPr/>
            <p:nvPr/>
          </p:nvSpPr>
          <p:spPr>
            <a:xfrm rot="-1047951">
              <a:off x="985783" y="1470353"/>
              <a:ext cx="10297" cy="8650"/>
            </a:xfrm>
            <a:custGeom>
              <a:rect b="b" l="l" r="r" t="t"/>
              <a:pathLst>
                <a:path extrusionOk="0" h="260" w="642">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31" name="Google Shape;431;p21"/>
            <p:cNvSpPr/>
            <p:nvPr/>
          </p:nvSpPr>
          <p:spPr>
            <a:xfrm rot="-1047951">
              <a:off x="1013928" y="1442045"/>
              <a:ext cx="16475" cy="25948"/>
            </a:xfrm>
            <a:custGeom>
              <a:rect b="b" l="l" r="r" t="t"/>
              <a:pathLst>
                <a:path extrusionOk="0" h="745" w="1080">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32" name="Google Shape;432;p21"/>
            <p:cNvSpPr/>
            <p:nvPr/>
          </p:nvSpPr>
          <p:spPr>
            <a:xfrm rot="-1047951">
              <a:off x="1063353" y="1457772"/>
              <a:ext cx="687" cy="787"/>
            </a:xfrm>
            <a:custGeom>
              <a:rect b="b" l="l" r="r" t="t"/>
              <a:pathLst>
                <a:path extrusionOk="0" h="53" w="56">
                  <a:moveTo>
                    <a:pt x="18" y="0"/>
                  </a:moveTo>
                  <a:lnTo>
                    <a:pt x="11" y="4"/>
                  </a:lnTo>
                  <a:lnTo>
                    <a:pt x="0" y="28"/>
                  </a:lnTo>
                  <a:lnTo>
                    <a:pt x="4" y="48"/>
                  </a:lnTo>
                  <a:lnTo>
                    <a:pt x="24" y="53"/>
                  </a:lnTo>
                  <a:lnTo>
                    <a:pt x="52" y="34"/>
                  </a:lnTo>
                  <a:lnTo>
                    <a:pt x="56" y="22"/>
                  </a:lnTo>
                  <a:lnTo>
                    <a:pt x="18"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33" name="Google Shape;433;p21"/>
            <p:cNvSpPr/>
            <p:nvPr/>
          </p:nvSpPr>
          <p:spPr>
            <a:xfrm rot="-1047951">
              <a:off x="1072964" y="1479002"/>
              <a:ext cx="1373" cy="5504"/>
            </a:xfrm>
            <a:custGeom>
              <a:rect b="b" l="l" r="r" t="t"/>
              <a:pathLst>
                <a:path extrusionOk="0" h="152" w="111">
                  <a:moveTo>
                    <a:pt x="4" y="0"/>
                  </a:moveTo>
                  <a:lnTo>
                    <a:pt x="32" y="7"/>
                  </a:lnTo>
                  <a:lnTo>
                    <a:pt x="66" y="41"/>
                  </a:lnTo>
                  <a:lnTo>
                    <a:pt x="111" y="138"/>
                  </a:lnTo>
                  <a:lnTo>
                    <a:pt x="105" y="145"/>
                  </a:lnTo>
                  <a:lnTo>
                    <a:pt x="66" y="152"/>
                  </a:lnTo>
                  <a:lnTo>
                    <a:pt x="49" y="138"/>
                  </a:lnTo>
                  <a:lnTo>
                    <a:pt x="7" y="47"/>
                  </a:lnTo>
                  <a:lnTo>
                    <a:pt x="0" y="23"/>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34" name="Google Shape;434;p21"/>
            <p:cNvSpPr/>
            <p:nvPr/>
          </p:nvSpPr>
          <p:spPr>
            <a:xfrm rot="-1047951">
              <a:off x="1083261" y="1517531"/>
              <a:ext cx="1373" cy="2359"/>
            </a:xfrm>
            <a:custGeom>
              <a:rect b="b" l="l" r="r" t="t"/>
              <a:pathLst>
                <a:path extrusionOk="0" h="63" w="86">
                  <a:moveTo>
                    <a:pt x="86" y="0"/>
                  </a:moveTo>
                  <a:lnTo>
                    <a:pt x="51" y="11"/>
                  </a:lnTo>
                  <a:lnTo>
                    <a:pt x="0" y="52"/>
                  </a:lnTo>
                  <a:lnTo>
                    <a:pt x="14" y="63"/>
                  </a:lnTo>
                  <a:lnTo>
                    <a:pt x="62" y="31"/>
                  </a:lnTo>
                  <a:lnTo>
                    <a:pt x="8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35" name="Google Shape;435;p21"/>
            <p:cNvSpPr/>
            <p:nvPr/>
          </p:nvSpPr>
          <p:spPr>
            <a:xfrm rot="-1047951">
              <a:off x="1080515" y="1524608"/>
              <a:ext cx="4119" cy="7863"/>
            </a:xfrm>
            <a:custGeom>
              <a:rect b="b" l="l" r="r" t="t"/>
              <a:pathLst>
                <a:path extrusionOk="0" h="245" w="287">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36" name="Google Shape;436;p21"/>
            <p:cNvSpPr/>
            <p:nvPr/>
          </p:nvSpPr>
          <p:spPr>
            <a:xfrm rot="-1047951">
              <a:off x="1005691" y="1445191"/>
              <a:ext cx="687" cy="1573"/>
            </a:xfrm>
            <a:custGeom>
              <a:rect b="b" l="l" r="r" t="t"/>
              <a:pathLst>
                <a:path extrusionOk="0" h="42" w="68">
                  <a:moveTo>
                    <a:pt x="26" y="0"/>
                  </a:moveTo>
                  <a:lnTo>
                    <a:pt x="39" y="0"/>
                  </a:lnTo>
                  <a:lnTo>
                    <a:pt x="68" y="20"/>
                  </a:lnTo>
                  <a:lnTo>
                    <a:pt x="63" y="42"/>
                  </a:lnTo>
                  <a:lnTo>
                    <a:pt x="14" y="42"/>
                  </a:lnTo>
                  <a:lnTo>
                    <a:pt x="5" y="34"/>
                  </a:lnTo>
                  <a:lnTo>
                    <a:pt x="0" y="20"/>
                  </a:lnTo>
                  <a:lnTo>
                    <a:pt x="5" y="9"/>
                  </a:lnTo>
                  <a:lnTo>
                    <a:pt x="17" y="9"/>
                  </a:lnTo>
                  <a:lnTo>
                    <a:pt x="2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437" name="Google Shape;437;p21"/>
            <p:cNvGrpSpPr/>
            <p:nvPr/>
          </p:nvGrpSpPr>
          <p:grpSpPr>
            <a:xfrm>
              <a:off x="999658" y="1445146"/>
              <a:ext cx="17555" cy="25250"/>
              <a:chOff x="1690" y="2255"/>
              <a:chExt cx="26" cy="32"/>
            </a:xfrm>
          </p:grpSpPr>
          <p:sp>
            <p:nvSpPr>
              <p:cNvPr id="438" name="Google Shape;438;p21"/>
              <p:cNvSpPr/>
              <p:nvPr/>
            </p:nvSpPr>
            <p:spPr>
              <a:xfrm rot="-1047951">
                <a:off x="1701" y="2270"/>
                <a:ext cx="3" cy="4"/>
              </a:xfrm>
              <a:custGeom>
                <a:rect b="b" l="l" r="r" t="t"/>
                <a:pathLst>
                  <a:path extrusionOk="0" h="83" w="147">
                    <a:moveTo>
                      <a:pt x="89" y="8"/>
                    </a:moveTo>
                    <a:lnTo>
                      <a:pt x="138" y="32"/>
                    </a:lnTo>
                    <a:lnTo>
                      <a:pt x="147" y="83"/>
                    </a:lnTo>
                    <a:lnTo>
                      <a:pt x="105" y="62"/>
                    </a:lnTo>
                    <a:lnTo>
                      <a:pt x="29" y="56"/>
                    </a:lnTo>
                    <a:lnTo>
                      <a:pt x="0" y="14"/>
                    </a:lnTo>
                    <a:lnTo>
                      <a:pt x="32" y="0"/>
                    </a:lnTo>
                    <a:lnTo>
                      <a:pt x="89" y="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39" name="Google Shape;439;p21"/>
              <p:cNvSpPr/>
              <p:nvPr/>
            </p:nvSpPr>
            <p:spPr>
              <a:xfrm rot="-1047951">
                <a:off x="1694" y="2257"/>
                <a:ext cx="18" cy="28"/>
              </a:xfrm>
              <a:custGeom>
                <a:rect b="b" l="l" r="r" t="t"/>
                <a:pathLst>
                  <a:path extrusionOk="0" h="627" w="87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440" name="Google Shape;440;p21"/>
            <p:cNvSpPr/>
            <p:nvPr/>
          </p:nvSpPr>
          <p:spPr>
            <a:xfrm rot="-1047951">
              <a:off x="1035895" y="1451481"/>
              <a:ext cx="6865" cy="6290"/>
            </a:xfrm>
            <a:custGeom>
              <a:rect b="b" l="l" r="r" t="t"/>
              <a:pathLst>
                <a:path extrusionOk="0" h="180" w="471">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41" name="Google Shape;441;p21"/>
            <p:cNvSpPr/>
            <p:nvPr/>
          </p:nvSpPr>
          <p:spPr>
            <a:xfrm>
              <a:off x="1077769" y="1497087"/>
              <a:ext cx="0" cy="2359"/>
            </a:xfrm>
            <a:custGeom>
              <a:rect b="b" l="l" r="r" t="t"/>
              <a:pathLst>
                <a:path extrusionOk="0" h="76" w="14">
                  <a:moveTo>
                    <a:pt x="0" y="0"/>
                  </a:moveTo>
                  <a:lnTo>
                    <a:pt x="0" y="7"/>
                  </a:lnTo>
                  <a:lnTo>
                    <a:pt x="0" y="76"/>
                  </a:lnTo>
                  <a:lnTo>
                    <a:pt x="0" y="59"/>
                  </a:ln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42" name="Google Shape;442;p21"/>
            <p:cNvSpPr/>
            <p:nvPr/>
          </p:nvSpPr>
          <p:spPr>
            <a:xfrm rot="-1047951">
              <a:off x="1066099" y="1464062"/>
              <a:ext cx="2060" cy="5504"/>
            </a:xfrm>
            <a:custGeom>
              <a:rect b="b" l="l" r="r" t="t"/>
              <a:pathLst>
                <a:path extrusionOk="0" h="163" w="17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43" name="Google Shape;443;p21"/>
            <p:cNvSpPr/>
            <p:nvPr/>
          </p:nvSpPr>
          <p:spPr>
            <a:xfrm>
              <a:off x="1046192" y="1449909"/>
              <a:ext cx="0" cy="787"/>
            </a:xfrm>
            <a:custGeom>
              <a:rect b="b" l="l" r="r" t="t"/>
              <a:pathLst>
                <a:path extrusionOk="0" h="39" w="28">
                  <a:moveTo>
                    <a:pt x="0" y="0"/>
                  </a:moveTo>
                  <a:lnTo>
                    <a:pt x="0" y="21"/>
                  </a:lnTo>
                  <a:lnTo>
                    <a:pt x="0" y="39"/>
                  </a:lnTo>
                  <a:lnTo>
                    <a:pt x="0" y="32"/>
                  </a:ln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44" name="Google Shape;444;p21"/>
            <p:cNvSpPr/>
            <p:nvPr/>
          </p:nvSpPr>
          <p:spPr>
            <a:xfrm rot="-1047951">
              <a:off x="1047565" y="1456199"/>
              <a:ext cx="687" cy="1573"/>
            </a:xfrm>
            <a:custGeom>
              <a:rect b="b" l="l" r="r" t="t"/>
              <a:pathLst>
                <a:path extrusionOk="0" h="34" w="42">
                  <a:moveTo>
                    <a:pt x="6" y="8"/>
                  </a:moveTo>
                  <a:lnTo>
                    <a:pt x="0" y="17"/>
                  </a:lnTo>
                  <a:lnTo>
                    <a:pt x="6" y="34"/>
                  </a:lnTo>
                  <a:lnTo>
                    <a:pt x="42" y="0"/>
                  </a:lnTo>
                  <a:lnTo>
                    <a:pt x="6" y="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45" name="Google Shape;445;p21"/>
            <p:cNvSpPr/>
            <p:nvPr/>
          </p:nvSpPr>
          <p:spPr>
            <a:xfrm rot="-1047951">
              <a:off x="1069531" y="1472711"/>
              <a:ext cx="1373" cy="3932"/>
            </a:xfrm>
            <a:custGeom>
              <a:rect b="b" l="l" r="r" t="t"/>
              <a:pathLst>
                <a:path extrusionOk="0" h="124" w="52">
                  <a:moveTo>
                    <a:pt x="18" y="0"/>
                  </a:moveTo>
                  <a:lnTo>
                    <a:pt x="0" y="0"/>
                  </a:lnTo>
                  <a:lnTo>
                    <a:pt x="0" y="86"/>
                  </a:lnTo>
                  <a:lnTo>
                    <a:pt x="14" y="124"/>
                  </a:lnTo>
                  <a:lnTo>
                    <a:pt x="42" y="124"/>
                  </a:lnTo>
                  <a:lnTo>
                    <a:pt x="52" y="90"/>
                  </a:lnTo>
                  <a:lnTo>
                    <a:pt x="49" y="20"/>
                  </a:lnTo>
                  <a:lnTo>
                    <a:pt x="18"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46" name="Google Shape;446;p21"/>
            <p:cNvSpPr/>
            <p:nvPr/>
          </p:nvSpPr>
          <p:spPr>
            <a:xfrm rot="-1047951">
              <a:off x="1077769" y="1509668"/>
              <a:ext cx="687" cy="2359"/>
            </a:xfrm>
            <a:custGeom>
              <a:rect b="b" l="l" r="r" t="t"/>
              <a:pathLst>
                <a:path extrusionOk="0" h="62" w="49">
                  <a:moveTo>
                    <a:pt x="49" y="0"/>
                  </a:moveTo>
                  <a:lnTo>
                    <a:pt x="17" y="14"/>
                  </a:lnTo>
                  <a:lnTo>
                    <a:pt x="0" y="62"/>
                  </a:lnTo>
                  <a:lnTo>
                    <a:pt x="38" y="41"/>
                  </a:lnTo>
                  <a:lnTo>
                    <a:pt x="49"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47" name="Google Shape;447;p21"/>
            <p:cNvSpPr/>
            <p:nvPr/>
          </p:nvSpPr>
          <p:spPr>
            <a:xfrm rot="-1047951">
              <a:off x="945968" y="1423174"/>
              <a:ext cx="50798" cy="38529"/>
            </a:xfrm>
            <a:custGeom>
              <a:rect b="b" l="l" r="r" t="t"/>
              <a:pathLst>
                <a:path extrusionOk="0" h="1123" w="3347">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48" name="Google Shape;448;p21"/>
            <p:cNvSpPr/>
            <p:nvPr/>
          </p:nvSpPr>
          <p:spPr>
            <a:xfrm rot="-1047951">
              <a:off x="954206" y="1443618"/>
              <a:ext cx="2060" cy="4718"/>
            </a:xfrm>
            <a:custGeom>
              <a:rect b="b" l="l" r="r" t="t"/>
              <a:pathLst>
                <a:path extrusionOk="0" h="156" w="165">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49" name="Google Shape;449;p21"/>
            <p:cNvSpPr/>
            <p:nvPr/>
          </p:nvSpPr>
          <p:spPr>
            <a:xfrm rot="-1047951">
              <a:off x="972741" y="1427892"/>
              <a:ext cx="4805" cy="7077"/>
            </a:xfrm>
            <a:custGeom>
              <a:rect b="b" l="l" r="r" t="t"/>
              <a:pathLst>
                <a:path extrusionOk="0" h="201" w="317">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50" name="Google Shape;450;p21"/>
            <p:cNvSpPr/>
            <p:nvPr/>
          </p:nvSpPr>
          <p:spPr>
            <a:xfrm>
              <a:off x="1058548" y="1456199"/>
              <a:ext cx="0" cy="2359"/>
            </a:xfrm>
            <a:custGeom>
              <a:rect b="b" l="l" r="r" t="t"/>
              <a:pathLst>
                <a:path extrusionOk="0" h="47" w="46">
                  <a:moveTo>
                    <a:pt x="0" y="2"/>
                  </a:moveTo>
                  <a:lnTo>
                    <a:pt x="0" y="0"/>
                  </a:lnTo>
                  <a:lnTo>
                    <a:pt x="0" y="30"/>
                  </a:lnTo>
                  <a:lnTo>
                    <a:pt x="0" y="47"/>
                  </a:lnTo>
                  <a:lnTo>
                    <a:pt x="0" y="42"/>
                  </a:lnTo>
                  <a:lnTo>
                    <a:pt x="0" y="10"/>
                  </a:lnTo>
                  <a:lnTo>
                    <a:pt x="0" y="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51" name="Google Shape;451;p21"/>
            <p:cNvSpPr/>
            <p:nvPr/>
          </p:nvSpPr>
          <p:spPr>
            <a:xfrm rot="-1047951">
              <a:off x="1076396" y="1489224"/>
              <a:ext cx="687" cy="3145"/>
            </a:xfrm>
            <a:custGeom>
              <a:rect b="b" l="l" r="r" t="t"/>
              <a:pathLst>
                <a:path extrusionOk="0" h="103" w="45">
                  <a:moveTo>
                    <a:pt x="25" y="0"/>
                  </a:moveTo>
                  <a:lnTo>
                    <a:pt x="0" y="97"/>
                  </a:lnTo>
                  <a:lnTo>
                    <a:pt x="25" y="103"/>
                  </a:lnTo>
                  <a:lnTo>
                    <a:pt x="45" y="94"/>
                  </a:lnTo>
                  <a:lnTo>
                    <a:pt x="45" y="62"/>
                  </a:lnTo>
                  <a:lnTo>
                    <a:pt x="39" y="20"/>
                  </a:lnTo>
                  <a:lnTo>
                    <a:pt x="2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452" name="Google Shape;452;p21"/>
            <p:cNvGrpSpPr/>
            <p:nvPr/>
          </p:nvGrpSpPr>
          <p:grpSpPr>
            <a:xfrm>
              <a:off x="1488959" y="745376"/>
              <a:ext cx="380300" cy="549630"/>
              <a:chOff x="4580731" y="1911697"/>
              <a:chExt cx="879476" cy="1109663"/>
            </a:xfrm>
          </p:grpSpPr>
          <p:sp>
            <p:nvSpPr>
              <p:cNvPr id="453" name="Google Shape;453;p21"/>
              <p:cNvSpPr/>
              <p:nvPr/>
            </p:nvSpPr>
            <p:spPr>
              <a:xfrm>
                <a:off x="4923631" y="2716560"/>
                <a:ext cx="133350" cy="65088"/>
              </a:xfrm>
              <a:custGeom>
                <a:rect b="b" l="l" r="r" t="t"/>
                <a:pathLst>
                  <a:path extrusionOk="0" h="205" w="420">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54" name="Google Shape;454;p21"/>
              <p:cNvSpPr/>
              <p:nvPr/>
            </p:nvSpPr>
            <p:spPr>
              <a:xfrm>
                <a:off x="4783931" y="2875310"/>
                <a:ext cx="7938" cy="4763"/>
              </a:xfrm>
              <a:custGeom>
                <a:rect b="b" l="l" r="r" t="t"/>
                <a:pathLst>
                  <a:path extrusionOk="0" h="13" w="21">
                    <a:moveTo>
                      <a:pt x="18" y="7"/>
                    </a:moveTo>
                    <a:lnTo>
                      <a:pt x="21" y="11"/>
                    </a:lnTo>
                    <a:lnTo>
                      <a:pt x="16" y="13"/>
                    </a:lnTo>
                    <a:lnTo>
                      <a:pt x="10" y="12"/>
                    </a:lnTo>
                    <a:lnTo>
                      <a:pt x="6" y="7"/>
                    </a:lnTo>
                    <a:lnTo>
                      <a:pt x="0" y="0"/>
                    </a:lnTo>
                    <a:lnTo>
                      <a:pt x="13" y="1"/>
                    </a:lnTo>
                    <a:lnTo>
                      <a:pt x="18" y="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55" name="Google Shape;455;p21"/>
              <p:cNvSpPr/>
              <p:nvPr/>
            </p:nvSpPr>
            <p:spPr>
              <a:xfrm>
                <a:off x="4925219" y="2757835"/>
                <a:ext cx="4763" cy="9525"/>
              </a:xfrm>
              <a:custGeom>
                <a:rect b="b" l="l" r="r" t="t"/>
                <a:pathLst>
                  <a:path extrusionOk="0" h="30" w="14">
                    <a:moveTo>
                      <a:pt x="8" y="30"/>
                    </a:moveTo>
                    <a:lnTo>
                      <a:pt x="14" y="23"/>
                    </a:lnTo>
                    <a:lnTo>
                      <a:pt x="14" y="12"/>
                    </a:lnTo>
                    <a:lnTo>
                      <a:pt x="13" y="5"/>
                    </a:lnTo>
                    <a:lnTo>
                      <a:pt x="4" y="0"/>
                    </a:lnTo>
                    <a:lnTo>
                      <a:pt x="2" y="8"/>
                    </a:lnTo>
                    <a:lnTo>
                      <a:pt x="0" y="18"/>
                    </a:lnTo>
                    <a:lnTo>
                      <a:pt x="8" y="3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456" name="Google Shape;456;p21"/>
              <p:cNvGrpSpPr/>
              <p:nvPr/>
            </p:nvGrpSpPr>
            <p:grpSpPr>
              <a:xfrm>
                <a:off x="4876006" y="2765772"/>
                <a:ext cx="204788" cy="242888"/>
                <a:chOff x="2589" y="1903"/>
                <a:chExt cx="129" cy="153"/>
              </a:xfrm>
            </p:grpSpPr>
            <p:sp>
              <p:nvSpPr>
                <p:cNvPr id="457" name="Google Shape;457;p21"/>
                <p:cNvSpPr/>
                <p:nvPr/>
              </p:nvSpPr>
              <p:spPr>
                <a:xfrm>
                  <a:off x="2653" y="2034"/>
                  <a:ext cx="34" cy="22"/>
                </a:xfrm>
                <a:custGeom>
                  <a:rect b="b" l="l" r="r" t="t"/>
                  <a:pathLst>
                    <a:path extrusionOk="0" h="110" w="172">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58" name="Google Shape;458;p21"/>
                <p:cNvSpPr/>
                <p:nvPr/>
              </p:nvSpPr>
              <p:spPr>
                <a:xfrm>
                  <a:off x="2606" y="1991"/>
                  <a:ext cx="16" cy="35"/>
                </a:xfrm>
                <a:custGeom>
                  <a:rect b="b" l="l" r="r" t="t"/>
                  <a:pathLst>
                    <a:path extrusionOk="0" h="173" w="82">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59" name="Google Shape;459;p21"/>
                <p:cNvSpPr/>
                <p:nvPr/>
              </p:nvSpPr>
              <p:spPr>
                <a:xfrm>
                  <a:off x="2589" y="1903"/>
                  <a:ext cx="129" cy="136"/>
                </a:xfrm>
                <a:custGeom>
                  <a:rect b="b" l="l" r="r" t="t"/>
                  <a:pathLst>
                    <a:path extrusionOk="0" h="681" w="645">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460" name="Google Shape;460;p21"/>
              <p:cNvSpPr/>
              <p:nvPr/>
            </p:nvSpPr>
            <p:spPr>
              <a:xfrm>
                <a:off x="4858544" y="2684810"/>
                <a:ext cx="11113" cy="17463"/>
              </a:xfrm>
              <a:custGeom>
                <a:rect b="b" l="l" r="r" t="t"/>
                <a:pathLst>
                  <a:path extrusionOk="0" h="53" w="38">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61" name="Google Shape;461;p21"/>
              <p:cNvSpPr/>
              <p:nvPr/>
            </p:nvSpPr>
            <p:spPr>
              <a:xfrm>
                <a:off x="4863306" y="2751485"/>
                <a:ext cx="77788" cy="44450"/>
              </a:xfrm>
              <a:custGeom>
                <a:rect b="b" l="l" r="r" t="t"/>
                <a:pathLst>
                  <a:path extrusionOk="0" h="142" w="241">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62" name="Google Shape;462;p21"/>
              <p:cNvSpPr/>
              <p:nvPr/>
            </p:nvSpPr>
            <p:spPr>
              <a:xfrm>
                <a:off x="4809331" y="2649885"/>
                <a:ext cx="58738" cy="50800"/>
              </a:xfrm>
              <a:custGeom>
                <a:rect b="b" l="l" r="r" t="t"/>
                <a:pathLst>
                  <a:path extrusionOk="0" h="161" w="188">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63" name="Google Shape;463;p21"/>
              <p:cNvSpPr/>
              <p:nvPr/>
            </p:nvSpPr>
            <p:spPr>
              <a:xfrm>
                <a:off x="4601369" y="2848322"/>
                <a:ext cx="217488" cy="173038"/>
              </a:xfrm>
              <a:custGeom>
                <a:rect b="b" l="l" r="r" t="t"/>
                <a:pathLst>
                  <a:path extrusionOk="0" h="545" w="687">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64" name="Google Shape;464;p21"/>
              <p:cNvSpPr/>
              <p:nvPr/>
            </p:nvSpPr>
            <p:spPr>
              <a:xfrm>
                <a:off x="4820444" y="2592735"/>
                <a:ext cx="63500" cy="76200"/>
              </a:xfrm>
              <a:custGeom>
                <a:rect b="b" l="l" r="r" t="t"/>
                <a:pathLst>
                  <a:path extrusionOk="0" h="239" w="196">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65" name="Google Shape;465;p21"/>
              <p:cNvSpPr/>
              <p:nvPr/>
            </p:nvSpPr>
            <p:spPr>
              <a:xfrm>
                <a:off x="4598194" y="2888010"/>
                <a:ext cx="55563" cy="112713"/>
              </a:xfrm>
              <a:custGeom>
                <a:rect b="b" l="l" r="r" t="t"/>
                <a:pathLst>
                  <a:path extrusionOk="0" h="356" w="177">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66" name="Google Shape;466;p21"/>
              <p:cNvSpPr/>
              <p:nvPr/>
            </p:nvSpPr>
            <p:spPr>
              <a:xfrm>
                <a:off x="4863306" y="2549872"/>
                <a:ext cx="155575" cy="207963"/>
              </a:xfrm>
              <a:custGeom>
                <a:rect b="b" l="l" r="r" t="t"/>
                <a:pathLst>
                  <a:path extrusionOk="0" h="659" w="490">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467" name="Google Shape;467;p21"/>
              <p:cNvGrpSpPr/>
              <p:nvPr/>
            </p:nvGrpSpPr>
            <p:grpSpPr>
              <a:xfrm>
                <a:off x="4679156" y="2659410"/>
                <a:ext cx="247650" cy="244475"/>
                <a:chOff x="2465" y="1836"/>
                <a:chExt cx="156" cy="154"/>
              </a:xfrm>
            </p:grpSpPr>
            <p:sp>
              <p:nvSpPr>
                <p:cNvPr id="468" name="Google Shape;468;p21"/>
                <p:cNvSpPr/>
                <p:nvPr/>
              </p:nvSpPr>
              <p:spPr>
                <a:xfrm>
                  <a:off x="2610" y="1966"/>
                  <a:ext cx="11" cy="24"/>
                </a:xfrm>
                <a:custGeom>
                  <a:rect b="b" l="l" r="r" t="t"/>
                  <a:pathLst>
                    <a:path extrusionOk="0" h="121" w="52">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69" name="Google Shape;469;p21"/>
                <p:cNvSpPr/>
                <p:nvPr/>
              </p:nvSpPr>
              <p:spPr>
                <a:xfrm>
                  <a:off x="2465" y="1836"/>
                  <a:ext cx="139" cy="140"/>
                </a:xfrm>
                <a:custGeom>
                  <a:rect b="b" l="l" r="r" t="t"/>
                  <a:pathLst>
                    <a:path extrusionOk="0" h="700" w="694">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grpSp>
            <p:nvGrpSpPr>
              <p:cNvPr id="470" name="Google Shape;470;p21"/>
              <p:cNvGrpSpPr/>
              <p:nvPr/>
            </p:nvGrpSpPr>
            <p:grpSpPr>
              <a:xfrm>
                <a:off x="4620419" y="2430810"/>
                <a:ext cx="171450" cy="258763"/>
                <a:chOff x="2428" y="1692"/>
                <a:chExt cx="108" cy="163"/>
              </a:xfrm>
            </p:grpSpPr>
            <p:sp>
              <p:nvSpPr>
                <p:cNvPr id="471" name="Google Shape;471;p21"/>
                <p:cNvSpPr/>
                <p:nvPr/>
              </p:nvSpPr>
              <p:spPr>
                <a:xfrm>
                  <a:off x="2450" y="1692"/>
                  <a:ext cx="86" cy="163"/>
                </a:xfrm>
                <a:custGeom>
                  <a:rect b="b" l="l" r="r" t="t"/>
                  <a:pathLst>
                    <a:path extrusionOk="0" h="814" w="430">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72" name="Google Shape;472;p21"/>
                <p:cNvSpPr/>
                <p:nvPr/>
              </p:nvSpPr>
              <p:spPr>
                <a:xfrm>
                  <a:off x="2428" y="1759"/>
                  <a:ext cx="28" cy="25"/>
                </a:xfrm>
                <a:custGeom>
                  <a:rect b="b" l="l" r="r" t="t"/>
                  <a:pathLst>
                    <a:path extrusionOk="0" h="126" w="140">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473" name="Google Shape;473;p21"/>
              <p:cNvSpPr/>
              <p:nvPr/>
            </p:nvSpPr>
            <p:spPr>
              <a:xfrm>
                <a:off x="4580731" y="2540347"/>
                <a:ext cx="74613" cy="109538"/>
              </a:xfrm>
              <a:custGeom>
                <a:rect b="b" l="l" r="r" t="t"/>
                <a:pathLst>
                  <a:path extrusionOk="0" h="345" w="233">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74" name="Google Shape;474;p21"/>
              <p:cNvSpPr/>
              <p:nvPr/>
            </p:nvSpPr>
            <p:spPr>
              <a:xfrm>
                <a:off x="5144294" y="2622897"/>
                <a:ext cx="315913" cy="209550"/>
              </a:xfrm>
              <a:custGeom>
                <a:rect b="b" l="l" r="r" t="t"/>
                <a:pathLst>
                  <a:path extrusionOk="0" h="658" w="995">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75" name="Google Shape;475;p21"/>
              <p:cNvSpPr/>
              <p:nvPr/>
            </p:nvSpPr>
            <p:spPr>
              <a:xfrm>
                <a:off x="5222081" y="2729260"/>
                <a:ext cx="60325" cy="76200"/>
              </a:xfrm>
              <a:custGeom>
                <a:rect b="b" l="l" r="r" t="t"/>
                <a:pathLst>
                  <a:path extrusionOk="0" h="239" w="187">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76" name="Google Shape;476;p21"/>
              <p:cNvSpPr/>
              <p:nvPr/>
            </p:nvSpPr>
            <p:spPr>
              <a:xfrm>
                <a:off x="5161756" y="2510185"/>
                <a:ext cx="169863" cy="142875"/>
              </a:xfrm>
              <a:custGeom>
                <a:rect b="b" l="l" r="r" t="t"/>
                <a:pathLst>
                  <a:path extrusionOk="0" h="452" w="53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477" name="Google Shape;477;p21"/>
              <p:cNvGrpSpPr/>
              <p:nvPr/>
            </p:nvGrpSpPr>
            <p:grpSpPr>
              <a:xfrm>
                <a:off x="5033169" y="2808635"/>
                <a:ext cx="68263" cy="68263"/>
                <a:chOff x="2688" y="1930"/>
                <a:chExt cx="43" cy="43"/>
              </a:xfrm>
            </p:grpSpPr>
            <p:sp>
              <p:nvSpPr>
                <p:cNvPr id="478" name="Google Shape;478;p21"/>
                <p:cNvSpPr/>
                <p:nvPr/>
              </p:nvSpPr>
              <p:spPr>
                <a:xfrm>
                  <a:off x="2688" y="1930"/>
                  <a:ext cx="43" cy="43"/>
                </a:xfrm>
                <a:custGeom>
                  <a:rect b="b" l="l" r="r" t="t"/>
                  <a:pathLst>
                    <a:path extrusionOk="0" h="216" w="215">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79" name="Google Shape;479;p21"/>
                <p:cNvSpPr/>
                <p:nvPr/>
              </p:nvSpPr>
              <p:spPr>
                <a:xfrm>
                  <a:off x="2703" y="1965"/>
                  <a:ext cx="15" cy="8"/>
                </a:xfrm>
                <a:custGeom>
                  <a:rect b="b" l="l" r="r" t="t"/>
                  <a:pathLst>
                    <a:path extrusionOk="0" h="42" w="75">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480" name="Google Shape;480;p21"/>
              <p:cNvSpPr/>
              <p:nvPr/>
            </p:nvSpPr>
            <p:spPr>
              <a:xfrm>
                <a:off x="5128419" y="2973735"/>
                <a:ext cx="39688" cy="41275"/>
              </a:xfrm>
              <a:custGeom>
                <a:rect b="b" l="l" r="r" t="t"/>
                <a:pathLst>
                  <a:path extrusionOk="0" h="131" w="128">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81" name="Google Shape;481;p21"/>
              <p:cNvSpPr/>
              <p:nvPr/>
            </p:nvSpPr>
            <p:spPr>
              <a:xfrm>
                <a:off x="5110956" y="2894360"/>
                <a:ext cx="111125" cy="93663"/>
              </a:xfrm>
              <a:custGeom>
                <a:rect b="b" l="l" r="r" t="t"/>
                <a:pathLst>
                  <a:path extrusionOk="0" h="293" w="352">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82" name="Google Shape;482;p21"/>
              <p:cNvSpPr/>
              <p:nvPr/>
            </p:nvSpPr>
            <p:spPr>
              <a:xfrm>
                <a:off x="5039519" y="2727672"/>
                <a:ext cx="117475" cy="69850"/>
              </a:xfrm>
              <a:custGeom>
                <a:rect b="b" l="l" r="r" t="t"/>
                <a:pathLst>
                  <a:path extrusionOk="0" h="223" w="369">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83" name="Google Shape;483;p21"/>
              <p:cNvSpPr/>
              <p:nvPr/>
            </p:nvSpPr>
            <p:spPr>
              <a:xfrm>
                <a:off x="5004594" y="2549872"/>
                <a:ext cx="173038" cy="163513"/>
              </a:xfrm>
              <a:custGeom>
                <a:rect b="b" l="l" r="r" t="t"/>
                <a:pathLst>
                  <a:path extrusionOk="0" h="511" w="545">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84" name="Google Shape;484;p21"/>
              <p:cNvSpPr/>
              <p:nvPr/>
            </p:nvSpPr>
            <p:spPr>
              <a:xfrm>
                <a:off x="5123656" y="2449860"/>
                <a:ext cx="128588" cy="76200"/>
              </a:xfrm>
              <a:custGeom>
                <a:rect b="b" l="l" r="r" t="t"/>
                <a:pathLst>
                  <a:path extrusionOk="0" h="240" w="406">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85" name="Google Shape;485;p21"/>
              <p:cNvSpPr/>
              <p:nvPr/>
            </p:nvSpPr>
            <p:spPr>
              <a:xfrm>
                <a:off x="4966494" y="2657822"/>
                <a:ext cx="120650" cy="71438"/>
              </a:xfrm>
              <a:custGeom>
                <a:rect b="b" l="l" r="r" t="t"/>
                <a:pathLst>
                  <a:path extrusionOk="0" h="222" w="378">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86" name="Google Shape;486;p21"/>
              <p:cNvSpPr/>
              <p:nvPr/>
            </p:nvSpPr>
            <p:spPr>
              <a:xfrm>
                <a:off x="5149056" y="2837210"/>
                <a:ext cx="109538" cy="68263"/>
              </a:xfrm>
              <a:custGeom>
                <a:rect b="b" l="l" r="r" t="t"/>
                <a:pathLst>
                  <a:path extrusionOk="0" h="215" w="346">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87" name="Google Shape;487;p21"/>
              <p:cNvSpPr/>
              <p:nvPr/>
            </p:nvSpPr>
            <p:spPr>
              <a:xfrm>
                <a:off x="4995069" y="2778472"/>
                <a:ext cx="101600" cy="87313"/>
              </a:xfrm>
              <a:custGeom>
                <a:rect b="b" l="l" r="r" t="t"/>
                <a:pathLst>
                  <a:path extrusionOk="0" h="276" w="322">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88" name="Google Shape;488;p21"/>
              <p:cNvSpPr/>
              <p:nvPr/>
            </p:nvSpPr>
            <p:spPr>
              <a:xfrm>
                <a:off x="5095081" y="2873722"/>
                <a:ext cx="31750" cy="68263"/>
              </a:xfrm>
              <a:custGeom>
                <a:rect b="b" l="l" r="r" t="t"/>
                <a:pathLst>
                  <a:path extrusionOk="0" h="215" w="97">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89" name="Google Shape;489;p21"/>
              <p:cNvSpPr/>
              <p:nvPr/>
            </p:nvSpPr>
            <p:spPr>
              <a:xfrm>
                <a:off x="5125244" y="2500660"/>
                <a:ext cx="100013" cy="76200"/>
              </a:xfrm>
              <a:custGeom>
                <a:rect b="b" l="l" r="r" t="t"/>
                <a:pathLst>
                  <a:path extrusionOk="0" h="244" w="317">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90" name="Google Shape;490;p21"/>
              <p:cNvSpPr/>
              <p:nvPr/>
            </p:nvSpPr>
            <p:spPr>
              <a:xfrm>
                <a:off x="5053806" y="2700685"/>
                <a:ext cx="95250" cy="47625"/>
              </a:xfrm>
              <a:custGeom>
                <a:rect b="b" l="l" r="r" t="t"/>
                <a:pathLst>
                  <a:path extrusionOk="0" h="149" w="304">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91" name="Google Shape;491;p21"/>
              <p:cNvSpPr/>
              <p:nvPr/>
            </p:nvSpPr>
            <p:spPr>
              <a:xfrm>
                <a:off x="4993481" y="2770535"/>
                <a:ext cx="53975" cy="39688"/>
              </a:xfrm>
              <a:custGeom>
                <a:rect b="b" l="l" r="r" t="t"/>
                <a:pathLst>
                  <a:path extrusionOk="0" h="123" w="17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92" name="Google Shape;492;p21"/>
              <p:cNvSpPr/>
              <p:nvPr/>
            </p:nvSpPr>
            <p:spPr>
              <a:xfrm>
                <a:off x="5117306" y="2881660"/>
                <a:ext cx="41275" cy="33338"/>
              </a:xfrm>
              <a:custGeom>
                <a:rect b="b" l="l" r="r" t="t"/>
                <a:pathLst>
                  <a:path extrusionOk="0" h="107" w="132">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93" name="Google Shape;493;p21"/>
              <p:cNvSpPr/>
              <p:nvPr/>
            </p:nvSpPr>
            <p:spPr>
              <a:xfrm>
                <a:off x="5110956" y="2734022"/>
                <a:ext cx="165100" cy="115888"/>
              </a:xfrm>
              <a:custGeom>
                <a:rect b="b" l="l" r="r" t="t"/>
                <a:pathLst>
                  <a:path extrusionOk="0" h="364" w="523">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94" name="Google Shape;494;p21"/>
              <p:cNvSpPr/>
              <p:nvPr/>
            </p:nvSpPr>
            <p:spPr>
              <a:xfrm>
                <a:off x="5166519" y="2397472"/>
                <a:ext cx="85725" cy="69850"/>
              </a:xfrm>
              <a:custGeom>
                <a:rect b="b" l="l" r="r" t="t"/>
                <a:pathLst>
                  <a:path extrusionOk="0" h="220" w="267">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95" name="Google Shape;495;p21"/>
              <p:cNvSpPr/>
              <p:nvPr/>
            </p:nvSpPr>
            <p:spPr>
              <a:xfrm>
                <a:off x="5117306" y="1964085"/>
                <a:ext cx="188913" cy="425450"/>
              </a:xfrm>
              <a:custGeom>
                <a:rect b="b" l="l" r="r" t="t"/>
                <a:pathLst>
                  <a:path extrusionOk="0" h="1339" w="593">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96" name="Google Shape;496;p21"/>
              <p:cNvSpPr/>
              <p:nvPr/>
            </p:nvSpPr>
            <p:spPr>
              <a:xfrm>
                <a:off x="4899819" y="2460972"/>
                <a:ext cx="49213" cy="90488"/>
              </a:xfrm>
              <a:custGeom>
                <a:rect b="b" l="l" r="r" t="t"/>
                <a:pathLst>
                  <a:path extrusionOk="0" h="284" w="15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97" name="Google Shape;497;p21"/>
              <p:cNvSpPr/>
              <p:nvPr/>
            </p:nvSpPr>
            <p:spPr>
              <a:xfrm>
                <a:off x="4847431" y="1911697"/>
                <a:ext cx="452438" cy="539750"/>
              </a:xfrm>
              <a:custGeom>
                <a:rect b="b" l="l" r="r" t="t"/>
                <a:pathLst>
                  <a:path extrusionOk="0" h="1701" w="1427">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498" name="Google Shape;498;p21"/>
              <p:cNvSpPr/>
              <p:nvPr/>
            </p:nvSpPr>
            <p:spPr>
              <a:xfrm>
                <a:off x="4952206" y="2013297"/>
                <a:ext cx="227013" cy="520700"/>
              </a:xfrm>
              <a:custGeom>
                <a:rect b="b" l="l" r="r" t="t"/>
                <a:pathLst>
                  <a:path extrusionOk="0" h="1640" w="715">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499" name="Google Shape;499;p21"/>
              <p:cNvGrpSpPr/>
              <p:nvPr/>
            </p:nvGrpSpPr>
            <p:grpSpPr>
              <a:xfrm>
                <a:off x="5080794" y="2788583"/>
                <a:ext cx="75600" cy="108000"/>
                <a:chOff x="4160739" y="2986112"/>
                <a:chExt cx="187325" cy="233362"/>
              </a:xfrm>
            </p:grpSpPr>
            <p:sp>
              <p:nvSpPr>
                <p:cNvPr id="500" name="Google Shape;500;p21"/>
                <p:cNvSpPr/>
                <p:nvPr/>
              </p:nvSpPr>
              <p:spPr>
                <a:xfrm>
                  <a:off x="4171851" y="2986112"/>
                  <a:ext cx="176213" cy="225425"/>
                </a:xfrm>
                <a:custGeom>
                  <a:rect b="b" l="l" r="r" t="t"/>
                  <a:pathLst>
                    <a:path extrusionOk="0" h="295" w="212">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01" name="Google Shape;501;p21"/>
                <p:cNvSpPr/>
                <p:nvPr/>
              </p:nvSpPr>
              <p:spPr>
                <a:xfrm>
                  <a:off x="4160739" y="3130574"/>
                  <a:ext cx="87313" cy="88900"/>
                </a:xfrm>
                <a:custGeom>
                  <a:rect b="b" l="l" r="r" t="t"/>
                  <a:pathLst>
                    <a:path extrusionOk="0" h="118" w="106">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grpSp>
        <p:grpSp>
          <p:nvGrpSpPr>
            <p:cNvPr id="502" name="Google Shape;502;p21"/>
            <p:cNvGrpSpPr/>
            <p:nvPr/>
          </p:nvGrpSpPr>
          <p:grpSpPr>
            <a:xfrm>
              <a:off x="1434729" y="1281639"/>
              <a:ext cx="517591" cy="663644"/>
              <a:chOff x="4455318" y="2994372"/>
              <a:chExt cx="1196974" cy="1339850"/>
            </a:xfrm>
          </p:grpSpPr>
          <p:sp>
            <p:nvSpPr>
              <p:cNvPr id="503" name="Google Shape;503;p21"/>
              <p:cNvSpPr/>
              <p:nvPr/>
            </p:nvSpPr>
            <p:spPr>
              <a:xfrm>
                <a:off x="4918868" y="3083272"/>
                <a:ext cx="276225" cy="265113"/>
              </a:xfrm>
              <a:custGeom>
                <a:rect b="b" l="l" r="r" t="t"/>
                <a:pathLst>
                  <a:path extrusionOk="0" h="832" w="871">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04" name="Google Shape;504;p21"/>
              <p:cNvSpPr/>
              <p:nvPr/>
            </p:nvSpPr>
            <p:spPr>
              <a:xfrm>
                <a:off x="4464843" y="3192809"/>
                <a:ext cx="146050" cy="127000"/>
              </a:xfrm>
              <a:custGeom>
                <a:rect b="b" l="l" r="r" t="t"/>
                <a:pathLst>
                  <a:path extrusionOk="0" h="401" w="459">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505" name="Google Shape;505;p21"/>
              <p:cNvGrpSpPr/>
              <p:nvPr/>
            </p:nvGrpSpPr>
            <p:grpSpPr>
              <a:xfrm>
                <a:off x="4455318" y="2994372"/>
                <a:ext cx="1196974" cy="1339850"/>
                <a:chOff x="4455318" y="2994372"/>
                <a:chExt cx="1196974" cy="1339850"/>
              </a:xfrm>
            </p:grpSpPr>
            <p:sp>
              <p:nvSpPr>
                <p:cNvPr id="506" name="Google Shape;506;p21"/>
                <p:cNvSpPr/>
                <p:nvPr/>
              </p:nvSpPr>
              <p:spPr>
                <a:xfrm>
                  <a:off x="4704556" y="3497609"/>
                  <a:ext cx="77788" cy="114300"/>
                </a:xfrm>
                <a:custGeom>
                  <a:rect b="b" l="l" r="r" t="t"/>
                  <a:pathLst>
                    <a:path extrusionOk="0" h="356" w="242">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07" name="Google Shape;507;p21"/>
                <p:cNvSpPr/>
                <p:nvPr/>
              </p:nvSpPr>
              <p:spPr>
                <a:xfrm>
                  <a:off x="4669631" y="3429347"/>
                  <a:ext cx="131763" cy="98425"/>
                </a:xfrm>
                <a:custGeom>
                  <a:rect b="b" l="l" r="r" t="t"/>
                  <a:pathLst>
                    <a:path extrusionOk="0" h="307" w="41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08" name="Google Shape;508;p21"/>
                <p:cNvSpPr/>
                <p:nvPr/>
              </p:nvSpPr>
              <p:spPr>
                <a:xfrm>
                  <a:off x="4906168" y="3469034"/>
                  <a:ext cx="133350" cy="195263"/>
                </a:xfrm>
                <a:custGeom>
                  <a:rect b="b" l="l" r="r" t="t"/>
                  <a:pathLst>
                    <a:path extrusionOk="0" h="615" w="420">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09" name="Google Shape;509;p21"/>
                <p:cNvSpPr/>
                <p:nvPr/>
              </p:nvSpPr>
              <p:spPr>
                <a:xfrm>
                  <a:off x="4772818" y="3475384"/>
                  <a:ext cx="52388" cy="107950"/>
                </a:xfrm>
                <a:custGeom>
                  <a:rect b="b" l="l" r="r" t="t"/>
                  <a:pathLst>
                    <a:path extrusionOk="0" h="340" w="166">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10" name="Google Shape;510;p21"/>
                <p:cNvSpPr/>
                <p:nvPr/>
              </p:nvSpPr>
              <p:spPr>
                <a:xfrm>
                  <a:off x="4991892" y="3275359"/>
                  <a:ext cx="187325" cy="287338"/>
                </a:xfrm>
                <a:custGeom>
                  <a:rect b="b" l="l" r="r" t="t"/>
                  <a:pathLst>
                    <a:path extrusionOk="0" h="905" w="588">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11" name="Google Shape;511;p21"/>
                <p:cNvSpPr/>
                <p:nvPr/>
              </p:nvSpPr>
              <p:spPr>
                <a:xfrm>
                  <a:off x="5395117" y="3373784"/>
                  <a:ext cx="114300" cy="103188"/>
                </a:xfrm>
                <a:custGeom>
                  <a:rect b="b" l="l" r="r" t="t"/>
                  <a:pathLst>
                    <a:path extrusionOk="0" h="324" w="360">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12" name="Google Shape;512;p21"/>
                <p:cNvSpPr/>
                <p:nvPr/>
              </p:nvSpPr>
              <p:spPr>
                <a:xfrm>
                  <a:off x="4548981" y="3245197"/>
                  <a:ext cx="282575" cy="269875"/>
                </a:xfrm>
                <a:custGeom>
                  <a:rect b="b" l="l" r="r" t="t"/>
                  <a:pathLst>
                    <a:path extrusionOk="0" h="851" w="89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13" name="Google Shape;513;p21"/>
                <p:cNvSpPr/>
                <p:nvPr/>
              </p:nvSpPr>
              <p:spPr>
                <a:xfrm>
                  <a:off x="4887118" y="2994372"/>
                  <a:ext cx="69850" cy="147638"/>
                </a:xfrm>
                <a:custGeom>
                  <a:rect b="b" l="l" r="r" t="t"/>
                  <a:pathLst>
                    <a:path extrusionOk="0" h="462" w="218">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14" name="Google Shape;514;p21"/>
                <p:cNvSpPr/>
                <p:nvPr/>
              </p:nvSpPr>
              <p:spPr>
                <a:xfrm>
                  <a:off x="5187155" y="3115022"/>
                  <a:ext cx="195263" cy="192088"/>
                </a:xfrm>
                <a:custGeom>
                  <a:rect b="b" l="l" r="r" t="t"/>
                  <a:pathLst>
                    <a:path extrusionOk="0" h="605" w="612">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15" name="Google Shape;515;p21"/>
                <p:cNvSpPr/>
                <p:nvPr/>
              </p:nvSpPr>
              <p:spPr>
                <a:xfrm>
                  <a:off x="4610893" y="2999134"/>
                  <a:ext cx="352425" cy="358775"/>
                </a:xfrm>
                <a:custGeom>
                  <a:rect b="b" l="l" r="r" t="t"/>
                  <a:pathLst>
                    <a:path extrusionOk="0" h="1129" w="1112">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16" name="Google Shape;516;p21"/>
                <p:cNvSpPr/>
                <p:nvPr/>
              </p:nvSpPr>
              <p:spPr>
                <a:xfrm>
                  <a:off x="4464843" y="3202334"/>
                  <a:ext cx="209550" cy="231775"/>
                </a:xfrm>
                <a:custGeom>
                  <a:rect b="b" l="l" r="r" t="t"/>
                  <a:pathLst>
                    <a:path extrusionOk="0" h="727" w="661">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17" name="Google Shape;517;p21"/>
                <p:cNvSpPr/>
                <p:nvPr/>
              </p:nvSpPr>
              <p:spPr>
                <a:xfrm>
                  <a:off x="4534693" y="3026122"/>
                  <a:ext cx="207963" cy="166688"/>
                </a:xfrm>
                <a:custGeom>
                  <a:rect b="b" l="l" r="r" t="t"/>
                  <a:pathLst>
                    <a:path extrusionOk="0" h="526" w="65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18" name="Google Shape;518;p21"/>
                <p:cNvSpPr/>
                <p:nvPr/>
              </p:nvSpPr>
              <p:spPr>
                <a:xfrm>
                  <a:off x="5474492" y="3484909"/>
                  <a:ext cx="177800" cy="234950"/>
                </a:xfrm>
                <a:custGeom>
                  <a:rect b="b" l="l" r="r" t="t"/>
                  <a:pathLst>
                    <a:path extrusionOk="0" h="740" w="561">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19" name="Google Shape;519;p21"/>
                <p:cNvSpPr/>
                <p:nvPr/>
              </p:nvSpPr>
              <p:spPr>
                <a:xfrm>
                  <a:off x="4761706" y="3272184"/>
                  <a:ext cx="276225" cy="215900"/>
                </a:xfrm>
                <a:custGeom>
                  <a:rect b="b" l="l" r="r" t="t"/>
                  <a:pathLst>
                    <a:path extrusionOk="0" h="678" w="872">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20" name="Google Shape;520;p21"/>
                <p:cNvSpPr/>
                <p:nvPr/>
              </p:nvSpPr>
              <p:spPr>
                <a:xfrm>
                  <a:off x="5334792" y="3432522"/>
                  <a:ext cx="261938" cy="198438"/>
                </a:xfrm>
                <a:custGeom>
                  <a:rect b="b" l="l" r="r" t="t"/>
                  <a:pathLst>
                    <a:path extrusionOk="0" h="626" w="824">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21" name="Google Shape;521;p21"/>
                <p:cNvSpPr/>
                <p:nvPr/>
              </p:nvSpPr>
              <p:spPr>
                <a:xfrm>
                  <a:off x="5296692" y="4153247"/>
                  <a:ext cx="20638" cy="28575"/>
                </a:xfrm>
                <a:custGeom>
                  <a:rect b="b" l="l" r="r" t="t"/>
                  <a:pathLst>
                    <a:path extrusionOk="0" h="90" w="67">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22" name="Google Shape;522;p21"/>
                <p:cNvSpPr/>
                <p:nvPr/>
              </p:nvSpPr>
              <p:spPr>
                <a:xfrm>
                  <a:off x="5045867" y="4083397"/>
                  <a:ext cx="285750" cy="250825"/>
                </a:xfrm>
                <a:custGeom>
                  <a:rect b="b" l="l" r="r" t="t"/>
                  <a:pathLst>
                    <a:path extrusionOk="0" h="791" w="898">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23" name="Google Shape;523;p21"/>
                <p:cNvSpPr/>
                <p:nvPr/>
              </p:nvSpPr>
              <p:spPr>
                <a:xfrm>
                  <a:off x="5330030" y="3854797"/>
                  <a:ext cx="55563" cy="138113"/>
                </a:xfrm>
                <a:custGeom>
                  <a:rect b="b" l="l" r="r" t="t"/>
                  <a:pathLst>
                    <a:path extrusionOk="0" h="431" w="175">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24" name="Google Shape;524;p21"/>
                <p:cNvSpPr/>
                <p:nvPr/>
              </p:nvSpPr>
              <p:spPr>
                <a:xfrm>
                  <a:off x="5511005" y="3904009"/>
                  <a:ext cx="123825" cy="247650"/>
                </a:xfrm>
                <a:custGeom>
                  <a:rect b="b" l="l" r="r" t="t"/>
                  <a:pathLst>
                    <a:path extrusionOk="0" h="776" w="391">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525" name="Google Shape;525;p21"/>
                <p:cNvGrpSpPr/>
                <p:nvPr/>
              </p:nvGrpSpPr>
              <p:grpSpPr>
                <a:xfrm>
                  <a:off x="4961730" y="3769072"/>
                  <a:ext cx="219075" cy="239713"/>
                  <a:chOff x="2643" y="2535"/>
                  <a:chExt cx="138" cy="151"/>
                </a:xfrm>
              </p:grpSpPr>
              <p:sp>
                <p:nvSpPr>
                  <p:cNvPr id="526" name="Google Shape;526;p21"/>
                  <p:cNvSpPr/>
                  <p:nvPr/>
                </p:nvSpPr>
                <p:spPr>
                  <a:xfrm>
                    <a:off x="2643" y="2550"/>
                    <a:ext cx="138" cy="136"/>
                  </a:xfrm>
                  <a:custGeom>
                    <a:rect b="b" l="l" r="r" t="t"/>
                    <a:pathLst>
                      <a:path extrusionOk="0" h="684" w="692">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27" name="Google Shape;527;p21"/>
                  <p:cNvSpPr/>
                  <p:nvPr/>
                </p:nvSpPr>
                <p:spPr>
                  <a:xfrm>
                    <a:off x="2647" y="2535"/>
                    <a:ext cx="11" cy="16"/>
                  </a:xfrm>
                  <a:custGeom>
                    <a:rect b="b" l="l" r="r" t="t"/>
                    <a:pathLst>
                      <a:path extrusionOk="0" h="78" w="56">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sp>
              <p:nvSpPr>
                <p:cNvPr id="528" name="Google Shape;528;p21"/>
                <p:cNvSpPr/>
                <p:nvPr/>
              </p:nvSpPr>
              <p:spPr>
                <a:xfrm>
                  <a:off x="5231605" y="4207222"/>
                  <a:ext cx="39688" cy="41275"/>
                </a:xfrm>
                <a:custGeom>
                  <a:rect b="b" l="l" r="r" t="t"/>
                  <a:pathLst>
                    <a:path extrusionOk="0" h="131" w="127">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29" name="Google Shape;529;p21"/>
                <p:cNvSpPr/>
                <p:nvPr/>
              </p:nvSpPr>
              <p:spPr>
                <a:xfrm>
                  <a:off x="5142705" y="3834159"/>
                  <a:ext cx="203200" cy="174625"/>
                </a:xfrm>
                <a:custGeom>
                  <a:rect b="b" l="l" r="r" t="t"/>
                  <a:pathLst>
                    <a:path extrusionOk="0" h="552" w="640">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30" name="Google Shape;530;p21"/>
                <p:cNvSpPr/>
                <p:nvPr/>
              </p:nvSpPr>
              <p:spPr>
                <a:xfrm>
                  <a:off x="5198267" y="3965922"/>
                  <a:ext cx="134938" cy="128588"/>
                </a:xfrm>
                <a:custGeom>
                  <a:rect b="b" l="l" r="r" t="t"/>
                  <a:pathLst>
                    <a:path extrusionOk="0" h="405" w="428">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31" name="Google Shape;531;p21"/>
                <p:cNvSpPr/>
                <p:nvPr/>
              </p:nvSpPr>
              <p:spPr>
                <a:xfrm>
                  <a:off x="4961730" y="3988147"/>
                  <a:ext cx="233363" cy="230188"/>
                </a:xfrm>
                <a:custGeom>
                  <a:rect b="b" l="l" r="r" t="t"/>
                  <a:pathLst>
                    <a:path extrusionOk="0" h="722" w="734">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32" name="Google Shape;532;p21"/>
                <p:cNvSpPr/>
                <p:nvPr/>
              </p:nvSpPr>
              <p:spPr>
                <a:xfrm>
                  <a:off x="5282405" y="3875434"/>
                  <a:ext cx="185738" cy="296863"/>
                </a:xfrm>
                <a:custGeom>
                  <a:rect b="b" l="l" r="r" t="t"/>
                  <a:pathLst>
                    <a:path extrusionOk="0" h="937" w="586">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33" name="Google Shape;533;p21"/>
                <p:cNvSpPr/>
                <p:nvPr/>
              </p:nvSpPr>
              <p:spPr>
                <a:xfrm>
                  <a:off x="5104605" y="4004022"/>
                  <a:ext cx="165100" cy="169863"/>
                </a:xfrm>
                <a:custGeom>
                  <a:rect b="b" l="l" r="r" t="t"/>
                  <a:pathLst>
                    <a:path extrusionOk="0" h="534" w="518">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34" name="Google Shape;534;p21"/>
                <p:cNvSpPr/>
                <p:nvPr/>
              </p:nvSpPr>
              <p:spPr>
                <a:xfrm>
                  <a:off x="4498181" y="3470622"/>
                  <a:ext cx="128588" cy="96838"/>
                </a:xfrm>
                <a:custGeom>
                  <a:rect b="b" l="l" r="r" t="t"/>
                  <a:pathLst>
                    <a:path extrusionOk="0" h="307" w="404">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35" name="Google Shape;535;p21"/>
                <p:cNvSpPr/>
                <p:nvPr/>
              </p:nvSpPr>
              <p:spPr>
                <a:xfrm>
                  <a:off x="5010942" y="3499197"/>
                  <a:ext cx="228600" cy="144463"/>
                </a:xfrm>
                <a:custGeom>
                  <a:rect b="b" l="l" r="r" t="t"/>
                  <a:pathLst>
                    <a:path extrusionOk="0" h="451" w="718">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36" name="Google Shape;536;p21"/>
                <p:cNvSpPr/>
                <p:nvPr/>
              </p:nvSpPr>
              <p:spPr>
                <a:xfrm>
                  <a:off x="4912518" y="3651597"/>
                  <a:ext cx="96838" cy="109538"/>
                </a:xfrm>
                <a:custGeom>
                  <a:rect b="b" l="l" r="r" t="t"/>
                  <a:pathLst>
                    <a:path extrusionOk="0" h="343" w="304">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37" name="Google Shape;537;p21"/>
                <p:cNvSpPr/>
                <p:nvPr/>
              </p:nvSpPr>
              <p:spPr>
                <a:xfrm>
                  <a:off x="4466431" y="3449984"/>
                  <a:ext cx="53975" cy="14288"/>
                </a:xfrm>
                <a:custGeom>
                  <a:rect b="b" l="l" r="r" t="t"/>
                  <a:pathLst>
                    <a:path extrusionOk="0" h="45" w="168">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38" name="Google Shape;538;p21"/>
                <p:cNvSpPr/>
                <p:nvPr/>
              </p:nvSpPr>
              <p:spPr>
                <a:xfrm>
                  <a:off x="4468018" y="3470622"/>
                  <a:ext cx="55563" cy="30163"/>
                </a:xfrm>
                <a:custGeom>
                  <a:rect b="b" l="l" r="r" t="t"/>
                  <a:pathLst>
                    <a:path extrusionOk="0" h="99" w="173">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39" name="Google Shape;539;p21"/>
                <p:cNvSpPr/>
                <p:nvPr/>
              </p:nvSpPr>
              <p:spPr>
                <a:xfrm>
                  <a:off x="4560093" y="3543647"/>
                  <a:ext cx="71438" cy="73025"/>
                </a:xfrm>
                <a:custGeom>
                  <a:rect b="b" l="l" r="r" t="t"/>
                  <a:pathLst>
                    <a:path extrusionOk="0" h="228" w="227">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40" name="Google Shape;540;p21"/>
                <p:cNvSpPr/>
                <p:nvPr/>
              </p:nvSpPr>
              <p:spPr>
                <a:xfrm>
                  <a:off x="4806156" y="3449984"/>
                  <a:ext cx="204788" cy="169863"/>
                </a:xfrm>
                <a:custGeom>
                  <a:rect b="b" l="l" r="r" t="t"/>
                  <a:pathLst>
                    <a:path extrusionOk="0" h="532" w="64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41" name="Google Shape;541;p21"/>
                <p:cNvSpPr/>
                <p:nvPr/>
              </p:nvSpPr>
              <p:spPr>
                <a:xfrm>
                  <a:off x="4952206" y="3627784"/>
                  <a:ext cx="133350" cy="152400"/>
                </a:xfrm>
                <a:custGeom>
                  <a:rect b="b" l="l" r="r" t="t"/>
                  <a:pathLst>
                    <a:path extrusionOk="0" h="479" w="417">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42" name="Google Shape;542;p21"/>
                <p:cNvSpPr/>
                <p:nvPr/>
              </p:nvSpPr>
              <p:spPr>
                <a:xfrm>
                  <a:off x="4922043" y="3653184"/>
                  <a:ext cx="33338" cy="22225"/>
                </a:xfrm>
                <a:custGeom>
                  <a:rect b="b" l="l" r="r" t="t"/>
                  <a:pathLst>
                    <a:path extrusionOk="0" h="69" w="107">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43" name="Google Shape;543;p21"/>
                <p:cNvSpPr/>
                <p:nvPr/>
              </p:nvSpPr>
              <p:spPr>
                <a:xfrm>
                  <a:off x="5268117" y="3732559"/>
                  <a:ext cx="28575" cy="34925"/>
                </a:xfrm>
                <a:custGeom>
                  <a:rect b="b" l="l" r="r" t="t"/>
                  <a:pathLst>
                    <a:path extrusionOk="0" h="114" w="93">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44" name="Google Shape;544;p21"/>
                <p:cNvSpPr/>
                <p:nvPr/>
              </p:nvSpPr>
              <p:spPr>
                <a:xfrm>
                  <a:off x="5277642" y="3619847"/>
                  <a:ext cx="92075" cy="96838"/>
                </a:xfrm>
                <a:custGeom>
                  <a:rect b="b" l="l" r="r" t="t"/>
                  <a:pathLst>
                    <a:path extrusionOk="0" h="302" w="289">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45" name="Google Shape;545;p21"/>
                <p:cNvSpPr/>
                <p:nvPr/>
              </p:nvSpPr>
              <p:spPr>
                <a:xfrm>
                  <a:off x="5264942" y="3710334"/>
                  <a:ext cx="33338" cy="30163"/>
                </a:xfrm>
                <a:custGeom>
                  <a:rect b="b" l="l" r="r" t="t"/>
                  <a:pathLst>
                    <a:path extrusionOk="0" h="96" w="104">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46" name="Google Shape;546;p21"/>
                <p:cNvSpPr/>
                <p:nvPr/>
              </p:nvSpPr>
              <p:spPr>
                <a:xfrm>
                  <a:off x="5350667" y="3611909"/>
                  <a:ext cx="138113" cy="160338"/>
                </a:xfrm>
                <a:custGeom>
                  <a:rect b="b" l="l" r="r" t="t"/>
                  <a:pathLst>
                    <a:path extrusionOk="0" h="504" w="435">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47" name="Google Shape;547;p21"/>
                <p:cNvSpPr/>
                <p:nvPr/>
              </p:nvSpPr>
              <p:spPr>
                <a:xfrm>
                  <a:off x="4455318" y="3399184"/>
                  <a:ext cx="107950" cy="77788"/>
                </a:xfrm>
                <a:custGeom>
                  <a:rect b="b" l="l" r="r" t="t"/>
                  <a:pathLst>
                    <a:path extrusionOk="0" h="244" w="3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48" name="Google Shape;548;p21"/>
                <p:cNvSpPr/>
                <p:nvPr/>
              </p:nvSpPr>
              <p:spPr>
                <a:xfrm>
                  <a:off x="5276055" y="3708747"/>
                  <a:ext cx="190500" cy="187325"/>
                </a:xfrm>
                <a:custGeom>
                  <a:rect b="b" l="l" r="r" t="t"/>
                  <a:pathLst>
                    <a:path extrusionOk="0" h="591" w="596">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49" name="Google Shape;549;p21"/>
                <p:cNvSpPr/>
                <p:nvPr/>
              </p:nvSpPr>
              <p:spPr>
                <a:xfrm>
                  <a:off x="4528343" y="3518247"/>
                  <a:ext cx="52388" cy="52388"/>
                </a:xfrm>
                <a:custGeom>
                  <a:rect b="b" l="l" r="r" t="t"/>
                  <a:pathLst>
                    <a:path extrusionOk="0" h="166" w="167">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50" name="Google Shape;550;p21"/>
                <p:cNvSpPr/>
                <p:nvPr/>
              </p:nvSpPr>
              <p:spPr>
                <a:xfrm>
                  <a:off x="4610893" y="3505547"/>
                  <a:ext cx="106363" cy="111125"/>
                </a:xfrm>
                <a:custGeom>
                  <a:rect b="b" l="l" r="r" t="t"/>
                  <a:pathLst>
                    <a:path extrusionOk="0" h="354" w="337">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51" name="Google Shape;551;p21"/>
                <p:cNvSpPr/>
                <p:nvPr/>
              </p:nvSpPr>
              <p:spPr>
                <a:xfrm>
                  <a:off x="4756943" y="3497609"/>
                  <a:ext cx="38100" cy="90488"/>
                </a:xfrm>
                <a:custGeom>
                  <a:rect b="b" l="l" r="r" t="t"/>
                  <a:pathLst>
                    <a:path extrusionOk="0" h="281" w="120">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52" name="Google Shape;552;p21"/>
                <p:cNvSpPr/>
                <p:nvPr/>
              </p:nvSpPr>
              <p:spPr>
                <a:xfrm>
                  <a:off x="4972842" y="3600797"/>
                  <a:ext cx="331788" cy="323850"/>
                </a:xfrm>
                <a:custGeom>
                  <a:rect b="b" l="l" r="r" t="t"/>
                  <a:pathLst>
                    <a:path extrusionOk="0" h="1018" w="1045">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53" name="Google Shape;553;p21"/>
                <p:cNvSpPr/>
                <p:nvPr/>
              </p:nvSpPr>
              <p:spPr>
                <a:xfrm>
                  <a:off x="5488780" y="3469034"/>
                  <a:ext cx="25400" cy="33338"/>
                </a:xfrm>
                <a:custGeom>
                  <a:rect b="b" l="l" r="r" t="t"/>
                  <a:pathLst>
                    <a:path extrusionOk="0" h="106" w="83">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nvGrpSpPr>
                <p:cNvPr id="554" name="Google Shape;554;p21"/>
                <p:cNvGrpSpPr/>
                <p:nvPr/>
              </p:nvGrpSpPr>
              <p:grpSpPr>
                <a:xfrm>
                  <a:off x="5141117" y="3280172"/>
                  <a:ext cx="289379" cy="349200"/>
                  <a:chOff x="3548063" y="12700"/>
                  <a:chExt cx="5667375" cy="6838950"/>
                </a:xfrm>
              </p:grpSpPr>
              <p:sp>
                <p:nvSpPr>
                  <p:cNvPr id="555" name="Google Shape;555;p21"/>
                  <p:cNvSpPr/>
                  <p:nvPr/>
                </p:nvSpPr>
                <p:spPr>
                  <a:xfrm>
                    <a:off x="4084638" y="3873500"/>
                    <a:ext cx="4257675" cy="2978150"/>
                  </a:xfrm>
                  <a:custGeom>
                    <a:rect b="b" l="l" r="r" t="t"/>
                    <a:pathLst>
                      <a:path extrusionOk="0" h="1876" w="2682">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sp>
                <p:nvSpPr>
                  <p:cNvPr id="556" name="Google Shape;556;p21"/>
                  <p:cNvSpPr/>
                  <p:nvPr/>
                </p:nvSpPr>
                <p:spPr>
                  <a:xfrm>
                    <a:off x="3548063" y="12700"/>
                    <a:ext cx="5667375" cy="4860925"/>
                  </a:xfrm>
                  <a:custGeom>
                    <a:rect b="b" l="l" r="r" t="t"/>
                    <a:pathLst>
                      <a:path extrusionOk="0" h="3062" w="3570">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1"/>
                      </a:solidFill>
                      <a:latin typeface="Calibri"/>
                      <a:ea typeface="Calibri"/>
                      <a:cs typeface="Calibri"/>
                      <a:sym typeface="Calibri"/>
                    </a:endParaRPr>
                  </a:p>
                </p:txBody>
              </p:sp>
            </p:grpSp>
          </p:grpSp>
        </p:grpSp>
      </p:grpSp>
      <p:sp>
        <p:nvSpPr>
          <p:cNvPr id="557" name="Google Shape;557;p21"/>
          <p:cNvSpPr txBox="1"/>
          <p:nvPr/>
        </p:nvSpPr>
        <p:spPr>
          <a:xfrm>
            <a:off x="4351424" y="603734"/>
            <a:ext cx="2902972" cy="98961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6"/>
              </a:buClr>
              <a:buSzPts val="1800"/>
              <a:buFont typeface="Arial"/>
              <a:buNone/>
            </a:pPr>
            <a:r>
              <a:rPr lang="id-ID" sz="1800">
                <a:solidFill>
                  <a:schemeClr val="accent6"/>
                </a:solidFill>
                <a:latin typeface="Calibri"/>
                <a:ea typeface="Calibri"/>
                <a:cs typeface="Calibri"/>
                <a:sym typeface="Calibri"/>
              </a:rPr>
              <a:t>GET AWAED (2010)</a:t>
            </a:r>
            <a:endParaRPr/>
          </a:p>
          <a:p>
            <a:pPr indent="0" lvl="0" marL="0" marR="0" rtl="0" algn="l">
              <a:spcBef>
                <a:spcPts val="220"/>
              </a:spcBef>
              <a:spcAft>
                <a:spcPts val="0"/>
              </a:spcAft>
              <a:buClr>
                <a:srgbClr val="A5A5A5"/>
              </a:buClr>
              <a:buSzPts val="1100"/>
              <a:buFont typeface="Arial"/>
              <a:buNone/>
            </a:pPr>
            <a:r>
              <a:rPr lang="id-ID" sz="1100">
                <a:solidFill>
                  <a:srgbClr val="A5A5A5"/>
                </a:solidFill>
                <a:latin typeface="Calibri"/>
                <a:ea typeface="Calibri"/>
                <a:cs typeface="Calibri"/>
                <a:sym typeface="Calibri"/>
              </a:rPr>
              <a:t>Lorem ipsum dolor sit amet, consectetur adipiscing elit. Fusce suscipit neque non libero aliquam</a:t>
            </a:r>
            <a:endParaRPr sz="1100">
              <a:solidFill>
                <a:srgbClr val="A5A5A5"/>
              </a:solidFill>
              <a:latin typeface="Calibri"/>
              <a:ea typeface="Calibri"/>
              <a:cs typeface="Calibri"/>
              <a:sym typeface="Calibri"/>
            </a:endParaRPr>
          </a:p>
        </p:txBody>
      </p:sp>
      <p:sp>
        <p:nvSpPr>
          <p:cNvPr id="558" name="Google Shape;558;p21"/>
          <p:cNvSpPr txBox="1"/>
          <p:nvPr/>
        </p:nvSpPr>
        <p:spPr>
          <a:xfrm>
            <a:off x="6499550" y="2852621"/>
            <a:ext cx="2902972" cy="98961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2"/>
              </a:buClr>
              <a:buSzPts val="1800"/>
              <a:buFont typeface="Arial"/>
              <a:buNone/>
            </a:pPr>
            <a:r>
              <a:rPr lang="id-ID" sz="1800">
                <a:solidFill>
                  <a:schemeClr val="dk2"/>
                </a:solidFill>
                <a:latin typeface="Calibri"/>
                <a:ea typeface="Calibri"/>
                <a:cs typeface="Calibri"/>
                <a:sym typeface="Calibri"/>
              </a:rPr>
              <a:t>TURN GLOBAL (2012)</a:t>
            </a:r>
            <a:endParaRPr/>
          </a:p>
          <a:p>
            <a:pPr indent="0" lvl="0" marL="0" marR="0" rtl="0" algn="l">
              <a:spcBef>
                <a:spcPts val="220"/>
              </a:spcBef>
              <a:spcAft>
                <a:spcPts val="0"/>
              </a:spcAft>
              <a:buClr>
                <a:srgbClr val="A5A5A5"/>
              </a:buClr>
              <a:buSzPts val="1100"/>
              <a:buFont typeface="Arial"/>
              <a:buNone/>
            </a:pPr>
            <a:r>
              <a:rPr lang="id-ID" sz="1100">
                <a:solidFill>
                  <a:srgbClr val="A5A5A5"/>
                </a:solidFill>
                <a:latin typeface="Calibri"/>
                <a:ea typeface="Calibri"/>
                <a:cs typeface="Calibri"/>
                <a:sym typeface="Calibri"/>
              </a:rPr>
              <a:t>Lorem ipsum dolor sit amet, consectetur adipiscing elit. Fusce suscipit neque non libero aliquam</a:t>
            </a:r>
            <a:endParaRPr sz="1100">
              <a:solidFill>
                <a:srgbClr val="A5A5A5"/>
              </a:solidFill>
              <a:latin typeface="Calibri"/>
              <a:ea typeface="Calibri"/>
              <a:cs typeface="Calibri"/>
              <a:sym typeface="Calibri"/>
            </a:endParaRPr>
          </a:p>
        </p:txBody>
      </p:sp>
      <p:sp>
        <p:nvSpPr>
          <p:cNvPr id="559" name="Google Shape;559;p21"/>
          <p:cNvSpPr txBox="1"/>
          <p:nvPr/>
        </p:nvSpPr>
        <p:spPr>
          <a:xfrm>
            <a:off x="5309715" y="5899160"/>
            <a:ext cx="2221437"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id-ID" sz="1800">
                <a:solidFill>
                  <a:srgbClr val="7F7F7F"/>
                </a:solidFill>
                <a:latin typeface="Open Sans"/>
                <a:ea typeface="Open Sans"/>
                <a:cs typeface="Open Sans"/>
                <a:sym typeface="Open Sans"/>
              </a:rPr>
              <a:t>Go</a:t>
            </a:r>
            <a:r>
              <a:rPr lang="id-ID" sz="1800">
                <a:solidFill>
                  <a:srgbClr val="7F7F7F"/>
                </a:solidFill>
                <a:latin typeface="Open Sans"/>
                <a:ea typeface="Open Sans"/>
                <a:cs typeface="Open Sans"/>
                <a:sym typeface="Open Sans"/>
              </a:rPr>
              <a:t> </a:t>
            </a:r>
            <a:r>
              <a:rPr b="1" lang="id-ID" sz="1800">
                <a:solidFill>
                  <a:srgbClr val="3F3F3F"/>
                </a:solidFill>
                <a:latin typeface="Open Sans"/>
                <a:ea typeface="Open Sans"/>
                <a:cs typeface="Open Sans"/>
                <a:sym typeface="Open Sans"/>
              </a:rPr>
              <a:t>International</a:t>
            </a:r>
            <a:endParaRPr b="1" sz="1800">
              <a:solidFill>
                <a:srgbClr val="3F3F3F"/>
              </a:solidFill>
              <a:latin typeface="Open Sans"/>
              <a:ea typeface="Open Sans"/>
              <a:cs typeface="Open Sans"/>
              <a:sym typeface="Open Sans"/>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89"/>
                                        </p:tgtEl>
                                        <p:attrNameLst>
                                          <p:attrName>style.visibility</p:attrName>
                                        </p:attrNameLst>
                                      </p:cBhvr>
                                      <p:to>
                                        <p:strVal val="visible"/>
                                      </p:to>
                                    </p:set>
                                    <p:animEffect filter="fade" transition="in">
                                      <p:cBhvr>
                                        <p:cTn dur="500"/>
                                        <p:tgtEl>
                                          <p:spTgt spid="189"/>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94"/>
                                        </p:tgtEl>
                                        <p:attrNameLst>
                                          <p:attrName>style.visibility</p:attrName>
                                        </p:attrNameLst>
                                      </p:cBhvr>
                                      <p:to>
                                        <p:strVal val="visible"/>
                                      </p:to>
                                    </p:set>
                                    <p:animEffect filter="fade" transition="in">
                                      <p:cBhvr>
                                        <p:cTn dur="500"/>
                                        <p:tgtEl>
                                          <p:spTgt spid="194"/>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200"/>
                                        </p:tgtEl>
                                        <p:attrNameLst>
                                          <p:attrName>style.visibility</p:attrName>
                                        </p:attrNameLst>
                                      </p:cBhvr>
                                      <p:to>
                                        <p:strVal val="visible"/>
                                      </p:to>
                                    </p:set>
                                    <p:anim calcmode="lin" valueType="num">
                                      <p:cBhvr additive="base">
                                        <p:cTn dur="500"/>
                                        <p:tgtEl>
                                          <p:spTgt spid="200"/>
                                        </p:tgtEl>
                                        <p:attrNameLst>
                                          <p:attrName>ppt_w</p:attrName>
                                        </p:attrNameLst>
                                      </p:cBhvr>
                                      <p:tavLst>
                                        <p:tav fmla="" tm="0">
                                          <p:val>
                                            <p:strVal val="0"/>
                                          </p:val>
                                        </p:tav>
                                        <p:tav fmla="" tm="100000">
                                          <p:val>
                                            <p:strVal val="#ppt_w"/>
                                          </p:val>
                                        </p:tav>
                                      </p:tavLst>
                                    </p:anim>
                                    <p:anim calcmode="lin" valueType="num">
                                      <p:cBhvr additive="base">
                                        <p:cTn dur="500"/>
                                        <p:tgtEl>
                                          <p:spTgt spid="200"/>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557"/>
                                        </p:tgtEl>
                                        <p:attrNameLst>
                                          <p:attrName>style.visibility</p:attrName>
                                        </p:attrNameLst>
                                      </p:cBhvr>
                                      <p:to>
                                        <p:strVal val="visible"/>
                                      </p:to>
                                    </p:set>
                                    <p:animEffect filter="fade" transition="in">
                                      <p:cBhvr>
                                        <p:cTn dur="500"/>
                                        <p:tgtEl>
                                          <p:spTgt spid="557"/>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91"/>
                                        </p:tgtEl>
                                        <p:attrNameLst>
                                          <p:attrName>style.visibility</p:attrName>
                                        </p:attrNameLst>
                                      </p:cBhvr>
                                      <p:to>
                                        <p:strVal val="visible"/>
                                      </p:to>
                                    </p:set>
                                    <p:animEffect filter="fade" transition="in">
                                      <p:cBhvr>
                                        <p:cTn dur="500"/>
                                        <p:tgtEl>
                                          <p:spTgt spid="191"/>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190"/>
                                        </p:tgtEl>
                                        <p:attrNameLst>
                                          <p:attrName>style.visibility</p:attrName>
                                        </p:attrNameLst>
                                      </p:cBhvr>
                                      <p:to>
                                        <p:strVal val="visible"/>
                                      </p:to>
                                    </p:set>
                                    <p:animEffect filter="fade" transition="in">
                                      <p:cBhvr>
                                        <p:cTn dur="500"/>
                                        <p:tgtEl>
                                          <p:spTgt spid="190"/>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97"/>
                                        </p:tgtEl>
                                        <p:attrNameLst>
                                          <p:attrName>style.visibility</p:attrName>
                                        </p:attrNameLst>
                                      </p:cBhvr>
                                      <p:to>
                                        <p:strVal val="visible"/>
                                      </p:to>
                                    </p:set>
                                    <p:animEffect filter="fade" transition="in">
                                      <p:cBhvr>
                                        <p:cTn dur="500"/>
                                        <p:tgtEl>
                                          <p:spTgt spid="197"/>
                                        </p:tgtEl>
                                      </p:cBhvr>
                                    </p:animEffect>
                                  </p:childTnLst>
                                </p:cTn>
                              </p:par>
                            </p:childTnLst>
                          </p:cTn>
                        </p:par>
                        <p:par>
                          <p:cTn fill="hold">
                            <p:stCondLst>
                              <p:cond delay="3500"/>
                            </p:stCondLst>
                            <p:childTnLst>
                              <p:par>
                                <p:cTn fill="hold" nodeType="afterEffect" presetClass="entr" presetID="23" presetSubtype="16">
                                  <p:stCondLst>
                                    <p:cond delay="0"/>
                                  </p:stCondLst>
                                  <p:childTnLst>
                                    <p:set>
                                      <p:cBhvr>
                                        <p:cTn dur="1" fill="hold">
                                          <p:stCondLst>
                                            <p:cond delay="0"/>
                                          </p:stCondLst>
                                        </p:cTn>
                                        <p:tgtEl>
                                          <p:spTgt spid="201"/>
                                        </p:tgtEl>
                                        <p:attrNameLst>
                                          <p:attrName>style.visibility</p:attrName>
                                        </p:attrNameLst>
                                      </p:cBhvr>
                                      <p:to>
                                        <p:strVal val="visible"/>
                                      </p:to>
                                    </p:set>
                                    <p:anim calcmode="lin" valueType="num">
                                      <p:cBhvr additive="base">
                                        <p:cTn dur="500"/>
                                        <p:tgtEl>
                                          <p:spTgt spid="201"/>
                                        </p:tgtEl>
                                        <p:attrNameLst>
                                          <p:attrName>ppt_w</p:attrName>
                                        </p:attrNameLst>
                                      </p:cBhvr>
                                      <p:tavLst>
                                        <p:tav fmla="" tm="0">
                                          <p:val>
                                            <p:strVal val="0"/>
                                          </p:val>
                                        </p:tav>
                                        <p:tav fmla="" tm="100000">
                                          <p:val>
                                            <p:strVal val="#ppt_w"/>
                                          </p:val>
                                        </p:tav>
                                      </p:tavLst>
                                    </p:anim>
                                    <p:anim calcmode="lin" valueType="num">
                                      <p:cBhvr additive="base">
                                        <p:cTn dur="500"/>
                                        <p:tgtEl>
                                          <p:spTgt spid="201"/>
                                        </p:tgtEl>
                                        <p:attrNameLst>
                                          <p:attrName>ppt_h</p:attrName>
                                        </p:attrNameLst>
                                      </p:cBhvr>
                                      <p:tavLst>
                                        <p:tav fmla="" tm="0">
                                          <p:val>
                                            <p:strVal val="0"/>
                                          </p:val>
                                        </p:tav>
                                        <p:tav fmla="" tm="100000">
                                          <p:val>
                                            <p:strVal val="#ppt_h"/>
                                          </p:val>
                                        </p:tav>
                                      </p:tavLst>
                                    </p:anim>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558"/>
                                        </p:tgtEl>
                                        <p:attrNameLst>
                                          <p:attrName>style.visibility</p:attrName>
                                        </p:attrNameLst>
                                      </p:cBhvr>
                                      <p:to>
                                        <p:strVal val="visible"/>
                                      </p:to>
                                    </p:set>
                                    <p:animEffect filter="fade" transition="in">
                                      <p:cBhvr>
                                        <p:cTn dur="500"/>
                                        <p:tgtEl>
                                          <p:spTgt spid="558"/>
                                        </p:tgtEl>
                                      </p:cBhvr>
                                    </p:animEffect>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192"/>
                                        </p:tgtEl>
                                        <p:attrNameLst>
                                          <p:attrName>style.visibility</p:attrName>
                                        </p:attrNameLst>
                                      </p:cBhvr>
                                      <p:to>
                                        <p:strVal val="visible"/>
                                      </p:to>
                                    </p:set>
                                    <p:animEffect filter="fade" transition="in">
                                      <p:cBhvr>
                                        <p:cTn dur="500"/>
                                        <p:tgtEl>
                                          <p:spTgt spid="192"/>
                                        </p:tgtEl>
                                      </p:cBhvr>
                                    </p:animEffect>
                                  </p:childTnLst>
                                </p:cTn>
                              </p:par>
                              <p:par>
                                <p:cTn fill="hold" nodeType="withEffect" presetClass="entr" presetID="10" presetSubtype="0">
                                  <p:stCondLst>
                                    <p:cond delay="1500"/>
                                  </p:stCondLst>
                                  <p:childTnLst>
                                    <p:set>
                                      <p:cBhvr>
                                        <p:cTn dur="1" fill="hold">
                                          <p:stCondLst>
                                            <p:cond delay="0"/>
                                          </p:stCondLst>
                                        </p:cTn>
                                        <p:tgtEl>
                                          <p:spTgt spid="559"/>
                                        </p:tgtEl>
                                        <p:attrNameLst>
                                          <p:attrName>style.visibility</p:attrName>
                                        </p:attrNameLst>
                                      </p:cBhvr>
                                      <p:to>
                                        <p:strVal val="visible"/>
                                      </p:to>
                                    </p:set>
                                    <p:animEffect filter="fade" transition="in">
                                      <p:cBhvr>
                                        <p:cTn dur="1000"/>
                                        <p:tgtEl>
                                          <p:spTgt spid="55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63" name="Shape 563"/>
        <p:cNvGrpSpPr/>
        <p:nvPr/>
      </p:nvGrpSpPr>
      <p:grpSpPr>
        <a:xfrm>
          <a:off x="0" y="0"/>
          <a:ext cx="0" cy="0"/>
          <a:chOff x="0" y="0"/>
          <a:chExt cx="0" cy="0"/>
        </a:xfrm>
      </p:grpSpPr>
      <p:pic>
        <p:nvPicPr>
          <p:cNvPr id="564" name="Google Shape;564;p22"/>
          <p:cNvPicPr preferRelativeResize="0"/>
          <p:nvPr>
            <p:ph idx="2" type="pic"/>
          </p:nvPr>
        </p:nvPicPr>
        <p:blipFill rotWithShape="1">
          <a:blip r:embed="rId3">
            <a:alphaModFix/>
          </a:blip>
          <a:srcRect b="8414" l="0" r="0" t="8414"/>
          <a:stretch/>
        </p:blipFill>
        <p:spPr>
          <a:xfrm>
            <a:off x="1081799" y="1390918"/>
            <a:ext cx="10046748" cy="4700789"/>
          </a:xfrm>
          <a:prstGeom prst="rect">
            <a:avLst/>
          </a:prstGeom>
          <a:noFill/>
          <a:ln>
            <a:noFill/>
          </a:ln>
        </p:spPr>
      </p:pic>
      <p:sp>
        <p:nvSpPr>
          <p:cNvPr id="565" name="Google Shape;565;p22"/>
          <p:cNvSpPr txBox="1"/>
          <p:nvPr/>
        </p:nvSpPr>
        <p:spPr>
          <a:xfrm>
            <a:off x="11665052" y="6432882"/>
            <a:ext cx="36740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lang="id-ID" sz="1400">
                <a:solidFill>
                  <a:schemeClr val="lt1"/>
                </a:solidFill>
                <a:latin typeface="Calibri"/>
                <a:ea typeface="Calibri"/>
                <a:cs typeface="Calibri"/>
                <a:sym typeface="Calibri"/>
              </a:rPr>
              <a:t>‹#›</a:t>
            </a:fld>
            <a:endParaRPr sz="1400">
              <a:solidFill>
                <a:schemeClr val="lt1"/>
              </a:solidFill>
              <a:latin typeface="Calibri"/>
              <a:ea typeface="Calibri"/>
              <a:cs typeface="Calibri"/>
              <a:sym typeface="Calibri"/>
            </a:endParaRPr>
          </a:p>
        </p:txBody>
      </p:sp>
      <p:sp>
        <p:nvSpPr>
          <p:cNvPr id="566" name="Google Shape;566;p22"/>
          <p:cNvSpPr txBox="1"/>
          <p:nvPr/>
        </p:nvSpPr>
        <p:spPr>
          <a:xfrm>
            <a:off x="3625133" y="0"/>
            <a:ext cx="4960080" cy="1015663"/>
          </a:xfrm>
          <a:prstGeom prst="rect">
            <a:avLst/>
          </a:prstGeom>
          <a:noFill/>
          <a:ln>
            <a:noFill/>
          </a:ln>
        </p:spPr>
        <p:txBody>
          <a:bodyPr anchorCtr="0" anchor="t" bIns="45700" lIns="91425" spcFirstLastPara="1" rIns="91425" wrap="square" tIns="45700">
            <a:noAutofit/>
          </a:bodyPr>
          <a:lstStyle/>
          <a:p>
            <a:pPr indent="0" lvl="0" marL="0" marR="0" rtl="0" algn="ctr">
              <a:lnSpc>
                <a:spcPct val="150000"/>
              </a:lnSpc>
              <a:spcBef>
                <a:spcPts val="0"/>
              </a:spcBef>
              <a:spcAft>
                <a:spcPts val="0"/>
              </a:spcAft>
              <a:buClr>
                <a:srgbClr val="7F7F7F"/>
              </a:buClr>
              <a:buSzPts val="4000"/>
              <a:buFont typeface="Arial"/>
              <a:buNone/>
            </a:pPr>
            <a:r>
              <a:rPr lang="id-ID" sz="4000">
                <a:solidFill>
                  <a:srgbClr val="7F7F7F"/>
                </a:solidFill>
                <a:latin typeface="Arial"/>
                <a:ea typeface="Arial"/>
                <a:cs typeface="Arial"/>
                <a:sym typeface="Arial"/>
              </a:rPr>
              <a:t>Company Location</a:t>
            </a:r>
            <a:endParaRPr sz="4000">
              <a:solidFill>
                <a:srgbClr val="7F7F7F"/>
              </a:solidFill>
              <a:latin typeface="Arial"/>
              <a:ea typeface="Arial"/>
              <a:cs typeface="Arial"/>
              <a:sym typeface="Arial"/>
            </a:endParaRPr>
          </a:p>
        </p:txBody>
      </p:sp>
      <p:sp>
        <p:nvSpPr>
          <p:cNvPr id="567" name="Google Shape;567;p22"/>
          <p:cNvSpPr txBox="1"/>
          <p:nvPr/>
        </p:nvSpPr>
        <p:spPr>
          <a:xfrm>
            <a:off x="4350889" y="786979"/>
            <a:ext cx="3508569" cy="38749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A5A5A5"/>
              </a:buClr>
              <a:buSzPts val="1017"/>
              <a:buFont typeface="Open Sans Light"/>
              <a:buNone/>
            </a:pPr>
            <a:r>
              <a:rPr b="0" lang="id-ID" sz="1017">
                <a:solidFill>
                  <a:srgbClr val="A5A5A5"/>
                </a:solidFill>
                <a:latin typeface="Open Sans Light"/>
                <a:ea typeface="Open Sans Light"/>
                <a:cs typeface="Open Sans Light"/>
                <a:sym typeface="Open Sans Light"/>
              </a:rPr>
              <a:t>Put a relevant subtitle in this line of </a:t>
            </a:r>
            <a:r>
              <a:rPr b="0" lang="id-ID" sz="1017">
                <a:solidFill>
                  <a:schemeClr val="accent6"/>
                </a:solidFill>
                <a:latin typeface="Open Sans Light"/>
                <a:ea typeface="Open Sans Light"/>
                <a:cs typeface="Open Sans Light"/>
                <a:sym typeface="Open Sans Light"/>
              </a:rPr>
              <a:t>lorem ipsum dolor</a:t>
            </a:r>
            <a:endParaRPr b="0" sz="1017">
              <a:solidFill>
                <a:schemeClr val="accent6"/>
              </a:solidFill>
              <a:latin typeface="Open Sans Light"/>
              <a:ea typeface="Open Sans Light"/>
              <a:cs typeface="Open Sans Light"/>
              <a:sym typeface="Open Sans Light"/>
            </a:endParaRPr>
          </a:p>
        </p:txBody>
      </p:sp>
      <p:sp>
        <p:nvSpPr>
          <p:cNvPr id="568" name="Google Shape;568;p22"/>
          <p:cNvSpPr/>
          <p:nvPr/>
        </p:nvSpPr>
        <p:spPr>
          <a:xfrm>
            <a:off x="1081799" y="4778061"/>
            <a:ext cx="10046748" cy="1313645"/>
          </a:xfrm>
          <a:prstGeom prst="rect">
            <a:avLst/>
          </a:prstGeom>
          <a:gradFill>
            <a:gsLst>
              <a:gs pos="0">
                <a:srgbClr val="151515">
                  <a:alpha val="80000"/>
                </a:srgbClr>
              </a:gs>
              <a:gs pos="48000">
                <a:srgbClr val="363636">
                  <a:alpha val="84705"/>
                </a:srgbClr>
              </a:gs>
              <a:gs pos="100000">
                <a:srgbClr val="151515">
                  <a:alpha val="80000"/>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grpSp>
        <p:nvGrpSpPr>
          <p:cNvPr id="569" name="Google Shape;569;p22"/>
          <p:cNvGrpSpPr/>
          <p:nvPr/>
        </p:nvGrpSpPr>
        <p:grpSpPr>
          <a:xfrm>
            <a:off x="1320737" y="4895110"/>
            <a:ext cx="455984" cy="889318"/>
            <a:chOff x="7765144" y="2307774"/>
            <a:chExt cx="455984" cy="889318"/>
          </a:xfrm>
        </p:grpSpPr>
        <p:sp>
          <p:nvSpPr>
            <p:cNvPr id="570" name="Google Shape;570;p22"/>
            <p:cNvSpPr txBox="1"/>
            <p:nvPr/>
          </p:nvSpPr>
          <p:spPr>
            <a:xfrm>
              <a:off x="7765144" y="2307774"/>
              <a:ext cx="455984" cy="83099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id-ID" sz="4800">
                  <a:solidFill>
                    <a:schemeClr val="lt1"/>
                  </a:solidFill>
                  <a:latin typeface="Arial"/>
                  <a:ea typeface="Arial"/>
                  <a:cs typeface="Arial"/>
                  <a:sym typeface="Arial"/>
                </a:rPr>
                <a:t>o</a:t>
              </a:r>
              <a:endParaRPr sz="4800">
                <a:solidFill>
                  <a:schemeClr val="lt1"/>
                </a:solidFill>
                <a:latin typeface="Calibri"/>
                <a:ea typeface="Calibri"/>
                <a:cs typeface="Calibri"/>
                <a:sym typeface="Calibri"/>
              </a:endParaRPr>
            </a:p>
          </p:txBody>
        </p:sp>
        <p:sp>
          <p:nvSpPr>
            <p:cNvPr id="571" name="Google Shape;571;p22"/>
            <p:cNvSpPr/>
            <p:nvPr/>
          </p:nvSpPr>
          <p:spPr>
            <a:xfrm>
              <a:off x="7923122" y="3065418"/>
              <a:ext cx="133200" cy="13167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grpSp>
      <p:sp>
        <p:nvSpPr>
          <p:cNvPr id="572" name="Google Shape;572;p22"/>
          <p:cNvSpPr txBox="1"/>
          <p:nvPr/>
        </p:nvSpPr>
        <p:spPr>
          <a:xfrm>
            <a:off x="1825771" y="5005918"/>
            <a:ext cx="9058623" cy="867348"/>
          </a:xfrm>
          <a:prstGeom prst="rect">
            <a:avLst/>
          </a:prstGeom>
          <a:noFill/>
          <a:ln>
            <a:noFill/>
          </a:ln>
        </p:spPr>
        <p:txBody>
          <a:bodyPr anchorCtr="0" anchor="t" bIns="36000" lIns="91425" spcFirstLastPara="1" rIns="144000" wrap="square" tIns="45700">
            <a:noAutofit/>
          </a:bodyPr>
          <a:lstStyle/>
          <a:p>
            <a:pPr indent="0" lvl="0" marL="0" marR="0" rtl="0" algn="l">
              <a:spcBef>
                <a:spcPts val="0"/>
              </a:spcBef>
              <a:spcAft>
                <a:spcPts val="0"/>
              </a:spcAft>
              <a:buNone/>
            </a:pPr>
            <a:r>
              <a:rPr lang="id-ID" sz="1800">
                <a:solidFill>
                  <a:schemeClr val="lt1"/>
                </a:solidFill>
                <a:latin typeface="Open Sans SemiBold"/>
                <a:ea typeface="Open Sans SemiBold"/>
                <a:cs typeface="Open Sans SemiBold"/>
                <a:sym typeface="Open Sans SemiBold"/>
              </a:rPr>
              <a:t>HEAD </a:t>
            </a:r>
            <a:r>
              <a:rPr b="1" lang="id-ID" sz="1800">
                <a:solidFill>
                  <a:schemeClr val="lt1"/>
                </a:solidFill>
                <a:latin typeface="Open Sans SemiBold"/>
                <a:ea typeface="Open Sans SemiBold"/>
                <a:cs typeface="Open Sans SemiBold"/>
                <a:sym typeface="Open Sans SemiBold"/>
              </a:rPr>
              <a:t>OFFICE</a:t>
            </a:r>
            <a:endParaRPr/>
          </a:p>
          <a:p>
            <a:pPr indent="0" lvl="0" marL="0" marR="0" rtl="0" algn="l">
              <a:spcBef>
                <a:spcPts val="0"/>
              </a:spcBef>
              <a:spcAft>
                <a:spcPts val="0"/>
              </a:spcAft>
              <a:buNone/>
            </a:pPr>
            <a:r>
              <a:rPr lang="id-ID" sz="1100">
                <a:solidFill>
                  <a:schemeClr val="lt1"/>
                </a:solidFill>
                <a:latin typeface="Calibri"/>
                <a:ea typeface="Calibri"/>
                <a:cs typeface="Calibri"/>
                <a:sym typeface="Calibri"/>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endParaRPr sz="1100">
              <a:solidFill>
                <a:schemeClr val="lt1"/>
              </a:solidFill>
              <a:latin typeface="Calibri"/>
              <a:ea typeface="Calibri"/>
              <a:cs typeface="Calibri"/>
              <a:sym typeface="Calibri"/>
            </a:endParaRPr>
          </a:p>
        </p:txBody>
      </p:sp>
    </p:spTree>
  </p:cSld>
  <p:clrMapOvr>
    <a:masterClrMapping/>
  </p:clrMapOvr>
  <p:transition spd="slow">
    <p:push/>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66"/>
                                        </p:tgtEl>
                                        <p:attrNameLst>
                                          <p:attrName>style.visibility</p:attrName>
                                        </p:attrNameLst>
                                      </p:cBhvr>
                                      <p:to>
                                        <p:strVal val="visible"/>
                                      </p:to>
                                    </p:set>
                                    <p:animEffect filter="fade" transition="in">
                                      <p:cBhvr>
                                        <p:cTn dur="1000"/>
                                        <p:tgtEl>
                                          <p:spTgt spid="566"/>
                                        </p:tgtEl>
                                      </p:cBhvr>
                                    </p:animEffect>
                                  </p:childTnLst>
                                </p:cTn>
                              </p:par>
                              <p:par>
                                <p:cTn fill="hold" nodeType="withEffect" presetClass="entr" presetID="10" presetSubtype="0">
                                  <p:stCondLst>
                                    <p:cond delay="500"/>
                                  </p:stCondLst>
                                  <p:childTnLst>
                                    <p:set>
                                      <p:cBhvr>
                                        <p:cTn dur="1" fill="hold">
                                          <p:stCondLst>
                                            <p:cond delay="0"/>
                                          </p:stCondLst>
                                        </p:cTn>
                                        <p:tgtEl>
                                          <p:spTgt spid="567"/>
                                        </p:tgtEl>
                                        <p:attrNameLst>
                                          <p:attrName>style.visibility</p:attrName>
                                        </p:attrNameLst>
                                      </p:cBhvr>
                                      <p:to>
                                        <p:strVal val="visible"/>
                                      </p:to>
                                    </p:set>
                                    <p:animEffect filter="fade" transition="in">
                                      <p:cBhvr>
                                        <p:cTn dur="1000"/>
                                        <p:tgtEl>
                                          <p:spTgt spid="567"/>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68"/>
                                        </p:tgtEl>
                                        <p:attrNameLst>
                                          <p:attrName>style.visibility</p:attrName>
                                        </p:attrNameLst>
                                      </p:cBhvr>
                                      <p:to>
                                        <p:strVal val="visible"/>
                                      </p:to>
                                    </p:set>
                                    <p:animEffect filter="fade" transition="in">
                                      <p:cBhvr>
                                        <p:cTn dur="500"/>
                                        <p:tgtEl>
                                          <p:spTgt spid="568"/>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569"/>
                                        </p:tgtEl>
                                        <p:attrNameLst>
                                          <p:attrName>style.visibility</p:attrName>
                                        </p:attrNameLst>
                                      </p:cBhvr>
                                      <p:to>
                                        <p:strVal val="visible"/>
                                      </p:to>
                                    </p:set>
                                    <p:animEffect filter="fade" transition="in">
                                      <p:cBhvr>
                                        <p:cTn dur="500"/>
                                        <p:tgtEl>
                                          <p:spTgt spid="569"/>
                                        </p:tgtEl>
                                      </p:cBhvr>
                                    </p:animEffect>
                                  </p:childTnLst>
                                </p:cTn>
                              </p:par>
                            </p:childTnLst>
                          </p:cTn>
                        </p:par>
                        <p:par>
                          <p:cTn fill="hold">
                            <p:stCondLst>
                              <p:cond delay="2000"/>
                            </p:stCondLst>
                            <p:childTnLst>
                              <p:par>
                                <p:cTn fill="hold" nodeType="afterEffect" presetClass="entr" presetID="2" presetSubtype="4">
                                  <p:stCondLst>
                                    <p:cond delay="0"/>
                                  </p:stCondLst>
                                  <p:childTnLst>
                                    <p:set>
                                      <p:cBhvr>
                                        <p:cTn dur="1" fill="hold">
                                          <p:stCondLst>
                                            <p:cond delay="0"/>
                                          </p:stCondLst>
                                        </p:cTn>
                                        <p:tgtEl>
                                          <p:spTgt spid="572"/>
                                        </p:tgtEl>
                                        <p:attrNameLst>
                                          <p:attrName>style.visibility</p:attrName>
                                        </p:attrNameLst>
                                      </p:cBhvr>
                                      <p:to>
                                        <p:strVal val="visible"/>
                                      </p:to>
                                    </p:set>
                                    <p:anim calcmode="lin" valueType="num">
                                      <p:cBhvr additive="base">
                                        <p:cTn dur="500"/>
                                        <p:tgtEl>
                                          <p:spTgt spid="572"/>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theme/theme1.xml><?xml version="1.0" encoding="utf-8"?>
<a:theme xmlns:a="http://schemas.openxmlformats.org/drawingml/2006/main" xmlns:r="http://schemas.openxmlformats.org/officeDocument/2006/relationships" name="Office Theme">
  <a:themeElements>
    <a:clrScheme name="15">
      <a:dk1>
        <a:srgbClr val="000000"/>
      </a:dk1>
      <a:lt1>
        <a:srgbClr val="FFFFFF"/>
      </a:lt1>
      <a:dk2>
        <a:srgbClr val="959596"/>
      </a:dk2>
      <a:lt2>
        <a:srgbClr val="D9D9D9"/>
      </a:lt2>
      <a:accent1>
        <a:srgbClr val="202F3D"/>
      </a:accent1>
      <a:accent2>
        <a:srgbClr val="1C9494"/>
      </a:accent2>
      <a:accent3>
        <a:srgbClr val="7CB554"/>
      </a:accent3>
      <a:accent4>
        <a:srgbClr val="FAC14D"/>
      </a:accent4>
      <a:accent5>
        <a:srgbClr val="F95647"/>
      </a:accent5>
      <a:accent6>
        <a:srgbClr val="002672"/>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